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8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Freeform 11"/>
          <p:cNvSpPr/>
          <p:nvPr userDrawn="1"/>
        </p:nvSpPr>
        <p:spPr>
          <a:xfrm>
            <a:off x="-15875" y="0"/>
            <a:ext cx="6878493" cy="389774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rot="21420000">
            <a:off x="891201" y="662656"/>
            <a:ext cx="9755187" cy="276652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 rot="21420000">
            <a:off x="983062" y="3505209"/>
            <a:ext cx="9755187" cy="550333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1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45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Main Event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xisco</cp:lastModifiedBy>
  <cp:revision>23</cp:revision>
  <dcterms:created xsi:type="dcterms:W3CDTF">2017-02-02T11:14:50Z</dcterms:created>
  <dcterms:modified xsi:type="dcterms:W3CDTF">2019-10-03T15:38:23Z</dcterms:modified>
</cp:coreProperties>
</file>