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9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1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0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9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9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5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1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5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3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7615C-8C83-40E6-9C19-D4E740F085F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9418-0259-4227-9CF1-9B15CEA0DF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9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/>
        </p:nvSpPr>
        <p:spPr>
          <a:xfrm>
            <a:off x="630404" y="1190976"/>
            <a:ext cx="6571780" cy="2747797"/>
          </a:xfrm>
          <a:custGeom>
            <a:avLst/>
            <a:gdLst>
              <a:gd name="connsiteX0" fmla="*/ 1784023 w 6571780"/>
              <a:gd name="connsiteY0" fmla="*/ 62471 h 2747797"/>
              <a:gd name="connsiteX1" fmla="*/ 47690 w 6571780"/>
              <a:gd name="connsiteY1" fmla="*/ 1572772 h 2747797"/>
              <a:gd name="connsiteX2" fmla="*/ 3468985 w 6571780"/>
              <a:gd name="connsiteY2" fmla="*/ 2702930 h 2747797"/>
              <a:gd name="connsiteX3" fmla="*/ 4814899 w 6571780"/>
              <a:gd name="connsiteY3" fmla="*/ 826 h 2747797"/>
              <a:gd name="connsiteX4" fmla="*/ 6571780 w 6571780"/>
              <a:gd name="connsiteY4" fmla="*/ 2476898 h 274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780" h="2747797">
                <a:moveTo>
                  <a:pt x="1784023" y="62471"/>
                </a:moveTo>
                <a:cubicBezTo>
                  <a:pt x="775443" y="597583"/>
                  <a:pt x="-233137" y="1132696"/>
                  <a:pt x="47690" y="1572772"/>
                </a:cubicBezTo>
                <a:cubicBezTo>
                  <a:pt x="328517" y="2012848"/>
                  <a:pt x="2674450" y="2964921"/>
                  <a:pt x="3468985" y="2702930"/>
                </a:cubicBezTo>
                <a:cubicBezTo>
                  <a:pt x="4263520" y="2440939"/>
                  <a:pt x="4297767" y="38498"/>
                  <a:pt x="4814899" y="826"/>
                </a:cubicBezTo>
                <a:cubicBezTo>
                  <a:pt x="5332031" y="-36846"/>
                  <a:pt x="5951905" y="1220026"/>
                  <a:pt x="6571780" y="247689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940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1</cp:revision>
  <dcterms:created xsi:type="dcterms:W3CDTF">2017-01-29T22:58:52Z</dcterms:created>
  <dcterms:modified xsi:type="dcterms:W3CDTF">2017-01-29T23:00:00Z</dcterms:modified>
</cp:coreProperties>
</file>