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710A3-1860-4AA4-AC69-4A3A07956332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70C55-2DDF-4017-BA36-44FA2466B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7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70C55-2DDF-4017-BA36-44FA2466B1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2112F0-5FF8-40F4-A97A-A3454C674737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A67ED-F6B6-42E6-B8A3-10A64DFAB7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Warrants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Quapropter</a:t>
            </a:r>
            <a:r>
              <a:rPr lang="en-US" dirty="0"/>
              <a:t> a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mihi</a:t>
            </a:r>
            <a:r>
              <a:rPr lang="en-US" dirty="0"/>
              <a:t> </a:t>
            </a:r>
            <a:r>
              <a:rPr lang="en-US" dirty="0" err="1"/>
              <a:t>videtur</a:t>
            </a:r>
            <a:r>
              <a:rPr lang="en-US" dirty="0"/>
              <a:t> </a:t>
            </a:r>
            <a:r>
              <a:rPr lang="en-US" dirty="0" err="1"/>
              <a:t>potius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ab </a:t>
            </a:r>
            <a:r>
              <a:rPr lang="en-US" dirty="0" err="1"/>
              <a:t>indigentia</a:t>
            </a:r>
            <a:r>
              <a:rPr lang="en-US" dirty="0"/>
              <a:t>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amicitia</a:t>
            </a:r>
            <a:r>
              <a:rPr lang="en-US" dirty="0"/>
              <a:t>, </a:t>
            </a:r>
            <a:r>
              <a:rPr lang="en-US" dirty="0" err="1"/>
              <a:t>applicatione</a:t>
            </a:r>
            <a:r>
              <a:rPr lang="en-US" dirty="0"/>
              <a:t> </a:t>
            </a:r>
            <a:r>
              <a:rPr lang="en-US" dirty="0" err="1"/>
              <a:t>magis</a:t>
            </a:r>
            <a:r>
              <a:rPr lang="en-US" dirty="0"/>
              <a:t> animi cum </a:t>
            </a:r>
            <a:r>
              <a:rPr lang="en-US" dirty="0" err="1"/>
              <a:t>quodam</a:t>
            </a:r>
            <a:r>
              <a:rPr lang="en-US" dirty="0"/>
              <a:t> </a:t>
            </a:r>
            <a:r>
              <a:rPr lang="en-US" dirty="0" err="1"/>
              <a:t>sensu</a:t>
            </a:r>
            <a:r>
              <a:rPr lang="en-US" dirty="0"/>
              <a:t> </a:t>
            </a:r>
            <a:r>
              <a:rPr lang="en-US" dirty="0" err="1"/>
              <a:t>amandi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cogitatione</a:t>
            </a:r>
            <a:r>
              <a:rPr lang="en-US" dirty="0"/>
              <a:t> quantum </a:t>
            </a:r>
            <a:r>
              <a:rPr lang="en-US" dirty="0" err="1"/>
              <a:t>illa</a:t>
            </a:r>
            <a:r>
              <a:rPr lang="en-US" dirty="0"/>
              <a:t> res </a:t>
            </a:r>
            <a:r>
              <a:rPr lang="en-US" dirty="0" err="1"/>
              <a:t>utilitatis</a:t>
            </a:r>
            <a:r>
              <a:rPr lang="en-US" dirty="0"/>
              <a:t> </a:t>
            </a:r>
            <a:r>
              <a:rPr lang="en-US" dirty="0" err="1"/>
              <a:t>esset</a:t>
            </a:r>
            <a:r>
              <a:rPr lang="en-US" dirty="0"/>
              <a:t> </a:t>
            </a:r>
            <a:r>
              <a:rPr lang="en-US" dirty="0" err="1"/>
              <a:t>habitura</a:t>
            </a:r>
            <a:r>
              <a:rPr lang="en-US" dirty="0"/>
              <a:t>. Quod </a:t>
            </a:r>
            <a:r>
              <a:rPr lang="en-US" dirty="0" err="1"/>
              <a:t>quidem</a:t>
            </a:r>
            <a:r>
              <a:rPr lang="en-US" dirty="0"/>
              <a:t> quale sit, </a:t>
            </a:r>
            <a:r>
              <a:rPr lang="en-US" dirty="0" err="1"/>
              <a:t>etiam</a:t>
            </a:r>
            <a:r>
              <a:rPr lang="en-US" dirty="0"/>
              <a:t> in </a:t>
            </a:r>
            <a:r>
              <a:rPr lang="en-US" dirty="0" err="1"/>
              <a:t>bestiis</a:t>
            </a:r>
            <a:r>
              <a:rPr lang="en-US" dirty="0"/>
              <a:t> </a:t>
            </a:r>
            <a:r>
              <a:rPr lang="en-US" dirty="0" err="1"/>
              <a:t>quibusdam</a:t>
            </a:r>
            <a:r>
              <a:rPr lang="en-US" dirty="0"/>
              <a:t> </a:t>
            </a:r>
            <a:r>
              <a:rPr lang="en-US" dirty="0" err="1"/>
              <a:t>animadverti</a:t>
            </a:r>
            <a:r>
              <a:rPr lang="en-US" dirty="0"/>
              <a:t> </a:t>
            </a:r>
            <a:r>
              <a:rPr lang="en-US" dirty="0" err="1"/>
              <a:t>potest</a:t>
            </a:r>
            <a:r>
              <a:rPr lang="en-US" dirty="0"/>
              <a:t>, </a:t>
            </a:r>
            <a:r>
              <a:rPr lang="en-US" dirty="0" err="1"/>
              <a:t>quae</a:t>
            </a:r>
            <a:r>
              <a:rPr lang="en-US" dirty="0"/>
              <a:t> ex se </a:t>
            </a:r>
            <a:r>
              <a:rPr lang="en-US" dirty="0" err="1"/>
              <a:t>natos</a:t>
            </a:r>
            <a:r>
              <a:rPr lang="en-US" dirty="0"/>
              <a:t>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amant</a:t>
            </a:r>
            <a:r>
              <a:rPr lang="en-US" dirty="0"/>
              <a:t> ad </a:t>
            </a:r>
            <a:r>
              <a:rPr lang="en-US" dirty="0" err="1"/>
              <a:t>quoddam</a:t>
            </a:r>
            <a:r>
              <a:rPr lang="en-US" dirty="0"/>
              <a:t> tempus et ab </a:t>
            </a:r>
            <a:r>
              <a:rPr lang="en-US" dirty="0" err="1"/>
              <a:t>eis</a:t>
            </a:r>
            <a:r>
              <a:rPr lang="en-US" dirty="0"/>
              <a:t>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amantur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facile </a:t>
            </a:r>
            <a:r>
              <a:rPr lang="en-US" dirty="0" err="1"/>
              <a:t>earum</a:t>
            </a:r>
            <a:r>
              <a:rPr lang="en-US" dirty="0"/>
              <a:t> </a:t>
            </a:r>
            <a:r>
              <a:rPr lang="en-US" dirty="0" err="1"/>
              <a:t>sensus</a:t>
            </a:r>
            <a:r>
              <a:rPr lang="en-US" dirty="0"/>
              <a:t> </a:t>
            </a:r>
            <a:r>
              <a:rPr lang="en-US" dirty="0" err="1"/>
              <a:t>appareat</a:t>
            </a:r>
            <a:r>
              <a:rPr lang="en-US" dirty="0"/>
              <a:t>. Quod in </a:t>
            </a:r>
            <a:r>
              <a:rPr lang="en-US" dirty="0" err="1"/>
              <a:t>homine</a:t>
            </a:r>
            <a:r>
              <a:rPr lang="en-US" dirty="0"/>
              <a:t> </a:t>
            </a:r>
            <a:r>
              <a:rPr lang="en-US" dirty="0" err="1"/>
              <a:t>multo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evidentius</a:t>
            </a:r>
            <a:r>
              <a:rPr lang="en-US" dirty="0"/>
              <a:t>, primum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caritate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inter </a:t>
            </a:r>
            <a:r>
              <a:rPr lang="en-US" dirty="0" err="1"/>
              <a:t>natos</a:t>
            </a:r>
            <a:r>
              <a:rPr lang="en-US" dirty="0"/>
              <a:t> et </a:t>
            </a:r>
            <a:r>
              <a:rPr lang="en-US" dirty="0" err="1"/>
              <a:t>parentes</a:t>
            </a:r>
            <a:r>
              <a:rPr lang="en-US" dirty="0"/>
              <a:t>, </a:t>
            </a:r>
            <a:r>
              <a:rPr lang="en-US" dirty="0" err="1"/>
              <a:t>quae</a:t>
            </a:r>
            <a:r>
              <a:rPr lang="en-US" dirty="0"/>
              <a:t> </a:t>
            </a:r>
            <a:r>
              <a:rPr lang="en-US" dirty="0" err="1"/>
              <a:t>dirimi</a:t>
            </a:r>
            <a:r>
              <a:rPr lang="en-US" dirty="0"/>
              <a:t> nisi </a:t>
            </a:r>
            <a:r>
              <a:rPr lang="en-US" dirty="0" err="1"/>
              <a:t>detestabili</a:t>
            </a:r>
            <a:r>
              <a:rPr lang="en-US" dirty="0"/>
              <a:t> </a:t>
            </a:r>
            <a:r>
              <a:rPr lang="en-US" dirty="0" err="1"/>
              <a:t>scelere</a:t>
            </a:r>
            <a:r>
              <a:rPr lang="en-US" dirty="0"/>
              <a:t> non </a:t>
            </a:r>
            <a:r>
              <a:rPr lang="en-US" dirty="0" err="1"/>
              <a:t>potest</a:t>
            </a:r>
            <a:r>
              <a:rPr lang="en-US" dirty="0"/>
              <a:t>; </a:t>
            </a:r>
            <a:r>
              <a:rPr lang="en-US" dirty="0" err="1"/>
              <a:t>deinde</a:t>
            </a:r>
            <a:r>
              <a:rPr lang="en-US" dirty="0"/>
              <a:t> cum </a:t>
            </a:r>
            <a:r>
              <a:rPr lang="en-US" dirty="0" err="1"/>
              <a:t>similis</a:t>
            </a:r>
            <a:r>
              <a:rPr lang="en-US" dirty="0"/>
              <a:t> </a:t>
            </a:r>
            <a:r>
              <a:rPr lang="en-US" dirty="0" err="1"/>
              <a:t>sensus</a:t>
            </a:r>
            <a:r>
              <a:rPr lang="en-US" dirty="0"/>
              <a:t> </a:t>
            </a:r>
            <a:r>
              <a:rPr lang="en-US" dirty="0" err="1"/>
              <a:t>exstitit</a:t>
            </a:r>
            <a:r>
              <a:rPr lang="en-US" dirty="0"/>
              <a:t> </a:t>
            </a:r>
            <a:r>
              <a:rPr lang="en-US" dirty="0" err="1"/>
              <a:t>amoris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aliquem</a:t>
            </a:r>
            <a:r>
              <a:rPr lang="en-US" dirty="0"/>
              <a:t> </a:t>
            </a:r>
            <a:r>
              <a:rPr lang="en-US" dirty="0" err="1"/>
              <a:t>nacti</a:t>
            </a:r>
            <a:r>
              <a:rPr lang="en-US" dirty="0"/>
              <a:t> </a:t>
            </a:r>
            <a:r>
              <a:rPr lang="en-US" dirty="0" err="1"/>
              <a:t>sumus</a:t>
            </a:r>
            <a:r>
              <a:rPr lang="en-US" dirty="0"/>
              <a:t> </a:t>
            </a:r>
            <a:r>
              <a:rPr lang="en-US" dirty="0" err="1"/>
              <a:t>cuius</a:t>
            </a:r>
            <a:r>
              <a:rPr lang="en-US" dirty="0"/>
              <a:t> cum </a:t>
            </a:r>
            <a:r>
              <a:rPr lang="en-US" dirty="0" err="1"/>
              <a:t>moribus</a:t>
            </a:r>
            <a:r>
              <a:rPr lang="en-US" dirty="0"/>
              <a:t> et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congruamus</a:t>
            </a:r>
            <a:r>
              <a:rPr lang="en-US" dirty="0"/>
              <a:t>, quod in </a:t>
            </a:r>
            <a:r>
              <a:rPr lang="en-US" dirty="0" err="1"/>
              <a:t>eo</a:t>
            </a:r>
            <a:r>
              <a:rPr lang="en-US" dirty="0"/>
              <a:t> quasi lumen </a:t>
            </a:r>
            <a:r>
              <a:rPr lang="en-US" dirty="0" err="1"/>
              <a:t>aliquod</a:t>
            </a:r>
            <a:r>
              <a:rPr lang="en-US" dirty="0"/>
              <a:t> </a:t>
            </a:r>
            <a:r>
              <a:rPr lang="en-US" dirty="0" err="1"/>
              <a:t>probitatis</a:t>
            </a:r>
            <a:r>
              <a:rPr lang="en-US" dirty="0"/>
              <a:t> et </a:t>
            </a:r>
            <a:r>
              <a:rPr lang="en-US" dirty="0" err="1"/>
              <a:t>virtutis</a:t>
            </a:r>
            <a:r>
              <a:rPr lang="en-US" dirty="0"/>
              <a:t> </a:t>
            </a:r>
            <a:r>
              <a:rPr lang="en-US" dirty="0" err="1"/>
              <a:t>perspicere</a:t>
            </a:r>
            <a:r>
              <a:rPr lang="en-US" dirty="0"/>
              <a:t> </a:t>
            </a:r>
            <a:r>
              <a:rPr lang="en-US" dirty="0" err="1"/>
              <a:t>videamur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119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Search Warrants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cp:lastModifiedBy>Ghazi Triki</cp:lastModifiedBy>
  <cp:revision>2</cp:revision>
  <dcterms:created xsi:type="dcterms:W3CDTF">2010-11-01T15:19:36Z</dcterms:created>
  <dcterms:modified xsi:type="dcterms:W3CDTF">2017-01-26T21:16:08Z</dcterms:modified>
</cp:coreProperties>
</file>