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i-FI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i-FI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i-FI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i-FI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i-FI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i-FI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i-FI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i-FI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i-FI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i-FI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fi-FI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fi-FI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fi-FI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fi-FI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fi-FI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fi-FI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fi-FI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fi-FI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fi-FI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fi-FI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fi-FI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fi-FI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CB1005C2-9347-4FF2-9423-E5A5D0C56166}" type="slidenum">
              <a:rPr b="0" lang="fi-FI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fi-FI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i-FI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Eka</a:t>
            </a:r>
            <a:endParaRPr b="0" lang="fi-FI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i-FI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toka</a:t>
            </a:r>
            <a:endParaRPr b="0" lang="fi-FI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fi-FI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kolkki</a:t>
            </a:r>
            <a:endParaRPr b="0" lang="fi-FI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endParaRPr b="0" lang="fi-FI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LibreOfficeDev/5.4.0.0.alpha0$Linux_X86_64 LibreOffice_project/63fd4c97118a943c84ba5a666cf8c9cc54b511c7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2017-01-25T20:02:06Z</dcterms:created>
  <dc:creator/>
  <dc:description/>
  <dc:language>fi-FI</dc:language>
  <cp:lastModifiedBy/>
  <dcterms:modified xsi:type="dcterms:W3CDTF">2017-01-25T20:02:59Z</dcterms:modified>
  <cp:revision>1</cp:revision>
  <dc:subject/>
  <dc:title/>
</cp:coreProperties>
</file>