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8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4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2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B5F3-5D4E-48E7-8657-378C99D5D33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B37B-FC13-45D7-A827-17547E56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צורה חופשית 7"/>
          <p:cNvSpPr/>
          <p:nvPr/>
        </p:nvSpPr>
        <p:spPr>
          <a:xfrm>
            <a:off x="1721530" y="1460784"/>
            <a:ext cx="3705961" cy="37695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94894" y="331234"/>
                </a:moveTo>
                <a:arcTo wR="1553902" hR="1553902" stAng="13913453" swAng="-2942874"/>
              </a:path>
            </a:pathLst>
          </a:custGeom>
          <a:blipFill rotWithShape="1">
            <a:blip r:embed="rId2">
              <a:duotone>
                <a:srgbClr val="956251">
                  <a:tint val="70000"/>
                  <a:shade val="63000"/>
                </a:srgbClr>
                <a:srgbClr val="956251">
                  <a:tint val="10000"/>
                  <a:satMod val="150000"/>
                </a:srgbClr>
              </a:duotone>
            </a:blip>
            <a:tile tx="0" ty="0" sx="60000" sy="59000" flip="none" algn="tl"/>
          </a:blipFill>
          <a:ln w="6350" cap="flat" cmpd="sng" algn="ctr">
            <a:solidFill>
              <a:srgbClr val="956251"/>
            </a:solidFill>
            <a:prstDash val="solid"/>
            <a:headEnd type="arrow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332647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2017-01-23T23:16:46Z</dcterms:created>
  <dcterms:modified xsi:type="dcterms:W3CDTF">2017-01-23T23:16:56Z</dcterms:modified>
</cp:coreProperties>
</file>