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9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7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7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7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2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7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6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0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08CE-0429-47F0-A5EC-4FBAEF8475AE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AA2A4-CFF5-40E6-A5CA-00D21F9B3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evron 3"/>
          <p:cNvSpPr/>
          <p:nvPr/>
        </p:nvSpPr>
        <p:spPr bwMode="gray">
          <a:xfrm>
            <a:off x="2589945" y="1300003"/>
            <a:ext cx="2468045" cy="494949"/>
          </a:xfrm>
          <a:prstGeom prst="chevron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21" tIns="72017" rIns="90021" bIns="72017" rtlCol="0" anchor="ctr"/>
          <a:lstStyle/>
          <a:p>
            <a:pPr algn="ctr" defTabSz="914583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endParaRPr lang="de-DE" kern="0" dirty="0">
              <a:solidFill>
                <a:schemeClr val="dk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563" y="1447450"/>
            <a:ext cx="1702043" cy="2000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algn="ctr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  <a:defRPr sz="1300" b="1" ker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de-DE" dirty="0" err="1" smtClean="0"/>
              <a:t>text</a:t>
            </a:r>
            <a:endParaRPr lang="de-DE" b="0" dirty="0"/>
          </a:p>
        </p:txBody>
      </p:sp>
      <p:sp>
        <p:nvSpPr>
          <p:cNvPr id="6" name="Chevron 5"/>
          <p:cNvSpPr/>
          <p:nvPr/>
        </p:nvSpPr>
        <p:spPr bwMode="gray">
          <a:xfrm>
            <a:off x="4855890" y="1300003"/>
            <a:ext cx="2468045" cy="494949"/>
          </a:xfrm>
          <a:prstGeom prst="chevron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0021" tIns="72017" rIns="90021" bIns="72017" rtlCol="0" anchor="ctr"/>
          <a:lstStyle/>
          <a:p>
            <a:pPr algn="ctr" defTabSz="914583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endParaRPr lang="de-DE" kern="0" dirty="0">
              <a:solidFill>
                <a:schemeClr val="lt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9021" y="1465829"/>
            <a:ext cx="1876458" cy="2000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de-DE" sz="1300" b="1" kern="0" dirty="0" err="1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text</a:t>
            </a:r>
            <a:endParaRPr lang="de-DE" sz="1300" kern="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Chevron 7"/>
          <p:cNvSpPr/>
          <p:nvPr/>
        </p:nvSpPr>
        <p:spPr bwMode="gray">
          <a:xfrm>
            <a:off x="7121835" y="1300003"/>
            <a:ext cx="2468045" cy="494949"/>
          </a:xfrm>
          <a:prstGeom prst="chevron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21" tIns="72017" rIns="90021" bIns="72017" rtlCol="0" anchor="ctr"/>
          <a:lstStyle/>
          <a:p>
            <a:pPr algn="ctr" defTabSz="914583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endParaRPr lang="de-DE" kern="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34588" y="1465810"/>
            <a:ext cx="1876458" cy="2000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de-DE" sz="1300" b="1" kern="0" dirty="0" err="1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text</a:t>
            </a:r>
            <a:endParaRPr lang="de-DE" sz="1300" b="1" kern="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Chevron 9"/>
          <p:cNvSpPr/>
          <p:nvPr/>
        </p:nvSpPr>
        <p:spPr bwMode="gray">
          <a:xfrm>
            <a:off x="9387780" y="1300003"/>
            <a:ext cx="2468045" cy="494949"/>
          </a:xfrm>
          <a:prstGeom prst="chevron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21" tIns="72017" rIns="90021" bIns="72017" rtlCol="0" anchor="ctr"/>
          <a:lstStyle/>
          <a:p>
            <a:pPr algn="ctr" defTabSz="914583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endParaRPr lang="de-DE" kern="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83574" y="1447450"/>
            <a:ext cx="1876458" cy="2000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de-DE" sz="1300" b="1" kern="0" dirty="0" err="1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text</a:t>
            </a:r>
            <a:endParaRPr lang="de-DE" sz="1300" kern="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Chevron 11"/>
          <p:cNvSpPr/>
          <p:nvPr/>
        </p:nvSpPr>
        <p:spPr bwMode="gray">
          <a:xfrm>
            <a:off x="324000" y="1300003"/>
            <a:ext cx="2468045" cy="494949"/>
          </a:xfrm>
          <a:prstGeom prst="chevron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0021" tIns="72017" rIns="90021" bIns="72017" rtlCol="0" anchor="ctr"/>
          <a:lstStyle/>
          <a:p>
            <a:pPr algn="ctr" defTabSz="914583" fontAlgn="base"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endParaRPr lang="de-DE" kern="0" dirty="0">
              <a:solidFill>
                <a:schemeClr val="dk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648" y="1447450"/>
            <a:ext cx="1944308" cy="2000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>
            <a:defPPr>
              <a:defRPr lang="de-DE"/>
            </a:defPPr>
            <a:lvl1pPr algn="ctr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  <a:defRPr sz="1300" b="1" ker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de-DE" dirty="0" err="1" smtClean="0"/>
              <a:t>text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424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Alemasoom, Haleh Sadat</dc:creator>
  <cp:lastModifiedBy>Alemasoom, Haleh Sadat</cp:lastModifiedBy>
  <cp:revision>1</cp:revision>
  <dcterms:created xsi:type="dcterms:W3CDTF">2017-01-21T00:36:11Z</dcterms:created>
  <dcterms:modified xsi:type="dcterms:W3CDTF">2017-01-21T00:36:20Z</dcterms:modified>
</cp:coreProperties>
</file>