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38" r:id="rId1"/>
  </p:sldMasterIdLst>
  <p:notesMasterIdLst>
    <p:notesMasterId r:id="rId3"/>
  </p:notesMasterIdLst>
  <p:handoutMasterIdLst>
    <p:handoutMasterId r:id="rId4"/>
  </p:handoutMasterIdLst>
  <p:sldIdLst>
    <p:sldId id="377" r:id="rId2"/>
  </p:sldIdLst>
  <p:sldSz cx="12195175" cy="6859588"/>
  <p:notesSz cx="6797675" cy="9874250"/>
  <p:embeddedFontLst>
    <p:embeddedFont>
      <p:font typeface="BentonSans Light" panose="02000503000000020004" pitchFamily="2" charset="0"/>
      <p:regular r:id="rId5"/>
    </p:embeddedFont>
    <p:embeddedFont>
      <p:font typeface="Arial Unicode MS" panose="020B0604020202020204" pitchFamily="34" charset="-128"/>
      <p:regular r:id="rId6"/>
    </p:embeddedFont>
  </p:embeddedFontLst>
  <p:defaultTextStyle>
    <a:defPPr>
      <a:defRPr lang="de-DE"/>
    </a:defPPr>
    <a:lvl1pPr marL="0" algn="l" defTabSz="1088776" rtl="0" eaLnBrk="1" latinLnBrk="0" hangingPunct="1">
      <a:defRPr lang="de-DE" sz="2100" kern="1200">
        <a:solidFill>
          <a:schemeClr val="tx1"/>
        </a:solidFill>
        <a:latin typeface="Arial"/>
        <a:ea typeface="+mn-ea"/>
        <a:cs typeface="+mn-cs"/>
      </a:defRPr>
    </a:lvl1pPr>
    <a:lvl2pPr marL="544388" algn="l" defTabSz="1088776" rtl="0" eaLnBrk="1" latinLnBrk="0" hangingPunct="1">
      <a:buClr>
        <a:srgbClr val="FDB913"/>
      </a:buClr>
      <a:buSzPct val="100000"/>
      <a:buFont typeface="wingdings"/>
      <a:buChar char=""/>
      <a:defRPr lang="de-DE" sz="2100" kern="1200">
        <a:solidFill>
          <a:schemeClr val="tx1"/>
        </a:solidFill>
        <a:latin typeface="Arial"/>
        <a:ea typeface="+mn-ea"/>
        <a:cs typeface="+mn-cs"/>
      </a:defRPr>
    </a:lvl2pPr>
    <a:lvl3pPr marL="1088776" algn="l" defTabSz="1088776" rtl="0" eaLnBrk="1" latinLnBrk="0" hangingPunct="1">
      <a:buClr>
        <a:srgbClr val="666666"/>
      </a:buClr>
      <a:buSzPct val="80000"/>
      <a:buFont typeface="Wingdings"/>
      <a:buChar char="n"/>
      <a:defRPr lang="de-DE" sz="1700" kern="1200">
        <a:solidFill>
          <a:schemeClr val="tx1"/>
        </a:solidFill>
        <a:latin typeface="Arial"/>
        <a:ea typeface="+mn-ea"/>
        <a:cs typeface="+mn-cs"/>
      </a:defRPr>
    </a:lvl3pPr>
    <a:lvl4pPr marL="1633164" algn="l" defTabSz="1088776" rtl="0" eaLnBrk="1" latinLnBrk="0" hangingPunct="1">
      <a:buClr>
        <a:srgbClr val="666666"/>
      </a:buClr>
      <a:buSzPct val="80000"/>
      <a:buFont typeface="Arial"/>
      <a:buChar char=""/>
      <a:defRPr lang="de-DE" sz="1400" kern="1200">
        <a:solidFill>
          <a:schemeClr val="tx1"/>
        </a:solidFill>
        <a:latin typeface="Arial"/>
        <a:ea typeface="+mn-ea"/>
        <a:cs typeface="+mn-cs"/>
      </a:defRPr>
    </a:lvl4pPr>
    <a:lvl5pPr marL="2177552" algn="l" defTabSz="1088776" rtl="0" eaLnBrk="1" latinLnBrk="0" hangingPunct="1">
      <a:buClr>
        <a:srgbClr val="666666"/>
      </a:buClr>
      <a:buSzPct val="80000"/>
      <a:buFont typeface="Arial"/>
      <a:buChar char=""/>
      <a:defRPr lang="de-DE" sz="1200" kern="1200">
        <a:solidFill>
          <a:schemeClr val="tx1"/>
        </a:solidFill>
        <a:latin typeface="Arial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1285">
          <p15:clr>
            <a:srgbClr val="A4A3A4"/>
          </p15:clr>
        </p15:guide>
        <p15:guide id="4" orient="horz" pos="779">
          <p15:clr>
            <a:srgbClr val="A4A3A4"/>
          </p15:clr>
        </p15:guide>
        <p15:guide id="5" pos="7478">
          <p15:clr>
            <a:srgbClr val="A4A3A4"/>
          </p15:clr>
        </p15:guide>
        <p15:guide id="6" pos="205">
          <p15:clr>
            <a:srgbClr val="A4A3A4"/>
          </p15:clr>
        </p15:guide>
        <p15:guide id="7" pos="3849">
          <p15:clr>
            <a:srgbClr val="A4A3A4"/>
          </p15:clr>
        </p15:guide>
        <p15:guide id="8" pos="4708">
          <p15:clr>
            <a:srgbClr val="A4A3A4"/>
          </p15:clr>
        </p15:guide>
        <p15:guide id="9" pos="4812">
          <p15:clr>
            <a:srgbClr val="A4A3A4"/>
          </p15:clr>
        </p15:guide>
        <p15:guide id="10" pos="2865">
          <p15:clr>
            <a:srgbClr val="A4A3A4"/>
          </p15:clr>
        </p15:guide>
        <p15:guide id="11" pos="29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351">
          <p15:clr>
            <a:srgbClr val="A4A3A4"/>
          </p15:clr>
        </p15:guide>
        <p15:guide id="3" pos="3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3283"/>
    <a:srgbClr val="FF0000"/>
    <a:srgbClr val="666666"/>
    <a:srgbClr val="2B3F7B"/>
    <a:srgbClr val="9C277B"/>
    <a:srgbClr val="D4652D"/>
    <a:srgbClr val="9E3039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0" autoAdjust="0"/>
    <p:restoredTop sz="94690" autoAdjust="0"/>
  </p:normalViewPr>
  <p:slideViewPr>
    <p:cSldViewPr snapToGrid="0" showGuides="1">
      <p:cViewPr varScale="1">
        <p:scale>
          <a:sx n="123" d="100"/>
          <a:sy n="123" d="100"/>
        </p:scale>
        <p:origin x="108" y="330"/>
      </p:cViewPr>
      <p:guideLst>
        <p:guide orient="horz" pos="1285"/>
        <p:guide orient="horz" pos="779"/>
        <p:guide pos="7478"/>
        <p:guide pos="205"/>
        <p:guide pos="3849"/>
        <p:guide pos="4708"/>
        <p:guide pos="4812"/>
        <p:guide pos="2865"/>
        <p:guide pos="29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4200" y="-82"/>
      </p:cViewPr>
      <p:guideLst>
        <p:guide orient="horz" pos="3110"/>
        <p:guide pos="351"/>
        <p:guide pos="395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926008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47855BD9-AF71-426C-9B9B-B0E52B88852E}" type="slidenum">
              <a:rPr lang="de-DE" sz="1000" smtClean="0"/>
              <a:pPr algn="ctr"/>
              <a:t>‹#›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359932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7213" y="661988"/>
            <a:ext cx="5715000" cy="3214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4171" y="4548205"/>
            <a:ext cx="5709333" cy="46966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931497" y="9627396"/>
            <a:ext cx="934681" cy="2217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/>
            </a:lvl1pPr>
          </a:lstStyle>
          <a:p>
            <a:fld id="{7D8C2C35-2B8A-446E-BEC0-FD36716C29A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38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180975" indent="-180975" algn="l" defTabSz="1088776" rtl="0" eaLnBrk="1" latinLnBrk="0" hangingPunct="1">
      <a:buClr>
        <a:schemeClr val="accent1"/>
      </a:buClr>
      <a:buSzPct val="100000"/>
      <a:buFont typeface="Wingdings" pitchFamily="2" charset="2"/>
      <a:buChar char="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57188" indent="-176213" algn="l" defTabSz="1088776" rtl="0" eaLnBrk="1" latinLnBrk="0" hangingPunct="1">
      <a:buClr>
        <a:schemeClr val="accent2"/>
      </a:buClr>
      <a:buSzPct val="80000"/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674815" indent="-158780" algn="l" defTabSz="1088776" rtl="0" eaLnBrk="1" latinLnBrk="0" hangingPunct="1">
      <a:buClr>
        <a:schemeClr val="accent2"/>
      </a:buClr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850746" y="10281717"/>
            <a:ext cx="908935" cy="236830"/>
          </a:xfrm>
          <a:prstGeom prst="rect">
            <a:avLst/>
          </a:prstGeom>
        </p:spPr>
        <p:txBody>
          <a:bodyPr/>
          <a:lstStyle/>
          <a:p>
            <a:fld id="{AB4FB96E-C146-448B-8B1B-705028725FA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233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Insert page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1691078"/>
            <a:ext cx="11545200" cy="43920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4000" y="324075"/>
            <a:ext cx="11545200" cy="7561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dirty="0" smtClean="0"/>
              <a:t>Insert page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24000" y="1691079"/>
            <a:ext cx="11545200" cy="43920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3" name="Rectangle 32"/>
          <p:cNvSpPr/>
          <p:nvPr userDrawn="1"/>
        </p:nvSpPr>
        <p:spPr bwMode="gray">
          <a:xfrm>
            <a:off x="324000" y="0"/>
            <a:ext cx="11545200" cy="1620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lIns="107163" tIns="85730" rIns="107163" bIns="85730" rtlCol="0" anchor="ctr"/>
          <a:lstStyle/>
          <a:p>
            <a:pPr marR="0" algn="ctr" defTabSz="1088776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US" sz="1900" b="0" i="0" u="none" strike="noStrike" kern="0" cap="none" spc="0" normalizeH="0" baseline="0" noProof="0" dirty="0" err="1" smtClean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4000" y="1231485"/>
            <a:ext cx="115452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 userDrawn="1"/>
        </p:nvSpPr>
        <p:spPr bwMode="white">
          <a:xfrm>
            <a:off x="324000" y="6537251"/>
            <a:ext cx="11545200" cy="32407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lIns="107163" tIns="85730" rIns="107163" bIns="85730" rtlCol="0" anchor="ctr"/>
          <a:lstStyle/>
          <a:p>
            <a:pPr marR="0" algn="ctr" defTabSz="1088776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US" sz="900" b="0" i="0" u="none" strike="noStrike" kern="0" cap="none" spc="0" normalizeH="0" baseline="0" noProof="0" dirty="0" err="1" smtClean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 userDrawn="1"/>
        </p:nvSpPr>
        <p:spPr bwMode="black">
          <a:xfrm>
            <a:off x="324000" y="6630039"/>
            <a:ext cx="3401577" cy="138499"/>
          </a:xfrm>
          <a:prstGeom prst="rect">
            <a:avLst/>
          </a:prstGeom>
          <a:noFill/>
        </p:spPr>
        <p:txBody>
          <a:bodyPr wrap="none" lIns="85730" tIns="0" rIns="0" bIns="0" rtlCol="0">
            <a:spAutoFit/>
          </a:bodyPr>
          <a:lstStyle/>
          <a:p>
            <a:pPr marL="133200" indent="-133200" algn="l">
              <a:buClr>
                <a:schemeClr val="bg1"/>
              </a:buClr>
              <a:buFont typeface="Arial" pitchFamily="34" charset="0"/>
              <a:buChar char="©"/>
              <a:tabLst/>
            </a:pPr>
            <a:r>
              <a:rPr lang="en-US" sz="900" noProof="0" dirty="0" smtClean="0">
                <a:solidFill>
                  <a:schemeClr val="bg1"/>
                </a:solidFill>
              </a:rPr>
              <a:t>2016 SAP SE or an SAP affiliate company. All rights reserved.</a:t>
            </a:r>
          </a:p>
        </p:txBody>
      </p:sp>
      <p:sp>
        <p:nvSpPr>
          <p:cNvPr id="34" name="TextBox 33"/>
          <p:cNvSpPr txBox="1"/>
          <p:nvPr userDrawn="1"/>
        </p:nvSpPr>
        <p:spPr bwMode="black">
          <a:xfrm>
            <a:off x="11640519" y="6630039"/>
            <a:ext cx="227631" cy="138499"/>
          </a:xfrm>
          <a:prstGeom prst="rect">
            <a:avLst/>
          </a:prstGeom>
          <a:noFill/>
        </p:spPr>
        <p:txBody>
          <a:bodyPr wrap="none" lIns="0" tIns="0" rIns="85730" bIns="0" rtlCol="0">
            <a:spAutoFit/>
          </a:bodyPr>
          <a:lstStyle/>
          <a:p>
            <a:pPr marL="111525" indent="-111525" algn="r">
              <a:buClr>
                <a:schemeClr val="accent2"/>
              </a:buClr>
              <a:buFont typeface="Arial" pitchFamily="34" charset="0"/>
              <a:buNone/>
            </a:pPr>
            <a:fld id="{0BDC132A-5C91-4078-9777-31DA19A62E0A}" type="slidenum">
              <a:rPr lang="en-US" sz="900" baseline="0" noProof="0" smtClean="0">
                <a:solidFill>
                  <a:schemeClr val="bg1"/>
                </a:solidFill>
              </a:rPr>
              <a:pPr marL="111525" indent="-111525" algn="r">
                <a:buClr>
                  <a:schemeClr val="accent2"/>
                </a:buClr>
                <a:buFont typeface="Arial" pitchFamily="34" charset="0"/>
                <a:buNone/>
              </a:pPr>
              <a:t>‹#›</a:t>
            </a:fld>
            <a:endParaRPr lang="en-US" sz="900" noProof="0" dirty="0" smtClean="0">
              <a:solidFill>
                <a:schemeClr val="bg1"/>
              </a:solidFill>
            </a:endParaRPr>
          </a:p>
        </p:txBody>
      </p:sp>
      <p:sp>
        <p:nvSpPr>
          <p:cNvPr id="5" name="Information_Classification"/>
          <p:cNvSpPr txBox="1"/>
          <p:nvPr userDrawn="1"/>
        </p:nvSpPr>
        <p:spPr>
          <a:xfrm>
            <a:off x="10718800" y="6623893"/>
            <a:ext cx="500137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l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kumimoji="0" lang="en-AU" sz="900" b="0" i="0" u="none" kern="0" baseline="0" dirty="0" smtClean="0"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 Unicode MS" pitchFamily="34" charset="-128"/>
                <a:sym typeface="Arial" panose="020B0604020202020204" pitchFamily="34" charset="0"/>
              </a:rPr>
              <a:t>Customer</a:t>
            </a:r>
          </a:p>
        </p:txBody>
      </p:sp>
    </p:spTree>
    <p:extLst>
      <p:ext uri="{BB962C8B-B14F-4D97-AF65-F5344CB8AC3E}">
        <p14:creationId xmlns:p14="http://schemas.microsoft.com/office/powerpoint/2010/main" val="383640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hf hdr="0" ftr="0" dt="0"/>
  <p:txStyles>
    <p:titleStyle>
      <a:lvl1pPr algn="l" defTabSz="1088776" rtl="0" eaLnBrk="1" latinLnBrk="0" hangingPunct="1"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1088776" rtl="0" eaLnBrk="1" latinLnBrk="0" hangingPunct="1">
        <a:spcBef>
          <a:spcPts val="2400"/>
        </a:spcBef>
        <a:buClr>
          <a:schemeClr val="accent1"/>
        </a:buClr>
        <a:buSzPct val="80000"/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88776" rtl="0" eaLnBrk="1" latinLnBrk="0" hangingPunct="1">
        <a:spcBef>
          <a:spcPts val="600"/>
        </a:spcBef>
        <a:buClr>
          <a:schemeClr val="accent1"/>
        </a:buClr>
        <a:buSzPct val="80000"/>
        <a:buFont typeface="Wingdings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1088776" rtl="0" eaLnBrk="1" latinLnBrk="0" hangingPunct="1">
        <a:spcBef>
          <a:spcPts val="400"/>
        </a:spcBef>
        <a:buClr>
          <a:schemeClr val="accent1"/>
        </a:buClr>
        <a:buSzPct val="100000"/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1088776" rtl="0" eaLnBrk="1" latinLnBrk="0" hangingPunct="1">
        <a:spcBef>
          <a:spcPts val="400"/>
        </a:spcBef>
        <a:buClr>
          <a:schemeClr val="tx1"/>
        </a:buClr>
        <a:buSzPct val="10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1088776" rtl="0" eaLnBrk="1" latinLnBrk="0" hangingPunct="1">
        <a:spcBef>
          <a:spcPts val="250"/>
        </a:spcBef>
        <a:buClr>
          <a:schemeClr val="tx1"/>
        </a:buClr>
        <a:buSzPct val="100000"/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5.png"/><Relationship Id="rId21" Type="http://schemas.openxmlformats.org/officeDocument/2006/relationships/image" Target="../media/image19.png"/><Relationship Id="rId42" Type="http://schemas.openxmlformats.org/officeDocument/2006/relationships/image" Target="../media/image40.png"/><Relationship Id="rId63" Type="http://schemas.openxmlformats.org/officeDocument/2006/relationships/image" Target="../media/image61.png"/><Relationship Id="rId84" Type="http://schemas.openxmlformats.org/officeDocument/2006/relationships/image" Target="../media/image82.png"/><Relationship Id="rId138" Type="http://schemas.openxmlformats.org/officeDocument/2006/relationships/image" Target="../media/image136.png"/><Relationship Id="rId159" Type="http://schemas.openxmlformats.org/officeDocument/2006/relationships/image" Target="../media/image157.png"/><Relationship Id="rId170" Type="http://schemas.openxmlformats.org/officeDocument/2006/relationships/image" Target="../media/image168.png"/><Relationship Id="rId191" Type="http://schemas.openxmlformats.org/officeDocument/2006/relationships/image" Target="../media/image189.png"/><Relationship Id="rId205" Type="http://schemas.openxmlformats.org/officeDocument/2006/relationships/image" Target="../media/image203.png"/><Relationship Id="rId226" Type="http://schemas.openxmlformats.org/officeDocument/2006/relationships/image" Target="../media/image224.png"/><Relationship Id="rId107" Type="http://schemas.openxmlformats.org/officeDocument/2006/relationships/image" Target="../media/image105.png"/><Relationship Id="rId11" Type="http://schemas.openxmlformats.org/officeDocument/2006/relationships/image" Target="../media/image9.png"/><Relationship Id="rId32" Type="http://schemas.openxmlformats.org/officeDocument/2006/relationships/image" Target="../media/image30.png"/><Relationship Id="rId53" Type="http://schemas.openxmlformats.org/officeDocument/2006/relationships/image" Target="../media/image51.png"/><Relationship Id="rId74" Type="http://schemas.openxmlformats.org/officeDocument/2006/relationships/image" Target="../media/image72.png"/><Relationship Id="rId128" Type="http://schemas.openxmlformats.org/officeDocument/2006/relationships/image" Target="../media/image126.png"/><Relationship Id="rId149" Type="http://schemas.openxmlformats.org/officeDocument/2006/relationships/image" Target="../media/image147.png"/><Relationship Id="rId5" Type="http://schemas.openxmlformats.org/officeDocument/2006/relationships/image" Target="../media/image3.png"/><Relationship Id="rId95" Type="http://schemas.openxmlformats.org/officeDocument/2006/relationships/image" Target="../media/image93.png"/><Relationship Id="rId160" Type="http://schemas.openxmlformats.org/officeDocument/2006/relationships/image" Target="../media/image158.png"/><Relationship Id="rId181" Type="http://schemas.openxmlformats.org/officeDocument/2006/relationships/image" Target="../media/image179.png"/><Relationship Id="rId216" Type="http://schemas.openxmlformats.org/officeDocument/2006/relationships/image" Target="../media/image214.jpe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64" Type="http://schemas.openxmlformats.org/officeDocument/2006/relationships/image" Target="../media/image62.png"/><Relationship Id="rId69" Type="http://schemas.openxmlformats.org/officeDocument/2006/relationships/image" Target="../media/image67.png"/><Relationship Id="rId113" Type="http://schemas.openxmlformats.org/officeDocument/2006/relationships/image" Target="../media/image111.png"/><Relationship Id="rId118" Type="http://schemas.openxmlformats.org/officeDocument/2006/relationships/image" Target="../media/image116.png"/><Relationship Id="rId134" Type="http://schemas.openxmlformats.org/officeDocument/2006/relationships/image" Target="../media/image132.png"/><Relationship Id="rId139" Type="http://schemas.openxmlformats.org/officeDocument/2006/relationships/image" Target="../media/image137.png"/><Relationship Id="rId80" Type="http://schemas.openxmlformats.org/officeDocument/2006/relationships/image" Target="../media/image78.png"/><Relationship Id="rId85" Type="http://schemas.openxmlformats.org/officeDocument/2006/relationships/image" Target="../media/image83.png"/><Relationship Id="rId150" Type="http://schemas.openxmlformats.org/officeDocument/2006/relationships/image" Target="../media/image148.png"/><Relationship Id="rId155" Type="http://schemas.openxmlformats.org/officeDocument/2006/relationships/image" Target="../media/image153.png"/><Relationship Id="rId171" Type="http://schemas.openxmlformats.org/officeDocument/2006/relationships/image" Target="../media/image169.png"/><Relationship Id="rId176" Type="http://schemas.openxmlformats.org/officeDocument/2006/relationships/image" Target="../media/image174.png"/><Relationship Id="rId192" Type="http://schemas.openxmlformats.org/officeDocument/2006/relationships/image" Target="../media/image190.png"/><Relationship Id="rId197" Type="http://schemas.openxmlformats.org/officeDocument/2006/relationships/image" Target="../media/image195.png"/><Relationship Id="rId206" Type="http://schemas.openxmlformats.org/officeDocument/2006/relationships/image" Target="../media/image204.png"/><Relationship Id="rId227" Type="http://schemas.openxmlformats.org/officeDocument/2006/relationships/image" Target="../media/image225.png"/><Relationship Id="rId201" Type="http://schemas.openxmlformats.org/officeDocument/2006/relationships/image" Target="../media/image199.png"/><Relationship Id="rId222" Type="http://schemas.openxmlformats.org/officeDocument/2006/relationships/image" Target="../media/image220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59" Type="http://schemas.openxmlformats.org/officeDocument/2006/relationships/image" Target="../media/image57.png"/><Relationship Id="rId103" Type="http://schemas.openxmlformats.org/officeDocument/2006/relationships/image" Target="../media/image101.png"/><Relationship Id="rId108" Type="http://schemas.openxmlformats.org/officeDocument/2006/relationships/image" Target="../media/image106.png"/><Relationship Id="rId124" Type="http://schemas.openxmlformats.org/officeDocument/2006/relationships/image" Target="../media/image122.png"/><Relationship Id="rId129" Type="http://schemas.openxmlformats.org/officeDocument/2006/relationships/image" Target="../media/image127.png"/><Relationship Id="rId54" Type="http://schemas.openxmlformats.org/officeDocument/2006/relationships/image" Target="../media/image52.png"/><Relationship Id="rId70" Type="http://schemas.openxmlformats.org/officeDocument/2006/relationships/image" Target="../media/image68.png"/><Relationship Id="rId75" Type="http://schemas.openxmlformats.org/officeDocument/2006/relationships/image" Target="../media/image73.png"/><Relationship Id="rId91" Type="http://schemas.openxmlformats.org/officeDocument/2006/relationships/image" Target="../media/image89.png"/><Relationship Id="rId96" Type="http://schemas.openxmlformats.org/officeDocument/2006/relationships/image" Target="../media/image94.png"/><Relationship Id="rId140" Type="http://schemas.openxmlformats.org/officeDocument/2006/relationships/image" Target="../media/image138.png"/><Relationship Id="rId145" Type="http://schemas.openxmlformats.org/officeDocument/2006/relationships/image" Target="../media/image143.png"/><Relationship Id="rId161" Type="http://schemas.openxmlformats.org/officeDocument/2006/relationships/image" Target="../media/image159.png"/><Relationship Id="rId166" Type="http://schemas.openxmlformats.org/officeDocument/2006/relationships/image" Target="../media/image164.png"/><Relationship Id="rId182" Type="http://schemas.openxmlformats.org/officeDocument/2006/relationships/image" Target="../media/image180.png"/><Relationship Id="rId187" Type="http://schemas.openxmlformats.org/officeDocument/2006/relationships/image" Target="../media/image185.png"/><Relationship Id="rId217" Type="http://schemas.openxmlformats.org/officeDocument/2006/relationships/image" Target="../media/image2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212" Type="http://schemas.openxmlformats.org/officeDocument/2006/relationships/image" Target="../media/image210.png"/><Relationship Id="rId233" Type="http://schemas.openxmlformats.org/officeDocument/2006/relationships/image" Target="../media/image231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49" Type="http://schemas.openxmlformats.org/officeDocument/2006/relationships/image" Target="../media/image47.png"/><Relationship Id="rId114" Type="http://schemas.openxmlformats.org/officeDocument/2006/relationships/image" Target="../media/image112.png"/><Relationship Id="rId119" Type="http://schemas.openxmlformats.org/officeDocument/2006/relationships/image" Target="../media/image117.png"/><Relationship Id="rId44" Type="http://schemas.openxmlformats.org/officeDocument/2006/relationships/image" Target="../media/image42.png"/><Relationship Id="rId60" Type="http://schemas.openxmlformats.org/officeDocument/2006/relationships/image" Target="../media/image58.png"/><Relationship Id="rId65" Type="http://schemas.openxmlformats.org/officeDocument/2006/relationships/image" Target="../media/image63.png"/><Relationship Id="rId81" Type="http://schemas.openxmlformats.org/officeDocument/2006/relationships/image" Target="../media/image79.png"/><Relationship Id="rId86" Type="http://schemas.openxmlformats.org/officeDocument/2006/relationships/image" Target="../media/image84.png"/><Relationship Id="rId130" Type="http://schemas.openxmlformats.org/officeDocument/2006/relationships/image" Target="../media/image128.png"/><Relationship Id="rId135" Type="http://schemas.openxmlformats.org/officeDocument/2006/relationships/image" Target="../media/image133.png"/><Relationship Id="rId151" Type="http://schemas.openxmlformats.org/officeDocument/2006/relationships/image" Target="../media/image149.png"/><Relationship Id="rId156" Type="http://schemas.openxmlformats.org/officeDocument/2006/relationships/image" Target="../media/image154.png"/><Relationship Id="rId177" Type="http://schemas.openxmlformats.org/officeDocument/2006/relationships/image" Target="../media/image175.png"/><Relationship Id="rId198" Type="http://schemas.openxmlformats.org/officeDocument/2006/relationships/image" Target="../media/image196.png"/><Relationship Id="rId172" Type="http://schemas.openxmlformats.org/officeDocument/2006/relationships/image" Target="../media/image170.png"/><Relationship Id="rId193" Type="http://schemas.openxmlformats.org/officeDocument/2006/relationships/image" Target="../media/image191.png"/><Relationship Id="rId202" Type="http://schemas.openxmlformats.org/officeDocument/2006/relationships/image" Target="../media/image200.png"/><Relationship Id="rId207" Type="http://schemas.openxmlformats.org/officeDocument/2006/relationships/image" Target="../media/image205.png"/><Relationship Id="rId223" Type="http://schemas.openxmlformats.org/officeDocument/2006/relationships/image" Target="../media/image221.png"/><Relationship Id="rId228" Type="http://schemas.openxmlformats.org/officeDocument/2006/relationships/image" Target="../media/image22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9" Type="http://schemas.openxmlformats.org/officeDocument/2006/relationships/image" Target="../media/image37.png"/><Relationship Id="rId109" Type="http://schemas.openxmlformats.org/officeDocument/2006/relationships/image" Target="../media/image107.png"/><Relationship Id="rId34" Type="http://schemas.openxmlformats.org/officeDocument/2006/relationships/image" Target="../media/image32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6" Type="http://schemas.openxmlformats.org/officeDocument/2006/relationships/image" Target="../media/image74.png"/><Relationship Id="rId97" Type="http://schemas.openxmlformats.org/officeDocument/2006/relationships/image" Target="../media/image95.png"/><Relationship Id="rId104" Type="http://schemas.openxmlformats.org/officeDocument/2006/relationships/image" Target="../media/image102.png"/><Relationship Id="rId120" Type="http://schemas.openxmlformats.org/officeDocument/2006/relationships/image" Target="../media/image118.png"/><Relationship Id="rId125" Type="http://schemas.openxmlformats.org/officeDocument/2006/relationships/image" Target="../media/image123.png"/><Relationship Id="rId141" Type="http://schemas.openxmlformats.org/officeDocument/2006/relationships/image" Target="../media/image139.png"/><Relationship Id="rId146" Type="http://schemas.openxmlformats.org/officeDocument/2006/relationships/image" Target="../media/image144.png"/><Relationship Id="rId167" Type="http://schemas.openxmlformats.org/officeDocument/2006/relationships/image" Target="../media/image165.png"/><Relationship Id="rId188" Type="http://schemas.openxmlformats.org/officeDocument/2006/relationships/image" Target="../media/image186.png"/><Relationship Id="rId7" Type="http://schemas.openxmlformats.org/officeDocument/2006/relationships/image" Target="../media/image5.png"/><Relationship Id="rId71" Type="http://schemas.openxmlformats.org/officeDocument/2006/relationships/image" Target="../media/image69.png"/><Relationship Id="rId92" Type="http://schemas.openxmlformats.org/officeDocument/2006/relationships/image" Target="../media/image90.png"/><Relationship Id="rId162" Type="http://schemas.openxmlformats.org/officeDocument/2006/relationships/image" Target="../media/image160.png"/><Relationship Id="rId183" Type="http://schemas.openxmlformats.org/officeDocument/2006/relationships/image" Target="../media/image181.png"/><Relationship Id="rId213" Type="http://schemas.openxmlformats.org/officeDocument/2006/relationships/image" Target="../media/image211.png"/><Relationship Id="rId218" Type="http://schemas.openxmlformats.org/officeDocument/2006/relationships/image" Target="../media/image216.jpeg"/><Relationship Id="rId234" Type="http://schemas.openxmlformats.org/officeDocument/2006/relationships/image" Target="../media/image232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7.png"/><Relationship Id="rId24" Type="http://schemas.openxmlformats.org/officeDocument/2006/relationships/image" Target="../media/image22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66" Type="http://schemas.openxmlformats.org/officeDocument/2006/relationships/image" Target="../media/image64.png"/><Relationship Id="rId87" Type="http://schemas.openxmlformats.org/officeDocument/2006/relationships/image" Target="../media/image85.png"/><Relationship Id="rId110" Type="http://schemas.openxmlformats.org/officeDocument/2006/relationships/image" Target="../media/image108.png"/><Relationship Id="rId115" Type="http://schemas.openxmlformats.org/officeDocument/2006/relationships/image" Target="../media/image113.png"/><Relationship Id="rId131" Type="http://schemas.openxmlformats.org/officeDocument/2006/relationships/image" Target="../media/image129.png"/><Relationship Id="rId136" Type="http://schemas.openxmlformats.org/officeDocument/2006/relationships/image" Target="../media/image134.png"/><Relationship Id="rId157" Type="http://schemas.openxmlformats.org/officeDocument/2006/relationships/image" Target="../media/image155.png"/><Relationship Id="rId178" Type="http://schemas.openxmlformats.org/officeDocument/2006/relationships/image" Target="../media/image176.png"/><Relationship Id="rId61" Type="http://schemas.openxmlformats.org/officeDocument/2006/relationships/image" Target="../media/image59.png"/><Relationship Id="rId82" Type="http://schemas.openxmlformats.org/officeDocument/2006/relationships/image" Target="../media/image80.png"/><Relationship Id="rId152" Type="http://schemas.openxmlformats.org/officeDocument/2006/relationships/image" Target="../media/image150.png"/><Relationship Id="rId173" Type="http://schemas.openxmlformats.org/officeDocument/2006/relationships/image" Target="../media/image171.png"/><Relationship Id="rId194" Type="http://schemas.openxmlformats.org/officeDocument/2006/relationships/image" Target="../media/image192.png"/><Relationship Id="rId199" Type="http://schemas.openxmlformats.org/officeDocument/2006/relationships/image" Target="../media/image197.png"/><Relationship Id="rId203" Type="http://schemas.openxmlformats.org/officeDocument/2006/relationships/image" Target="../media/image201.png"/><Relationship Id="rId208" Type="http://schemas.openxmlformats.org/officeDocument/2006/relationships/image" Target="../media/image206.png"/><Relationship Id="rId229" Type="http://schemas.openxmlformats.org/officeDocument/2006/relationships/image" Target="../media/image227.png"/><Relationship Id="rId19" Type="http://schemas.openxmlformats.org/officeDocument/2006/relationships/image" Target="../media/image17.png"/><Relationship Id="rId224" Type="http://schemas.openxmlformats.org/officeDocument/2006/relationships/image" Target="../media/image222.jpeg"/><Relationship Id="rId14" Type="http://schemas.openxmlformats.org/officeDocument/2006/relationships/image" Target="../media/image12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56" Type="http://schemas.openxmlformats.org/officeDocument/2006/relationships/image" Target="../media/image54.png"/><Relationship Id="rId77" Type="http://schemas.openxmlformats.org/officeDocument/2006/relationships/image" Target="../media/image75.png"/><Relationship Id="rId100" Type="http://schemas.openxmlformats.org/officeDocument/2006/relationships/image" Target="../media/image98.png"/><Relationship Id="rId105" Type="http://schemas.openxmlformats.org/officeDocument/2006/relationships/image" Target="../media/image103.png"/><Relationship Id="rId126" Type="http://schemas.openxmlformats.org/officeDocument/2006/relationships/image" Target="../media/image124.png"/><Relationship Id="rId147" Type="http://schemas.openxmlformats.org/officeDocument/2006/relationships/image" Target="../media/image145.png"/><Relationship Id="rId168" Type="http://schemas.openxmlformats.org/officeDocument/2006/relationships/image" Target="../media/image16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72" Type="http://schemas.openxmlformats.org/officeDocument/2006/relationships/image" Target="../media/image70.png"/><Relationship Id="rId93" Type="http://schemas.openxmlformats.org/officeDocument/2006/relationships/image" Target="../media/image91.png"/><Relationship Id="rId98" Type="http://schemas.openxmlformats.org/officeDocument/2006/relationships/image" Target="../media/image96.png"/><Relationship Id="rId121" Type="http://schemas.openxmlformats.org/officeDocument/2006/relationships/image" Target="../media/image119.png"/><Relationship Id="rId142" Type="http://schemas.openxmlformats.org/officeDocument/2006/relationships/image" Target="../media/image140.png"/><Relationship Id="rId163" Type="http://schemas.openxmlformats.org/officeDocument/2006/relationships/image" Target="../media/image161.png"/><Relationship Id="rId184" Type="http://schemas.openxmlformats.org/officeDocument/2006/relationships/image" Target="../media/image182.png"/><Relationship Id="rId189" Type="http://schemas.openxmlformats.org/officeDocument/2006/relationships/image" Target="../media/image187.png"/><Relationship Id="rId219" Type="http://schemas.openxmlformats.org/officeDocument/2006/relationships/image" Target="../media/image217.png"/><Relationship Id="rId3" Type="http://schemas.openxmlformats.org/officeDocument/2006/relationships/image" Target="../media/image1.png"/><Relationship Id="rId214" Type="http://schemas.openxmlformats.org/officeDocument/2006/relationships/image" Target="../media/image212.png"/><Relationship Id="rId230" Type="http://schemas.openxmlformats.org/officeDocument/2006/relationships/image" Target="../media/image228.png"/><Relationship Id="rId25" Type="http://schemas.openxmlformats.org/officeDocument/2006/relationships/image" Target="../media/image23.png"/><Relationship Id="rId46" Type="http://schemas.openxmlformats.org/officeDocument/2006/relationships/image" Target="../media/image44.png"/><Relationship Id="rId67" Type="http://schemas.openxmlformats.org/officeDocument/2006/relationships/image" Target="../media/image65.png"/><Relationship Id="rId116" Type="http://schemas.openxmlformats.org/officeDocument/2006/relationships/image" Target="../media/image114.png"/><Relationship Id="rId137" Type="http://schemas.openxmlformats.org/officeDocument/2006/relationships/image" Target="../media/image135.png"/><Relationship Id="rId158" Type="http://schemas.openxmlformats.org/officeDocument/2006/relationships/image" Target="../media/image156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62" Type="http://schemas.openxmlformats.org/officeDocument/2006/relationships/image" Target="../media/image60.png"/><Relationship Id="rId83" Type="http://schemas.openxmlformats.org/officeDocument/2006/relationships/image" Target="../media/image81.png"/><Relationship Id="rId88" Type="http://schemas.openxmlformats.org/officeDocument/2006/relationships/image" Target="../media/image86.png"/><Relationship Id="rId111" Type="http://schemas.openxmlformats.org/officeDocument/2006/relationships/image" Target="../media/image109.png"/><Relationship Id="rId132" Type="http://schemas.openxmlformats.org/officeDocument/2006/relationships/image" Target="../media/image130.png"/><Relationship Id="rId153" Type="http://schemas.openxmlformats.org/officeDocument/2006/relationships/image" Target="../media/image151.png"/><Relationship Id="rId174" Type="http://schemas.openxmlformats.org/officeDocument/2006/relationships/image" Target="../media/image172.png"/><Relationship Id="rId179" Type="http://schemas.openxmlformats.org/officeDocument/2006/relationships/image" Target="../media/image177.png"/><Relationship Id="rId195" Type="http://schemas.openxmlformats.org/officeDocument/2006/relationships/image" Target="../media/image193.png"/><Relationship Id="rId209" Type="http://schemas.openxmlformats.org/officeDocument/2006/relationships/image" Target="../media/image207.png"/><Relationship Id="rId190" Type="http://schemas.openxmlformats.org/officeDocument/2006/relationships/image" Target="../media/image188.png"/><Relationship Id="rId204" Type="http://schemas.openxmlformats.org/officeDocument/2006/relationships/image" Target="../media/image202.png"/><Relationship Id="rId220" Type="http://schemas.openxmlformats.org/officeDocument/2006/relationships/image" Target="../media/image218.png"/><Relationship Id="rId225" Type="http://schemas.openxmlformats.org/officeDocument/2006/relationships/image" Target="../media/image223.png"/><Relationship Id="rId15" Type="http://schemas.openxmlformats.org/officeDocument/2006/relationships/image" Target="../media/image13.png"/><Relationship Id="rId36" Type="http://schemas.openxmlformats.org/officeDocument/2006/relationships/image" Target="../media/image34.png"/><Relationship Id="rId57" Type="http://schemas.openxmlformats.org/officeDocument/2006/relationships/image" Target="../media/image55.png"/><Relationship Id="rId106" Type="http://schemas.openxmlformats.org/officeDocument/2006/relationships/image" Target="../media/image104.png"/><Relationship Id="rId127" Type="http://schemas.openxmlformats.org/officeDocument/2006/relationships/image" Target="../media/image125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52" Type="http://schemas.openxmlformats.org/officeDocument/2006/relationships/image" Target="../media/image50.png"/><Relationship Id="rId73" Type="http://schemas.openxmlformats.org/officeDocument/2006/relationships/image" Target="../media/image71.png"/><Relationship Id="rId78" Type="http://schemas.openxmlformats.org/officeDocument/2006/relationships/image" Target="../media/image76.png"/><Relationship Id="rId94" Type="http://schemas.openxmlformats.org/officeDocument/2006/relationships/image" Target="../media/image92.png"/><Relationship Id="rId99" Type="http://schemas.openxmlformats.org/officeDocument/2006/relationships/image" Target="../media/image97.png"/><Relationship Id="rId101" Type="http://schemas.openxmlformats.org/officeDocument/2006/relationships/image" Target="../media/image99.png"/><Relationship Id="rId122" Type="http://schemas.openxmlformats.org/officeDocument/2006/relationships/image" Target="../media/image120.png"/><Relationship Id="rId143" Type="http://schemas.openxmlformats.org/officeDocument/2006/relationships/image" Target="../media/image141.png"/><Relationship Id="rId148" Type="http://schemas.openxmlformats.org/officeDocument/2006/relationships/image" Target="../media/image146.png"/><Relationship Id="rId164" Type="http://schemas.openxmlformats.org/officeDocument/2006/relationships/image" Target="../media/image162.png"/><Relationship Id="rId169" Type="http://schemas.openxmlformats.org/officeDocument/2006/relationships/image" Target="../media/image167.png"/><Relationship Id="rId185" Type="http://schemas.openxmlformats.org/officeDocument/2006/relationships/image" Target="../media/image183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80" Type="http://schemas.openxmlformats.org/officeDocument/2006/relationships/image" Target="../media/image178.png"/><Relationship Id="rId210" Type="http://schemas.openxmlformats.org/officeDocument/2006/relationships/image" Target="../media/image208.png"/><Relationship Id="rId215" Type="http://schemas.openxmlformats.org/officeDocument/2006/relationships/image" Target="../media/image213.png"/><Relationship Id="rId26" Type="http://schemas.openxmlformats.org/officeDocument/2006/relationships/image" Target="../media/image24.png"/><Relationship Id="rId231" Type="http://schemas.openxmlformats.org/officeDocument/2006/relationships/image" Target="../media/image229.png"/><Relationship Id="rId47" Type="http://schemas.openxmlformats.org/officeDocument/2006/relationships/image" Target="../media/image45.png"/><Relationship Id="rId68" Type="http://schemas.openxmlformats.org/officeDocument/2006/relationships/image" Target="../media/image66.png"/><Relationship Id="rId89" Type="http://schemas.openxmlformats.org/officeDocument/2006/relationships/image" Target="../media/image87.png"/><Relationship Id="rId112" Type="http://schemas.openxmlformats.org/officeDocument/2006/relationships/image" Target="../media/image110.png"/><Relationship Id="rId133" Type="http://schemas.openxmlformats.org/officeDocument/2006/relationships/image" Target="../media/image131.png"/><Relationship Id="rId154" Type="http://schemas.openxmlformats.org/officeDocument/2006/relationships/image" Target="../media/image152.png"/><Relationship Id="rId175" Type="http://schemas.openxmlformats.org/officeDocument/2006/relationships/image" Target="../media/image173.png"/><Relationship Id="rId196" Type="http://schemas.openxmlformats.org/officeDocument/2006/relationships/image" Target="../media/image194.png"/><Relationship Id="rId200" Type="http://schemas.openxmlformats.org/officeDocument/2006/relationships/image" Target="../media/image198.png"/><Relationship Id="rId16" Type="http://schemas.openxmlformats.org/officeDocument/2006/relationships/image" Target="../media/image14.png"/><Relationship Id="rId221" Type="http://schemas.openxmlformats.org/officeDocument/2006/relationships/image" Target="../media/image219.gif"/><Relationship Id="rId37" Type="http://schemas.openxmlformats.org/officeDocument/2006/relationships/image" Target="../media/image35.png"/><Relationship Id="rId58" Type="http://schemas.openxmlformats.org/officeDocument/2006/relationships/image" Target="../media/image56.png"/><Relationship Id="rId79" Type="http://schemas.openxmlformats.org/officeDocument/2006/relationships/image" Target="../media/image77.png"/><Relationship Id="rId102" Type="http://schemas.openxmlformats.org/officeDocument/2006/relationships/image" Target="../media/image100.png"/><Relationship Id="rId123" Type="http://schemas.openxmlformats.org/officeDocument/2006/relationships/image" Target="../media/image121.png"/><Relationship Id="rId144" Type="http://schemas.openxmlformats.org/officeDocument/2006/relationships/image" Target="../media/image142.png"/><Relationship Id="rId90" Type="http://schemas.openxmlformats.org/officeDocument/2006/relationships/image" Target="../media/image88.png"/><Relationship Id="rId165" Type="http://schemas.openxmlformats.org/officeDocument/2006/relationships/image" Target="../media/image163.png"/><Relationship Id="rId186" Type="http://schemas.openxmlformats.org/officeDocument/2006/relationships/image" Target="../media/image184.png"/><Relationship Id="rId211" Type="http://schemas.openxmlformats.org/officeDocument/2006/relationships/image" Target="../media/image209.png"/><Relationship Id="rId232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7" name="Group 1096"/>
          <p:cNvGrpSpPr/>
          <p:nvPr/>
        </p:nvGrpSpPr>
        <p:grpSpPr>
          <a:xfrm>
            <a:off x="2897007" y="4563460"/>
            <a:ext cx="8381635" cy="1360597"/>
            <a:chOff x="1765626" y="4579030"/>
            <a:chExt cx="8379695" cy="1360283"/>
          </a:xfrm>
        </p:grpSpPr>
        <p:sp>
          <p:nvSpPr>
            <p:cNvPr id="1057" name="Oval 4"/>
            <p:cNvSpPr>
              <a:spLocks noChangeArrowheads="1"/>
            </p:cNvSpPr>
            <p:nvPr/>
          </p:nvSpPr>
          <p:spPr bwMode="auto">
            <a:xfrm>
              <a:off x="1765626" y="5189426"/>
              <a:ext cx="1058190" cy="413416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  <a:effectLst/>
            <a:scene3d>
              <a:camera prst="perspectiveRelaxed"/>
              <a:lightRig rig="balanced" dir="t"/>
            </a:scene3d>
            <a:sp3d extrusionH="203200" prstMaterial="matte"/>
          </p:spPr>
          <p:txBody>
            <a:bodyPr wrap="none" lIns="76800" tIns="38400" rIns="76800" bIns="3840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endParaRPr lang="en-US" i="1">
                <a:solidFill>
                  <a:srgbClr val="000000"/>
                </a:solidFill>
              </a:endParaRPr>
            </a:p>
          </p:txBody>
        </p:sp>
        <p:grpSp>
          <p:nvGrpSpPr>
            <p:cNvPr id="2" name="Group 1057"/>
            <p:cNvGrpSpPr/>
            <p:nvPr/>
          </p:nvGrpSpPr>
          <p:grpSpPr>
            <a:xfrm>
              <a:off x="3744454" y="4593425"/>
              <a:ext cx="4384470" cy="1345888"/>
              <a:chOff x="3185225" y="4857450"/>
              <a:chExt cx="5847483" cy="2097273"/>
            </a:xfrm>
          </p:grpSpPr>
          <p:sp>
            <p:nvSpPr>
              <p:cNvPr id="1059" name="Oval 4"/>
              <p:cNvSpPr>
                <a:spLocks noChangeArrowheads="1"/>
              </p:cNvSpPr>
              <p:nvPr/>
            </p:nvSpPr>
            <p:spPr bwMode="auto">
              <a:xfrm>
                <a:off x="3185225" y="5241392"/>
                <a:ext cx="5847483" cy="171333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60" name="Oval 4"/>
              <p:cNvSpPr>
                <a:spLocks noChangeArrowheads="1"/>
              </p:cNvSpPr>
              <p:nvPr/>
            </p:nvSpPr>
            <p:spPr bwMode="auto">
              <a:xfrm>
                <a:off x="3185225" y="5049420"/>
                <a:ext cx="5847483" cy="171333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61" name="Oval 4"/>
              <p:cNvSpPr>
                <a:spLocks noChangeArrowheads="1"/>
              </p:cNvSpPr>
              <p:nvPr/>
            </p:nvSpPr>
            <p:spPr bwMode="auto">
              <a:xfrm>
                <a:off x="3185225" y="4857450"/>
                <a:ext cx="5847483" cy="171333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" name="Group 1061"/>
            <p:cNvGrpSpPr/>
            <p:nvPr/>
          </p:nvGrpSpPr>
          <p:grpSpPr>
            <a:xfrm>
              <a:off x="4048561" y="4579030"/>
              <a:ext cx="3709667" cy="1020950"/>
              <a:chOff x="3590805" y="5027501"/>
              <a:chExt cx="4947511" cy="1021186"/>
            </a:xfrm>
          </p:grpSpPr>
          <p:grpSp>
            <p:nvGrpSpPr>
              <p:cNvPr id="4" name="Group 465"/>
              <p:cNvGrpSpPr>
                <a:grpSpLocks/>
              </p:cNvGrpSpPr>
              <p:nvPr/>
            </p:nvGrpSpPr>
            <p:grpSpPr bwMode="auto">
              <a:xfrm>
                <a:off x="3590805" y="5396675"/>
                <a:ext cx="675501" cy="376592"/>
                <a:chOff x="4944338" y="4504813"/>
                <a:chExt cx="289873" cy="390954"/>
              </a:xfrm>
            </p:grpSpPr>
            <p:pic>
              <p:nvPicPr>
                <p:cNvPr id="1377" name="Picture 30" descr="\\Eric-pauls-power-mac-g5.local\desktop\Graphic Tank\d3.tif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944338" y="4627645"/>
                  <a:ext cx="289873" cy="2681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78" name="Picture 30" descr="\\Eric-pauls-power-mac-g5.local\desktop\Graphic Tank\d3.tif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944338" y="4504813"/>
                  <a:ext cx="289873" cy="2681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064" name="Picture 39" descr="internet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gray">
              <a:xfrm>
                <a:off x="6877091" y="5311614"/>
                <a:ext cx="716420" cy="7370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" name="Group 465"/>
              <p:cNvGrpSpPr>
                <a:grpSpLocks/>
              </p:cNvGrpSpPr>
              <p:nvPr/>
            </p:nvGrpSpPr>
            <p:grpSpPr bwMode="auto">
              <a:xfrm>
                <a:off x="7862815" y="5410200"/>
                <a:ext cx="675501" cy="376592"/>
                <a:chOff x="4944338" y="4515995"/>
                <a:chExt cx="289873" cy="390954"/>
              </a:xfrm>
            </p:grpSpPr>
            <p:pic>
              <p:nvPicPr>
                <p:cNvPr id="1375" name="Picture 30" descr="\\Eric-pauls-power-mac-g5.local\desktop\Graphic Tank\d3.tif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944338" y="4638827"/>
                  <a:ext cx="289873" cy="2681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76" name="Picture 30" descr="\\Eric-pauls-power-mac-g5.local\desktop\Graphic Tank\d3.tif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944338" y="4515995"/>
                  <a:ext cx="289873" cy="2681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066" name="Picture 45" descr="sap erp"/>
              <p:cNvPicPr>
                <a:picLocks noChangeAspect="1" noChangeArrowheads="1"/>
              </p:cNvPicPr>
              <p:nvPr/>
            </p:nvPicPr>
            <p:blipFill>
              <a:blip r:embed="rId5" cstate="screen"/>
              <a:srcRect/>
              <a:stretch>
                <a:fillRect/>
              </a:stretch>
            </p:blipFill>
            <p:spPr bwMode="gray">
              <a:xfrm>
                <a:off x="4751220" y="5067299"/>
                <a:ext cx="652685" cy="457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" name="Group 458"/>
              <p:cNvGrpSpPr>
                <a:grpSpLocks/>
              </p:cNvGrpSpPr>
              <p:nvPr/>
            </p:nvGrpSpPr>
            <p:grpSpPr bwMode="auto">
              <a:xfrm>
                <a:off x="5704945" y="5221047"/>
                <a:ext cx="964679" cy="780360"/>
                <a:chOff x="466743" y="1554146"/>
                <a:chExt cx="4419603" cy="4314828"/>
              </a:xfrm>
            </p:grpSpPr>
            <p:grpSp>
              <p:nvGrpSpPr>
                <p:cNvPr id="7" name="Group 306"/>
                <p:cNvGrpSpPr>
                  <a:grpSpLocks/>
                </p:cNvGrpSpPr>
                <p:nvPr/>
              </p:nvGrpSpPr>
              <p:grpSpPr bwMode="auto">
                <a:xfrm>
                  <a:off x="466743" y="1554146"/>
                  <a:ext cx="4419603" cy="4314828"/>
                  <a:chOff x="466743" y="1554146"/>
                  <a:chExt cx="4419603" cy="4314828"/>
                </a:xfrm>
              </p:grpSpPr>
              <p:grpSp>
                <p:nvGrpSpPr>
                  <p:cNvPr id="8" name="Group 330"/>
                  <p:cNvGrpSpPr>
                    <a:grpSpLocks/>
                  </p:cNvGrpSpPr>
                  <p:nvPr/>
                </p:nvGrpSpPr>
                <p:grpSpPr bwMode="auto">
                  <a:xfrm>
                    <a:off x="466743" y="1554146"/>
                    <a:ext cx="4419603" cy="4314828"/>
                    <a:chOff x="0" y="1068413"/>
                    <a:chExt cx="5396786" cy="5269094"/>
                  </a:xfrm>
                </p:grpSpPr>
                <p:pic>
                  <p:nvPicPr>
                    <p:cNvPr id="1229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407350" y="5567081"/>
                      <a:ext cx="386846" cy="76681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30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567204" y="4196880"/>
                      <a:ext cx="768537" cy="69598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31" name="Picture 97" descr="\\Emp\desktop\Graphic Tank\a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205733" y="1068413"/>
                      <a:ext cx="474714" cy="54123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32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24270" y="1218941"/>
                      <a:ext cx="500248" cy="7264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33" name="Picture 29" descr="\\Eric-pauls-power-mac-g5.local\desktop\Graphic Tank\d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094979" y="1581291"/>
                      <a:ext cx="591670" cy="54486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9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9294" y="1347215"/>
                      <a:ext cx="400905" cy="678809"/>
                      <a:chOff x="4210887" y="1775010"/>
                      <a:chExt cx="516825" cy="875087"/>
                    </a:xfrm>
                  </p:grpSpPr>
                  <p:pic>
                    <p:nvPicPr>
                      <p:cNvPr id="137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74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35" name="Picture 30" descr="\\Eric-pauls-power-mac-g5.local\desktop\Graphic Tank\d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579342" y="1614371"/>
                      <a:ext cx="532281" cy="49233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36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72671" y="1902470"/>
                      <a:ext cx="489063" cy="44289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77079" y="1775012"/>
                      <a:ext cx="332101" cy="567440"/>
                      <a:chOff x="4753439" y="1775011"/>
                      <a:chExt cx="512156" cy="875087"/>
                    </a:xfrm>
                  </p:grpSpPr>
                  <p:pic>
                    <p:nvPicPr>
                      <p:cNvPr id="137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72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38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192999" y="4018782"/>
                      <a:ext cx="605098" cy="64593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39" name="Picture 99" descr="\\Emp\desktop\Graphic Tank\a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4891" y="2509622"/>
                      <a:ext cx="582665" cy="63103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40" name="Picture 101" descr="\\Emp\desktop\Graphic Tank\a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980393" y="2141369"/>
                      <a:ext cx="446028" cy="5173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1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71085" y="5077973"/>
                      <a:ext cx="401667" cy="686304"/>
                      <a:chOff x="4753439" y="1775011"/>
                      <a:chExt cx="512156" cy="875087"/>
                    </a:xfrm>
                  </p:grpSpPr>
                  <p:pic>
                    <p:nvPicPr>
                      <p:cNvPr id="136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70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42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783974" y="5056325"/>
                      <a:ext cx="602544" cy="7058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43" name="Picture 35" descr="\\Eric-pauls-power-mac-g5.local\desktop\Graphic Tank\d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45286" y="4902120"/>
                      <a:ext cx="643818" cy="5904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44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605145" y="1918446"/>
                      <a:ext cx="493198" cy="71883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2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48625" y="4688540"/>
                      <a:ext cx="430632" cy="718627"/>
                      <a:chOff x="3674406" y="1775011"/>
                      <a:chExt cx="524389" cy="875087"/>
                    </a:xfrm>
                  </p:grpSpPr>
                  <p:pic>
                    <p:nvPicPr>
                      <p:cNvPr id="136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68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13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36936" y="4967587"/>
                      <a:ext cx="407746" cy="686304"/>
                      <a:chOff x="3141009" y="1775011"/>
                      <a:chExt cx="519903" cy="875087"/>
                    </a:xfrm>
                  </p:grpSpPr>
                  <p:pic>
                    <p:nvPicPr>
                      <p:cNvPr id="136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66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47" name="Picture 96" descr="\\Emp\desktop\Graphic Tank\a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154170" y="3311469"/>
                      <a:ext cx="519615" cy="59919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48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31922" y="5537980"/>
                      <a:ext cx="533850" cy="79952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4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4238" y="2228037"/>
                      <a:ext cx="281569" cy="469874"/>
                      <a:chOff x="3674406" y="1775011"/>
                      <a:chExt cx="524389" cy="875087"/>
                    </a:xfrm>
                  </p:grpSpPr>
                  <p:pic>
                    <p:nvPicPr>
                      <p:cNvPr id="136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64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50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087585" y="2264814"/>
                      <a:ext cx="372889" cy="55846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51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243485" y="2764327"/>
                      <a:ext cx="258507" cy="5124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52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466741" y="2540228"/>
                      <a:ext cx="514977" cy="466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53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5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034251" y="2161552"/>
                      <a:ext cx="422154" cy="45064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54" name="Picture 29" descr="\\Eric-pauls-power-mac-g5.local\desktop\Graphic Tank\d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559459" y="2275645"/>
                      <a:ext cx="393061" cy="3619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5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4777" y="2474951"/>
                      <a:ext cx="276405" cy="465235"/>
                      <a:chOff x="3141009" y="1775011"/>
                      <a:chExt cx="519903" cy="875087"/>
                    </a:xfrm>
                  </p:grpSpPr>
                  <p:pic>
                    <p:nvPicPr>
                      <p:cNvPr id="136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62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56" name="Picture 33" descr="\\Eric-pauls-power-mac-g5.local\desktop\Graphic Tank\d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05290" y="2489786"/>
                      <a:ext cx="389595" cy="3586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57" name="Picture 101" descr="\\Emp\desktop\Graphic Tank\a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763653" y="2632529"/>
                      <a:ext cx="371320" cy="4307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58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1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77618" y="2733577"/>
                      <a:ext cx="441409" cy="4711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6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20363" y="2677885"/>
                      <a:ext cx="203096" cy="343881"/>
                      <a:chOff x="4210887" y="1775010"/>
                      <a:chExt cx="516825" cy="875087"/>
                    </a:xfrm>
                  </p:grpSpPr>
                  <p:pic>
                    <p:nvPicPr>
                      <p:cNvPr id="135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60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60" name="Picture 104" descr="\\Emp\desktop\Graphic Tank\a9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056306" y="2775443"/>
                      <a:ext cx="285209" cy="32350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61" name="Picture 99" descr="\\Emp\desktop\Graphic Tank\a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31074" y="2977105"/>
                      <a:ext cx="298765" cy="3235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62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599078" y="2769486"/>
                      <a:ext cx="280271" cy="3283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63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432786" y="2892255"/>
                      <a:ext cx="256766" cy="2325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7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15643" y="3004122"/>
                      <a:ext cx="171859" cy="286794"/>
                      <a:chOff x="3674406" y="1775011"/>
                      <a:chExt cx="524389" cy="875087"/>
                    </a:xfrm>
                  </p:grpSpPr>
                  <p:pic>
                    <p:nvPicPr>
                      <p:cNvPr id="135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58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18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90201" y="3022581"/>
                      <a:ext cx="133832" cy="225263"/>
                      <a:chOff x="3141009" y="1775011"/>
                      <a:chExt cx="519903" cy="875087"/>
                    </a:xfrm>
                  </p:grpSpPr>
                  <p:pic>
                    <p:nvPicPr>
                      <p:cNvPr id="135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56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66" name="Picture 101" descr="\\Emp\desktop\Graphic Tank\a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387781" y="2937558"/>
                      <a:ext cx="178180" cy="20668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67" name="Picture 104" descr="\\Emp\desktop\Graphic Tank\a9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614006" y="3082845"/>
                      <a:ext cx="173996" cy="1973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9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39604" y="2987659"/>
                      <a:ext cx="105062" cy="179512"/>
                      <a:chOff x="4753439" y="1775011"/>
                      <a:chExt cx="512156" cy="875087"/>
                    </a:xfrm>
                  </p:grpSpPr>
                  <p:pic>
                    <p:nvPicPr>
                      <p:cNvPr id="135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54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69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549248" y="3038636"/>
                      <a:ext cx="119177" cy="17305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70" name="Picture 102" descr="\\Emp\desktop\Graphic Tank\a7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376013" y="2564011"/>
                      <a:ext cx="468796" cy="54231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71" name="Picture 30" descr="\\Eric-pauls-power-mac-g5.local\desktop\Graphic Tank\d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468596" y="3117274"/>
                      <a:ext cx="121206" cy="11211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72" name="Picture 32" descr="\\Eric-pauls-power-mac-g5.local\desktop\Graphic Tank\d5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303127" y="3143577"/>
                      <a:ext cx="187626" cy="172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0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55657" y="3136348"/>
                      <a:ext cx="107372" cy="179180"/>
                      <a:chOff x="3674406" y="1775011"/>
                      <a:chExt cx="524389" cy="875087"/>
                    </a:xfrm>
                  </p:grpSpPr>
                  <p:pic>
                    <p:nvPicPr>
                      <p:cNvPr id="135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52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21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62488" y="3223233"/>
                      <a:ext cx="106651" cy="179512"/>
                      <a:chOff x="3141009" y="1775011"/>
                      <a:chExt cx="519903" cy="875087"/>
                    </a:xfrm>
                  </p:grpSpPr>
                  <p:pic>
                    <p:nvPicPr>
                      <p:cNvPr id="134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50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75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475858" y="3186313"/>
                      <a:ext cx="183453" cy="166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76" name="Picture 105" descr="\\Emp\desktop\Graphic Tank\a10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431196" y="3262885"/>
                      <a:ext cx="178365" cy="1980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77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169425" y="2801244"/>
                      <a:ext cx="258507" cy="5124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78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91963" y="2929214"/>
                      <a:ext cx="241712" cy="3509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79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681475" y="3206246"/>
                      <a:ext cx="122271" cy="18312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0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285111" y="3266306"/>
                      <a:ext cx="176658" cy="1599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1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615714" y="3226289"/>
                      <a:ext cx="97790" cy="1938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2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140398" y="3106321"/>
                      <a:ext cx="460620" cy="417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3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8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793901" y="3161700"/>
                      <a:ext cx="236215" cy="25215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4" name="Picture 97" descr="\\Emp\desktop\Graphic Tank\a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654641" y="3316636"/>
                      <a:ext cx="171729" cy="19579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5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867603" y="3085050"/>
                      <a:ext cx="332936" cy="30150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6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1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555401" y="3376806"/>
                      <a:ext cx="173912" cy="2525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7" name="Picture 31" descr="\\Eric-pauls-power-mac-g5.local\desktop\Graphic Tank\d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51367" y="3260151"/>
                      <a:ext cx="298123" cy="2728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8" name="Picture 96" descr="\\Emp\desktop\Graphic Tank\a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147765" y="3210925"/>
                      <a:ext cx="224112" cy="2584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89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730719" y="3105255"/>
                      <a:ext cx="296251" cy="43178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90" name="Picture 31" descr="\\Eric-pauls-power-mac-g5.local\desktop\Graphic Tank\d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305285" y="3381723"/>
                      <a:ext cx="205826" cy="188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2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40875" y="3447149"/>
                      <a:ext cx="149844" cy="256028"/>
                      <a:chOff x="4753439" y="1775011"/>
                      <a:chExt cx="512156" cy="875087"/>
                    </a:xfrm>
                  </p:grpSpPr>
                  <p:pic>
                    <p:nvPicPr>
                      <p:cNvPr id="134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48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23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45836" y="3319957"/>
                      <a:ext cx="281569" cy="469874"/>
                      <a:chOff x="3674406" y="1775011"/>
                      <a:chExt cx="524389" cy="875087"/>
                    </a:xfrm>
                  </p:grpSpPr>
                  <p:pic>
                    <p:nvPicPr>
                      <p:cNvPr id="134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46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293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38447" y="3313095"/>
                      <a:ext cx="187425" cy="27317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94" name="Picture 32" descr="\\Eric-pauls-power-mac-g5.local\desktop\Graphic Tank\d5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215541" y="3192465"/>
                      <a:ext cx="411098" cy="37841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95" name="Picture 103" descr="\\Emp\desktop\Graphic Tank\a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094758" y="3407811"/>
                      <a:ext cx="244064" cy="28233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96" name="Picture 34" descr="\\Eric-pauls-power-mac-g5.local\desktop\Graphic Tank\d7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1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735714" y="3457582"/>
                      <a:ext cx="255344" cy="23557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97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632250" y="3550823"/>
                      <a:ext cx="196223" cy="2938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98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695214" y="3372383"/>
                      <a:ext cx="278393" cy="41694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299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31191" y="3573963"/>
                      <a:ext cx="271783" cy="2461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4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51732" y="3471762"/>
                      <a:ext cx="185013" cy="311407"/>
                      <a:chOff x="3141009" y="1775011"/>
                      <a:chExt cx="519903" cy="875087"/>
                    </a:xfrm>
                  </p:grpSpPr>
                  <p:pic>
                    <p:nvPicPr>
                      <p:cNvPr id="134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44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6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301" name="Picture 35" descr="\\Eric-pauls-power-mac-g5.local\desktop\Graphic Tank\d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373131" y="3616456"/>
                      <a:ext cx="295814" cy="27131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02" name="Picture 99" descr="\\Emp\desktop\Graphic Tank\a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70162" y="3619454"/>
                      <a:ext cx="363492" cy="3936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03" name="Picture 31" descr="\\Eric-pauls-power-mac-g5.local\desktop\Graphic Tank\d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231447" y="3861667"/>
                      <a:ext cx="384267" cy="35168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04" name="Picture 104" descr="\\Emp\desktop\Graphic Tank\a9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84748" y="3685856"/>
                      <a:ext cx="347946" cy="3946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5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34490" y="3711049"/>
                      <a:ext cx="242465" cy="410541"/>
                      <a:chOff x="4210887" y="1775010"/>
                      <a:chExt cx="516825" cy="875087"/>
                    </a:xfrm>
                  </p:grpSpPr>
                  <p:pic>
                    <p:nvPicPr>
                      <p:cNvPr id="134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42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306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508744" y="3475511"/>
                      <a:ext cx="351904" cy="4122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6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60345" y="3785574"/>
                      <a:ext cx="306180" cy="510947"/>
                      <a:chOff x="3674406" y="1775011"/>
                      <a:chExt cx="524389" cy="875087"/>
                    </a:xfrm>
                  </p:grpSpPr>
                  <p:pic>
                    <p:nvPicPr>
                      <p:cNvPr id="133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40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4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308" name="Picture 97" descr="\\Emp\desktop\Graphic Tank\a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630026" y="4030402"/>
                      <a:ext cx="391796" cy="4466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09" name="Picture 96" descr="\\Emp\desktop\Graphic Tank\a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32713" y="4091935"/>
                      <a:ext cx="431255" cy="49729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10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469257" y="4285294"/>
                      <a:ext cx="441808" cy="64393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11" name="Picture 30" descr="\\Eric-pauls-power-mac-g5.local\desktop\Graphic Tank\d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321023" y="3601841"/>
                      <a:ext cx="402263" cy="3720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12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264931" y="3843386"/>
                      <a:ext cx="454114" cy="6594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13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299380" y="3728750"/>
                      <a:ext cx="527506" cy="47770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7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86976" y="4228761"/>
                      <a:ext cx="331879" cy="558604"/>
                      <a:chOff x="3141009" y="1775011"/>
                      <a:chExt cx="519903" cy="875087"/>
                    </a:xfrm>
                  </p:grpSpPr>
                  <p:pic>
                    <p:nvPicPr>
                      <p:cNvPr id="133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38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28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2696" y="3946617"/>
                      <a:ext cx="347136" cy="593130"/>
                      <a:chOff x="4753439" y="1775011"/>
                      <a:chExt cx="512156" cy="875087"/>
                    </a:xfrm>
                  </p:grpSpPr>
                  <p:pic>
                    <p:nvPicPr>
                      <p:cNvPr id="133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3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36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4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316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162048" y="4595383"/>
                      <a:ext cx="570749" cy="5168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17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546059" y="3124780"/>
                      <a:ext cx="381902" cy="55455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18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518529" y="4412266"/>
                      <a:ext cx="408031" cy="6110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19" name="Picture 34" descr="\\Eric-pauls-power-mac-g5.local\desktop\Graphic Tank\d7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592918" y="4436626"/>
                      <a:ext cx="501267" cy="4624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9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23591" y="3741818"/>
                      <a:ext cx="351486" cy="595136"/>
                      <a:chOff x="4210887" y="1775010"/>
                      <a:chExt cx="516825" cy="875087"/>
                    </a:xfrm>
                  </p:grpSpPr>
                  <p:pic>
                    <p:nvPicPr>
                      <p:cNvPr id="133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3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34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9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321" name="Picture 103" descr="\\Emp\desktop\Graphic Tank\a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34239" y="4813864"/>
                      <a:ext cx="511704" cy="59194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0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8669" y="3335596"/>
                      <a:ext cx="342132" cy="575863"/>
                      <a:chOff x="3141009" y="1775011"/>
                      <a:chExt cx="519903" cy="875087"/>
                    </a:xfrm>
                  </p:grpSpPr>
                  <p:pic>
                    <p:nvPicPr>
                      <p:cNvPr id="133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32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31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29286" y="2765801"/>
                      <a:ext cx="342132" cy="575863"/>
                      <a:chOff x="3141009" y="1775011"/>
                      <a:chExt cx="519903" cy="875087"/>
                    </a:xfrm>
                  </p:grpSpPr>
                  <p:pic>
                    <p:nvPicPr>
                      <p:cNvPr id="132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30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1056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3239794"/>
                      <a:ext cx="489813" cy="829348"/>
                      <a:chOff x="4210887" y="1775010"/>
                      <a:chExt cx="516825" cy="875087"/>
                    </a:xfrm>
                  </p:grpSpPr>
                  <p:pic>
                    <p:nvPicPr>
                      <p:cNvPr id="132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3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328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4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325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396953" y="2601162"/>
                      <a:ext cx="768537" cy="69598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26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895293" y="3503308"/>
                      <a:ext cx="501493" cy="73092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228" name="Picture 305" descr="Untitled-1.tif"/>
                  <p:cNvPicPr>
                    <a:picLocks noChangeAspect="1"/>
                  </p:cNvPicPr>
                  <p:nvPr/>
                </p:nvPicPr>
                <p:blipFill>
                  <a:blip r:embed="rId116" cstate="screen"/>
                  <a:srcRect/>
                  <a:stretch>
                    <a:fillRect/>
                  </a:stretch>
                </p:blipFill>
                <p:spPr bwMode="auto">
                  <a:xfrm>
                    <a:off x="507403" y="1639647"/>
                    <a:ext cx="4328160" cy="42062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1058" name="Group 307"/>
                <p:cNvGrpSpPr>
                  <a:grpSpLocks/>
                </p:cNvGrpSpPr>
                <p:nvPr/>
              </p:nvGrpSpPr>
              <p:grpSpPr bwMode="auto">
                <a:xfrm>
                  <a:off x="1643366" y="2918136"/>
                  <a:ext cx="1700478" cy="1425504"/>
                  <a:chOff x="-260771" y="1554145"/>
                  <a:chExt cx="5147118" cy="4314828"/>
                </a:xfrm>
              </p:grpSpPr>
              <p:grpSp>
                <p:nvGrpSpPr>
                  <p:cNvPr id="1062" name="Group 330"/>
                  <p:cNvGrpSpPr>
                    <a:grpSpLocks/>
                  </p:cNvGrpSpPr>
                  <p:nvPr/>
                </p:nvGrpSpPr>
                <p:grpSpPr bwMode="auto">
                  <a:xfrm>
                    <a:off x="466744" y="1554145"/>
                    <a:ext cx="4419603" cy="4314828"/>
                    <a:chOff x="0" y="1068413"/>
                    <a:chExt cx="5396786" cy="5269094"/>
                  </a:xfrm>
                </p:grpSpPr>
                <p:pic>
                  <p:nvPicPr>
                    <p:cNvPr id="1081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407350" y="5567081"/>
                      <a:ext cx="386846" cy="76681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82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567204" y="4196880"/>
                      <a:ext cx="768537" cy="69598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83" name="Picture 97" descr="\\Emp\desktop\Graphic Tank\a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205733" y="1068413"/>
                      <a:ext cx="474714" cy="54123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84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24270" y="1218941"/>
                      <a:ext cx="500248" cy="7264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85" name="Picture 29" descr="\\Eric-pauls-power-mac-g5.local\desktop\Graphic Tank\d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094979" y="1581291"/>
                      <a:ext cx="591670" cy="54486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63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9294" y="1347215"/>
                      <a:ext cx="400905" cy="678809"/>
                      <a:chOff x="4210887" y="1775010"/>
                      <a:chExt cx="516825" cy="875087"/>
                    </a:xfrm>
                  </p:grpSpPr>
                  <p:pic>
                    <p:nvPicPr>
                      <p:cNvPr id="122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26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087" name="Picture 30" descr="\\Eric-pauls-power-mac-g5.local\desktop\Graphic Tank\d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1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579342" y="1614371"/>
                      <a:ext cx="532281" cy="49233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88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72671" y="1902470"/>
                      <a:ext cx="489063" cy="44289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65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77079" y="1775012"/>
                      <a:ext cx="332101" cy="567440"/>
                      <a:chOff x="4753439" y="1775011"/>
                      <a:chExt cx="512156" cy="875087"/>
                    </a:xfrm>
                  </p:grpSpPr>
                  <p:pic>
                    <p:nvPicPr>
                      <p:cNvPr id="122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24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090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3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192999" y="4018782"/>
                      <a:ext cx="605098" cy="64593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91" name="Picture 99" descr="\\Emp\desktop\Graphic Tank\a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4891" y="2509622"/>
                      <a:ext cx="582665" cy="63103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92" name="Picture 101" descr="\\Emp\desktop\Graphic Tank\a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980393" y="2141369"/>
                      <a:ext cx="446028" cy="5173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67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71085" y="5077973"/>
                      <a:ext cx="401667" cy="686304"/>
                      <a:chOff x="4753439" y="1775011"/>
                      <a:chExt cx="512156" cy="875087"/>
                    </a:xfrm>
                  </p:grpSpPr>
                  <p:pic>
                    <p:nvPicPr>
                      <p:cNvPr id="122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22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6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094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783974" y="5056325"/>
                      <a:ext cx="602544" cy="7058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95" name="Picture 35" descr="\\Eric-pauls-power-mac-g5.local\desktop\Graphic Tank\d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45286" y="4902120"/>
                      <a:ext cx="643818" cy="5904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96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605145" y="1918446"/>
                      <a:ext cx="493198" cy="71883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68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48625" y="4688540"/>
                      <a:ext cx="430632" cy="718627"/>
                      <a:chOff x="3674406" y="1775011"/>
                      <a:chExt cx="524389" cy="875087"/>
                    </a:xfrm>
                  </p:grpSpPr>
                  <p:pic>
                    <p:nvPicPr>
                      <p:cNvPr id="121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20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1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1069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36936" y="4967587"/>
                      <a:ext cx="407746" cy="686304"/>
                      <a:chOff x="3141009" y="1775011"/>
                      <a:chExt cx="519903" cy="875087"/>
                    </a:xfrm>
                  </p:grpSpPr>
                  <p:pic>
                    <p:nvPicPr>
                      <p:cNvPr id="121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18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099" name="Picture 96" descr="\\Emp\desktop\Graphic Tank\a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154170" y="3311469"/>
                      <a:ext cx="519615" cy="59919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00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31922" y="5537980"/>
                      <a:ext cx="533850" cy="79952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77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4238" y="2228037"/>
                      <a:ext cx="281569" cy="469874"/>
                      <a:chOff x="3674406" y="1775011"/>
                      <a:chExt cx="524389" cy="875087"/>
                    </a:xfrm>
                  </p:grpSpPr>
                  <p:pic>
                    <p:nvPicPr>
                      <p:cNvPr id="121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5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16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6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02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087585" y="2264814"/>
                      <a:ext cx="372889" cy="55846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03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243485" y="2764327"/>
                      <a:ext cx="258507" cy="5124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04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466741" y="2540228"/>
                      <a:ext cx="514977" cy="466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05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0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034251" y="2161552"/>
                      <a:ext cx="422154" cy="45064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06" name="Picture 29" descr="\\Eric-pauls-power-mac-g5.local\desktop\Graphic Tank\d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1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559459" y="2275645"/>
                      <a:ext cx="393061" cy="3619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78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4777" y="2474951"/>
                      <a:ext cx="276405" cy="465235"/>
                      <a:chOff x="3141009" y="1775011"/>
                      <a:chExt cx="519903" cy="875087"/>
                    </a:xfrm>
                  </p:grpSpPr>
                  <p:pic>
                    <p:nvPicPr>
                      <p:cNvPr id="121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14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3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08" name="Picture 33" descr="\\Eric-pauls-power-mac-g5.local\desktop\Graphic Tank\d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05290" y="2489786"/>
                      <a:ext cx="389595" cy="3586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09" name="Picture 101" descr="\\Emp\desktop\Graphic Tank\a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763653" y="2632529"/>
                      <a:ext cx="371320" cy="4307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10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6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77618" y="2733577"/>
                      <a:ext cx="441409" cy="47119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79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20363" y="2677885"/>
                      <a:ext cx="203096" cy="343881"/>
                      <a:chOff x="4210887" y="1775010"/>
                      <a:chExt cx="516825" cy="875087"/>
                    </a:xfrm>
                  </p:grpSpPr>
                  <p:pic>
                    <p:nvPicPr>
                      <p:cNvPr id="121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7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12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8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12" name="Picture 104" descr="\\Emp\desktop\Graphic Tank\a9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056306" y="2775443"/>
                      <a:ext cx="285209" cy="32350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13" name="Picture 99" descr="\\Emp\desktop\Graphic Tank\a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31074" y="2977105"/>
                      <a:ext cx="298765" cy="3235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14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1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599078" y="2769486"/>
                      <a:ext cx="280271" cy="3283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15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432786" y="2892255"/>
                      <a:ext cx="256766" cy="2325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086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15643" y="3004122"/>
                      <a:ext cx="171859" cy="286794"/>
                      <a:chOff x="3674406" y="1775011"/>
                      <a:chExt cx="524389" cy="875087"/>
                    </a:xfrm>
                  </p:grpSpPr>
                  <p:pic>
                    <p:nvPicPr>
                      <p:cNvPr id="120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3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10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4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352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90201" y="3022581"/>
                      <a:ext cx="133832" cy="225263"/>
                      <a:chOff x="3141009" y="1775011"/>
                      <a:chExt cx="519903" cy="875087"/>
                    </a:xfrm>
                  </p:grpSpPr>
                  <p:pic>
                    <p:nvPicPr>
                      <p:cNvPr id="120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5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08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6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18" name="Picture 101" descr="\\Emp\desktop\Graphic Tank\a6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387781" y="2937558"/>
                      <a:ext cx="178180" cy="20668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19" name="Picture 104" descr="\\Emp\desktop\Graphic Tank\a9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8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14006" y="3082845"/>
                      <a:ext cx="173996" cy="1973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53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39604" y="2987659"/>
                      <a:ext cx="105062" cy="179512"/>
                      <a:chOff x="4753439" y="1775011"/>
                      <a:chExt cx="512156" cy="875087"/>
                    </a:xfrm>
                  </p:grpSpPr>
                  <p:pic>
                    <p:nvPicPr>
                      <p:cNvPr id="120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9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06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0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21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1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549248" y="3038636"/>
                      <a:ext cx="119177" cy="17305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22" name="Picture 102" descr="\\Emp\desktop\Graphic Tank\a7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376013" y="2564011"/>
                      <a:ext cx="468796" cy="54231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23" name="Picture 30" descr="\\Eric-pauls-power-mac-g5.local\desktop\Graphic Tank\d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3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468596" y="3117274"/>
                      <a:ext cx="121206" cy="11211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24" name="Picture 32" descr="\\Eric-pauls-power-mac-g5.local\desktop\Graphic Tank\d5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303127" y="3143577"/>
                      <a:ext cx="187626" cy="172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56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55657" y="3136348"/>
                      <a:ext cx="107372" cy="179180"/>
                      <a:chOff x="3674406" y="1775011"/>
                      <a:chExt cx="524389" cy="875087"/>
                    </a:xfrm>
                  </p:grpSpPr>
                  <p:pic>
                    <p:nvPicPr>
                      <p:cNvPr id="120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9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04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5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357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62488" y="3223233"/>
                      <a:ext cx="106651" cy="179512"/>
                      <a:chOff x="3141009" y="1775011"/>
                      <a:chExt cx="519903" cy="875087"/>
                    </a:xfrm>
                  </p:grpSpPr>
                  <p:pic>
                    <p:nvPicPr>
                      <p:cNvPr id="120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9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02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6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27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475858" y="3186313"/>
                      <a:ext cx="183453" cy="166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28" name="Picture 105" descr="\\Emp\desktop\Graphic Tank\a10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8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431196" y="3262885"/>
                      <a:ext cx="178365" cy="1980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29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169425" y="2801244"/>
                      <a:ext cx="258507" cy="5124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0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91963" y="2929214"/>
                      <a:ext cx="241712" cy="3509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1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0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81475" y="3206246"/>
                      <a:ext cx="122271" cy="18312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2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285111" y="3266306"/>
                      <a:ext cx="176658" cy="1599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3" name="Picture 52" descr="\\Eric-pauls-power-mac-g5.local\desktop\Graphic Tank\ddoc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1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15714" y="3226289"/>
                      <a:ext cx="97790" cy="1938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4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140398" y="3106321"/>
                      <a:ext cx="460620" cy="4171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5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3" cstate="screen">
                      <a:lum bright="-1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793901" y="3161700"/>
                      <a:ext cx="236215" cy="25215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6" name="Picture 97" descr="\\Emp\desktop\Graphic Tank\a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54641" y="3316636"/>
                      <a:ext cx="171729" cy="19579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7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867603" y="3085050"/>
                      <a:ext cx="332936" cy="30150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8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6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555401" y="3376806"/>
                      <a:ext cx="173912" cy="2525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39" name="Picture 31" descr="\\Eric-pauls-power-mac-g5.local\desktop\Graphic Tank\d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51367" y="3260151"/>
                      <a:ext cx="298123" cy="2728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40" name="Picture 96" descr="\\Emp\desktop\Graphic Tank\a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147765" y="3210925"/>
                      <a:ext cx="224112" cy="2584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41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730719" y="3105255"/>
                      <a:ext cx="296251" cy="43178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42" name="Picture 31" descr="\\Eric-pauls-power-mac-g5.local\desktop\Graphic Tank\d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0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305285" y="3381723"/>
                      <a:ext cx="205826" cy="188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58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40875" y="3447149"/>
                      <a:ext cx="149844" cy="256028"/>
                      <a:chOff x="4753439" y="1775011"/>
                      <a:chExt cx="512156" cy="875087"/>
                    </a:xfrm>
                  </p:grpSpPr>
                  <p:pic>
                    <p:nvPicPr>
                      <p:cNvPr id="119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1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00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359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45836" y="3319957"/>
                      <a:ext cx="281569" cy="469874"/>
                      <a:chOff x="3674406" y="1775011"/>
                      <a:chExt cx="524389" cy="875087"/>
                    </a:xfrm>
                  </p:grpSpPr>
                  <p:pic>
                    <p:nvPicPr>
                      <p:cNvPr id="119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5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98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6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45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3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838447" y="3313095"/>
                      <a:ext cx="187425" cy="27317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46" name="Picture 32" descr="\\Eric-pauls-power-mac-g5.local\desktop\Graphic Tank\d5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215541" y="3192465"/>
                      <a:ext cx="411098" cy="37841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47" name="Picture 103" descr="\\Emp\desktop\Graphic Tank\a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094758" y="3407811"/>
                      <a:ext cx="244064" cy="28233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48" name="Picture 34" descr="\\Eric-pauls-power-mac-g5.local\desktop\Graphic Tank\d7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735714" y="3457582"/>
                      <a:ext cx="255344" cy="23557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49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32250" y="3550823"/>
                      <a:ext cx="196223" cy="2938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50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695214" y="3372383"/>
                      <a:ext cx="278393" cy="41694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51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31191" y="3573963"/>
                      <a:ext cx="271783" cy="2461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60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51732" y="3471762"/>
                      <a:ext cx="185013" cy="311407"/>
                      <a:chOff x="3141009" y="1775011"/>
                      <a:chExt cx="519903" cy="875087"/>
                    </a:xfrm>
                  </p:grpSpPr>
                  <p:pic>
                    <p:nvPicPr>
                      <p:cNvPr id="119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0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96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1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53" name="Picture 35" descr="\\Eric-pauls-power-mac-g5.local\desktop\Graphic Tank\d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373131" y="3616456"/>
                      <a:ext cx="295814" cy="27131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54" name="Picture 99" descr="\\Emp\desktop\Graphic Tank\a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70162" y="3619454"/>
                      <a:ext cx="363492" cy="3936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55" name="Picture 31" descr="\\Eric-pauls-power-mac-g5.local\desktop\Graphic Tank\d4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231447" y="3861667"/>
                      <a:ext cx="384267" cy="35168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56" name="Picture 104" descr="\\Emp\desktop\Graphic Tank\a9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5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884748" y="3685856"/>
                      <a:ext cx="347946" cy="3946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61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34490" y="3711049"/>
                      <a:ext cx="242465" cy="410541"/>
                      <a:chOff x="4210887" y="1775010"/>
                      <a:chExt cx="516825" cy="875087"/>
                    </a:xfrm>
                  </p:grpSpPr>
                  <p:pic>
                    <p:nvPicPr>
                      <p:cNvPr id="119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6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94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7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58" name="Picture 98" descr="\\Emp\desktop\Graphic Tank\a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508744" y="3475511"/>
                      <a:ext cx="351904" cy="4122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62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60345" y="3785574"/>
                      <a:ext cx="306180" cy="510947"/>
                      <a:chOff x="3674406" y="1775011"/>
                      <a:chExt cx="524389" cy="875087"/>
                    </a:xfrm>
                  </p:grpSpPr>
                  <p:pic>
                    <p:nvPicPr>
                      <p:cNvPr id="119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8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333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92" name="Picture 44" descr="\\Eric-pauls-power-mac-g5.local\desktop\Graphic Tank\off2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9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06" y="1902477"/>
                        <a:ext cx="329056" cy="52896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60" name="Picture 97" descr="\\Emp\desktop\Graphic Tank\a2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630026" y="4030402"/>
                      <a:ext cx="391796" cy="4466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61" name="Picture 96" descr="\\Emp\desktop\Graphic Tank\a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1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932713" y="4091935"/>
                      <a:ext cx="431255" cy="49729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62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469257" y="4285294"/>
                      <a:ext cx="441808" cy="64393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63" name="Picture 30" descr="\\Eric-pauls-power-mac-g5.local\desktop\Graphic Tank\d3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3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321023" y="3601841"/>
                      <a:ext cx="402263" cy="3720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64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4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264931" y="3843386"/>
                      <a:ext cx="454114" cy="6594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65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299380" y="3728750"/>
                      <a:ext cx="527506" cy="47770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63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86976" y="4228761"/>
                      <a:ext cx="331879" cy="558604"/>
                      <a:chOff x="3141009" y="1775011"/>
                      <a:chExt cx="519903" cy="875087"/>
                    </a:xfrm>
                  </p:grpSpPr>
                  <p:pic>
                    <p:nvPicPr>
                      <p:cNvPr id="118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90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364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2696" y="3946617"/>
                      <a:ext cx="347136" cy="593130"/>
                      <a:chOff x="4753439" y="1775011"/>
                      <a:chExt cx="512156" cy="875087"/>
                    </a:xfrm>
                  </p:grpSpPr>
                  <p:pic>
                    <p:nvPicPr>
                      <p:cNvPr id="1187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34" y="1775011"/>
                        <a:ext cx="441461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88" name="Picture 45" descr="\\Eric-pauls-power-mac-g5.local\desktop\Graphic Tank\off3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5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439" y="1920407"/>
                        <a:ext cx="309523" cy="4821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68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2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162048" y="4595383"/>
                      <a:ext cx="570749" cy="5168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69" name="Picture 18" descr="\\Eric-pauls-power-mac-g5.local\desktop\Graphic Tank\portal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6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546059" y="3124780"/>
                      <a:ext cx="381902" cy="55455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70" name="Picture 3" descr="\\Eric-pauls-power-mac-g5.local\desktop\Graphic Tank\yahoo top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1518529" y="4412266"/>
                      <a:ext cx="408031" cy="6110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71" name="Picture 34" descr="\\Eric-pauls-power-mac-g5.local\desktop\Graphic Tank\d7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8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3592918" y="4436626"/>
                      <a:ext cx="501267" cy="4624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65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23591" y="3741818"/>
                      <a:ext cx="351486" cy="595136"/>
                      <a:chOff x="4210887" y="1775010"/>
                      <a:chExt cx="516825" cy="875087"/>
                    </a:xfrm>
                  </p:grpSpPr>
                  <p:pic>
                    <p:nvPicPr>
                      <p:cNvPr id="1185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86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9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73" name="Picture 103" descr="\\Emp\desktop\Graphic Tank\a8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10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2934239" y="4813864"/>
                      <a:ext cx="511704" cy="59194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366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8669" y="3335596"/>
                      <a:ext cx="342132" cy="575863"/>
                      <a:chOff x="3141009" y="1775011"/>
                      <a:chExt cx="519903" cy="875087"/>
                    </a:xfrm>
                  </p:grpSpPr>
                  <p:pic>
                    <p:nvPicPr>
                      <p:cNvPr id="1183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84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1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367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29286" y="2765801"/>
                      <a:ext cx="342132" cy="575863"/>
                      <a:chOff x="3141009" y="1775011"/>
                      <a:chExt cx="519903" cy="875087"/>
                    </a:xfrm>
                  </p:grpSpPr>
                  <p:pic>
                    <p:nvPicPr>
                      <p:cNvPr id="1181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1775011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82" name="Picture 47" descr="\\Eric-pauls-power-mac-g5.local\desktop\Graphic Tank\off5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1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009" y="1893512"/>
                        <a:ext cx="280975" cy="5329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grpSp>
                  <p:nvGrpSpPr>
                    <p:cNvPr id="368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3239794"/>
                      <a:ext cx="489813" cy="829348"/>
                      <a:chOff x="4210887" y="1775010"/>
                      <a:chExt cx="516825" cy="875087"/>
                    </a:xfrm>
                  </p:grpSpPr>
                  <p:pic>
                    <p:nvPicPr>
                      <p:cNvPr id="1179" name="Picture 52" descr="\\Eric-pauls-power-mac-g5.local\desktop\Graphic Tank\ddoc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2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775010"/>
                        <a:ext cx="441462" cy="87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180" name="Picture 49" descr="\\Eric-pauls-power-mac-g5.local\desktop\Graphic Tank\off7.t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3" cstate="screen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887" y="1875582"/>
                        <a:ext cx="296000" cy="56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1177" name="Picture 19" descr="\\Eric-pauls-power-mac-g5.local\desktop\Graphic Tank\100101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7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396953" y="2601162"/>
                      <a:ext cx="768537" cy="69598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178" name="Picture 17" descr="\\Eric-pauls-power-mac-g5.local\desktop\Graphic Tank\web.t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9" cstate="screen"/>
                    <a:srcRect/>
                    <a:stretch>
                      <a:fillRect/>
                    </a:stretch>
                  </p:blipFill>
                  <p:spPr bwMode="auto">
                    <a:xfrm>
                      <a:off x="4895293" y="3503308"/>
                      <a:ext cx="501493" cy="73092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080" name="Picture 309" descr="Untitled-1.tif"/>
                  <p:cNvPicPr>
                    <a:picLocks noChangeAspect="1"/>
                  </p:cNvPicPr>
                  <p:nvPr/>
                </p:nvPicPr>
                <p:blipFill>
                  <a:blip r:embed="rId214" cstate="screen"/>
                  <a:srcRect/>
                  <a:stretch>
                    <a:fillRect/>
                  </a:stretch>
                </p:blipFill>
                <p:spPr bwMode="auto">
                  <a:xfrm>
                    <a:off x="-260771" y="1699411"/>
                    <a:ext cx="4205198" cy="40867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grpSp>
            <p:nvGrpSpPr>
              <p:cNvPr id="369" name="Group 465"/>
              <p:cNvGrpSpPr>
                <a:grpSpLocks/>
              </p:cNvGrpSpPr>
              <p:nvPr/>
            </p:nvGrpSpPr>
            <p:grpSpPr bwMode="auto">
              <a:xfrm>
                <a:off x="4751219" y="5533239"/>
                <a:ext cx="675502" cy="376593"/>
                <a:chOff x="4944338" y="4437715"/>
                <a:chExt cx="289873" cy="390954"/>
              </a:xfrm>
            </p:grpSpPr>
            <p:pic>
              <p:nvPicPr>
                <p:cNvPr id="1075" name="Picture 30" descr="\\Eric-pauls-power-mac-g5.local\desktop\Graphic Tank\d3.tif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944338" y="4560547"/>
                  <a:ext cx="289873" cy="2681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30" descr="\\Eric-pauls-power-mac-g5.local\desktop\Graphic Tank\d3.tif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944338" y="4437715"/>
                  <a:ext cx="289873" cy="2681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070" name="Picture 57" descr="Citizen"/>
              <p:cNvPicPr>
                <a:picLocks noChangeAspect="1" noChangeArrowheads="1"/>
              </p:cNvPicPr>
              <p:nvPr/>
            </p:nvPicPr>
            <p:blipFill>
              <a:blip r:embed="rId215" cstate="screen"/>
              <a:stretch>
                <a:fillRect/>
              </a:stretch>
            </p:blipFill>
            <p:spPr bwMode="auto">
              <a:xfrm>
                <a:off x="4387276" y="5101654"/>
                <a:ext cx="121931" cy="3718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71" name="Picture 57" descr="Citizen"/>
              <p:cNvPicPr>
                <a:picLocks noChangeAspect="1" noChangeArrowheads="1"/>
              </p:cNvPicPr>
              <p:nvPr/>
            </p:nvPicPr>
            <p:blipFill>
              <a:blip r:embed="rId215" cstate="screen"/>
              <a:stretch>
                <a:fillRect/>
              </a:stretch>
            </p:blipFill>
            <p:spPr bwMode="auto">
              <a:xfrm>
                <a:off x="4476884" y="5571757"/>
                <a:ext cx="121931" cy="3718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72" name="Picture 57" descr="Citizen"/>
              <p:cNvPicPr>
                <a:picLocks noChangeAspect="1" noChangeArrowheads="1"/>
              </p:cNvPicPr>
              <p:nvPr/>
            </p:nvPicPr>
            <p:blipFill>
              <a:blip r:embed="rId215" cstate="screen"/>
              <a:stretch>
                <a:fillRect/>
              </a:stretch>
            </p:blipFill>
            <p:spPr bwMode="auto">
              <a:xfrm>
                <a:off x="6679113" y="5624094"/>
                <a:ext cx="121931" cy="3718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73" name="Picture 57" descr="Citizen"/>
              <p:cNvPicPr>
                <a:picLocks noChangeAspect="1" noChangeArrowheads="1"/>
              </p:cNvPicPr>
              <p:nvPr/>
            </p:nvPicPr>
            <p:blipFill>
              <a:blip r:embed="rId215" cstate="screen"/>
              <a:stretch>
                <a:fillRect/>
              </a:stretch>
            </p:blipFill>
            <p:spPr bwMode="auto">
              <a:xfrm>
                <a:off x="7663207" y="5128993"/>
                <a:ext cx="121931" cy="3718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74" name="Picture 57" descr="Citizen"/>
              <p:cNvPicPr>
                <a:picLocks noChangeAspect="1" noChangeArrowheads="1"/>
              </p:cNvPicPr>
              <p:nvPr/>
            </p:nvPicPr>
            <p:blipFill>
              <a:blip r:embed="rId215" cstate="screen"/>
              <a:stretch>
                <a:fillRect/>
              </a:stretch>
            </p:blipFill>
            <p:spPr bwMode="auto">
              <a:xfrm>
                <a:off x="6628276" y="5027501"/>
                <a:ext cx="121931" cy="3718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80" name="Oval 4"/>
            <p:cNvSpPr>
              <a:spLocks noChangeArrowheads="1"/>
            </p:cNvSpPr>
            <p:nvPr/>
          </p:nvSpPr>
          <p:spPr bwMode="auto">
            <a:xfrm>
              <a:off x="1765626" y="4960879"/>
              <a:ext cx="1058190" cy="413416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  <a:effectLst/>
            <a:scene3d>
              <a:camera prst="perspectiveRelaxed"/>
              <a:lightRig rig="balanced" dir="t"/>
            </a:scene3d>
            <a:sp3d extrusionH="203200" prstMaterial="matte"/>
          </p:spPr>
          <p:txBody>
            <a:bodyPr wrap="none" lIns="76800" tIns="38400" rIns="76800" bIns="3840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endParaRPr lang="en-US" i="1">
                <a:solidFill>
                  <a:srgbClr val="000000"/>
                </a:solidFill>
              </a:endParaRPr>
            </a:p>
          </p:txBody>
        </p:sp>
        <p:cxnSp>
          <p:nvCxnSpPr>
            <p:cNvPr id="1381" name="Straight Arrow Connector 1380"/>
            <p:cNvCxnSpPr/>
            <p:nvPr/>
          </p:nvCxnSpPr>
          <p:spPr>
            <a:xfrm>
              <a:off x="2832148" y="5385406"/>
              <a:ext cx="876072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82" name="Picture 3"/>
            <p:cNvPicPr>
              <a:picLocks noChangeAspect="1" noChangeArrowheads="1"/>
            </p:cNvPicPr>
            <p:nvPr/>
          </p:nvPicPr>
          <p:blipFill>
            <a:blip r:embed="rId216" cstate="screen"/>
            <a:stretch>
              <a:fillRect/>
            </a:stretch>
          </p:blipFill>
          <p:spPr bwMode="auto">
            <a:xfrm>
              <a:off x="2054755" y="5238471"/>
              <a:ext cx="479935" cy="3839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3" name="Picture 30" descr="BIA card"/>
            <p:cNvPicPr>
              <a:picLocks noChangeAspect="1" noChangeArrowheads="1"/>
            </p:cNvPicPr>
            <p:nvPr/>
          </p:nvPicPr>
          <p:blipFill>
            <a:blip r:embed="rId217" cstate="screen"/>
            <a:srcRect/>
            <a:stretch>
              <a:fillRect/>
            </a:stretch>
          </p:blipFill>
          <p:spPr bwMode="gray">
            <a:xfrm>
              <a:off x="9170127" y="5004641"/>
              <a:ext cx="975194" cy="692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84" name="Straight Arrow Connector 1383"/>
            <p:cNvCxnSpPr/>
            <p:nvPr/>
          </p:nvCxnSpPr>
          <p:spPr>
            <a:xfrm flipH="1">
              <a:off x="8127860" y="5385406"/>
              <a:ext cx="1036764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6" name="Group 335"/>
          <p:cNvGrpSpPr/>
          <p:nvPr/>
        </p:nvGrpSpPr>
        <p:grpSpPr>
          <a:xfrm>
            <a:off x="2912492" y="3148014"/>
            <a:ext cx="1396651" cy="970208"/>
            <a:chOff x="1781108" y="3612314"/>
            <a:chExt cx="1396328" cy="969984"/>
          </a:xfrm>
        </p:grpSpPr>
        <p:grpSp>
          <p:nvGrpSpPr>
            <p:cNvPr id="379" name="Group 378"/>
            <p:cNvGrpSpPr/>
            <p:nvPr/>
          </p:nvGrpSpPr>
          <p:grpSpPr>
            <a:xfrm>
              <a:off x="1781108" y="3612314"/>
              <a:ext cx="1396328" cy="686420"/>
              <a:chOff x="1781108" y="3612314"/>
              <a:chExt cx="1396328" cy="686420"/>
            </a:xfrm>
          </p:grpSpPr>
          <p:pic>
            <p:nvPicPr>
              <p:cNvPr id="381" name="Picture 3"/>
              <p:cNvPicPr>
                <a:picLocks noChangeAspect="1" noChangeArrowheads="1"/>
              </p:cNvPicPr>
              <p:nvPr/>
            </p:nvPicPr>
            <p:blipFill>
              <a:blip r:embed="rId218" cstate="screen"/>
              <a:stretch>
                <a:fillRect/>
              </a:stretch>
            </p:blipFill>
            <p:spPr bwMode="auto">
              <a:xfrm>
                <a:off x="1781108" y="3693457"/>
                <a:ext cx="653626" cy="52413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382" name="Group 2050"/>
              <p:cNvGrpSpPr>
                <a:grpSpLocks/>
              </p:cNvGrpSpPr>
              <p:nvPr/>
            </p:nvGrpSpPr>
            <p:grpSpPr bwMode="auto">
              <a:xfrm>
                <a:off x="2501160" y="3612314"/>
                <a:ext cx="676276" cy="686420"/>
                <a:chOff x="1632" y="1440"/>
                <a:chExt cx="426" cy="350"/>
              </a:xfrm>
            </p:grpSpPr>
            <p:sp>
              <p:nvSpPr>
                <p:cNvPr id="383" name="Oval 2023"/>
                <p:cNvSpPr>
                  <a:spLocks noChangeArrowheads="1"/>
                </p:cNvSpPr>
                <p:nvPr/>
              </p:nvSpPr>
              <p:spPr bwMode="auto">
                <a:xfrm>
                  <a:off x="1652" y="1440"/>
                  <a:ext cx="64" cy="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BE513"/>
                    </a:gs>
                    <a:gs pos="100000">
                      <a:srgbClr val="D0950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84" name="Oval 2024"/>
                <p:cNvSpPr>
                  <a:spLocks noChangeArrowheads="1"/>
                </p:cNvSpPr>
                <p:nvPr/>
              </p:nvSpPr>
              <p:spPr bwMode="auto">
                <a:xfrm>
                  <a:off x="1746" y="1547"/>
                  <a:ext cx="50" cy="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36CFF"/>
                    </a:gs>
                    <a:gs pos="100000">
                      <a:srgbClr val="236CFF">
                        <a:gamma/>
                        <a:shade val="65882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85" name="Oval 2025"/>
                <p:cNvSpPr>
                  <a:spLocks noChangeArrowheads="1"/>
                </p:cNvSpPr>
                <p:nvPr/>
              </p:nvSpPr>
              <p:spPr bwMode="auto">
                <a:xfrm>
                  <a:off x="1632" y="1585"/>
                  <a:ext cx="51" cy="5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36CFF"/>
                    </a:gs>
                    <a:gs pos="100000">
                      <a:srgbClr val="236CFF">
                        <a:gamma/>
                        <a:shade val="65882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86" name="Oval 2026"/>
                <p:cNvSpPr>
                  <a:spLocks noChangeArrowheads="1"/>
                </p:cNvSpPr>
                <p:nvPr/>
              </p:nvSpPr>
              <p:spPr bwMode="auto">
                <a:xfrm>
                  <a:off x="1838" y="1525"/>
                  <a:ext cx="53" cy="5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BE513"/>
                    </a:gs>
                    <a:gs pos="100000">
                      <a:srgbClr val="D0950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87" name="Oval 2027"/>
                <p:cNvSpPr>
                  <a:spLocks noChangeArrowheads="1"/>
                </p:cNvSpPr>
                <p:nvPr/>
              </p:nvSpPr>
              <p:spPr bwMode="auto">
                <a:xfrm>
                  <a:off x="1806" y="1674"/>
                  <a:ext cx="60" cy="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36CFF"/>
                    </a:gs>
                    <a:gs pos="100000">
                      <a:srgbClr val="236CFF">
                        <a:gamma/>
                        <a:shade val="65882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88" name="Oval 2028"/>
                <p:cNvSpPr>
                  <a:spLocks noChangeArrowheads="1"/>
                </p:cNvSpPr>
                <p:nvPr/>
              </p:nvSpPr>
              <p:spPr bwMode="auto">
                <a:xfrm>
                  <a:off x="1866" y="1580"/>
                  <a:ext cx="51" cy="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36CFF"/>
                    </a:gs>
                    <a:gs pos="100000">
                      <a:srgbClr val="236CFF">
                        <a:gamma/>
                        <a:shade val="65882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89" name="Oval 2029"/>
                <p:cNvSpPr>
                  <a:spLocks noChangeArrowheads="1"/>
                </p:cNvSpPr>
                <p:nvPr/>
              </p:nvSpPr>
              <p:spPr bwMode="auto">
                <a:xfrm>
                  <a:off x="1972" y="1513"/>
                  <a:ext cx="50" cy="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36CFF"/>
                    </a:gs>
                    <a:gs pos="100000">
                      <a:srgbClr val="236CFF">
                        <a:gamma/>
                        <a:shade val="65882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0" name="Oval 2030"/>
                <p:cNvSpPr>
                  <a:spLocks noChangeArrowheads="1"/>
                </p:cNvSpPr>
                <p:nvPr/>
              </p:nvSpPr>
              <p:spPr bwMode="auto">
                <a:xfrm>
                  <a:off x="2002" y="1577"/>
                  <a:ext cx="50" cy="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BE513"/>
                    </a:gs>
                    <a:gs pos="100000">
                      <a:srgbClr val="D0950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1" name="Oval 2031"/>
                <p:cNvSpPr>
                  <a:spLocks noChangeArrowheads="1"/>
                </p:cNvSpPr>
                <p:nvPr/>
              </p:nvSpPr>
              <p:spPr bwMode="auto">
                <a:xfrm>
                  <a:off x="2003" y="1671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36CFF"/>
                    </a:gs>
                    <a:gs pos="100000">
                      <a:srgbClr val="236CFF">
                        <a:gamma/>
                        <a:shade val="65882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2" name="Freeform 2032"/>
                <p:cNvSpPr>
                  <a:spLocks/>
                </p:cNvSpPr>
                <p:nvPr/>
              </p:nvSpPr>
              <p:spPr bwMode="auto">
                <a:xfrm>
                  <a:off x="1778" y="1554"/>
                  <a:ext cx="79" cy="56"/>
                </a:xfrm>
                <a:custGeom>
                  <a:avLst/>
                  <a:gdLst/>
                  <a:ahLst/>
                  <a:cxnLst>
                    <a:cxn ang="0">
                      <a:pos x="116" y="9"/>
                    </a:cxn>
                    <a:cxn ang="0">
                      <a:pos x="134" y="27"/>
                    </a:cxn>
                    <a:cxn ang="0">
                      <a:pos x="20" y="101"/>
                    </a:cxn>
                    <a:cxn ang="0">
                      <a:pos x="4" y="85"/>
                    </a:cxn>
                    <a:cxn ang="0">
                      <a:pos x="116" y="9"/>
                    </a:cxn>
                  </a:cxnLst>
                  <a:rect l="0" t="0" r="r" b="b"/>
                  <a:pathLst>
                    <a:path w="144" h="101">
                      <a:moveTo>
                        <a:pt x="116" y="9"/>
                      </a:moveTo>
                      <a:cubicBezTo>
                        <a:pt x="137" y="0"/>
                        <a:pt x="144" y="19"/>
                        <a:pt x="134" y="27"/>
                      </a:cubicBezTo>
                      <a:cubicBezTo>
                        <a:pt x="111" y="42"/>
                        <a:pt x="64" y="77"/>
                        <a:pt x="20" y="101"/>
                      </a:cubicBezTo>
                      <a:cubicBezTo>
                        <a:pt x="0" y="97"/>
                        <a:pt x="0" y="93"/>
                        <a:pt x="4" y="85"/>
                      </a:cubicBezTo>
                      <a:lnTo>
                        <a:pt x="116" y="9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3" name="Oval 2033"/>
                <p:cNvSpPr>
                  <a:spLocks noChangeArrowheads="1"/>
                </p:cNvSpPr>
                <p:nvPr/>
              </p:nvSpPr>
              <p:spPr bwMode="auto">
                <a:xfrm>
                  <a:off x="1931" y="1680"/>
                  <a:ext cx="53" cy="5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BE513"/>
                    </a:gs>
                    <a:gs pos="100000">
                      <a:srgbClr val="D0950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4" name="Freeform 2034"/>
                <p:cNvSpPr>
                  <a:spLocks/>
                </p:cNvSpPr>
                <p:nvPr/>
              </p:nvSpPr>
              <p:spPr bwMode="auto">
                <a:xfrm>
                  <a:off x="1772" y="1646"/>
                  <a:ext cx="61" cy="52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24" y="0"/>
                    </a:cxn>
                    <a:cxn ang="0">
                      <a:pos x="102" y="74"/>
                    </a:cxn>
                    <a:cxn ang="0">
                      <a:pos x="82" y="88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110" h="94">
                      <a:moveTo>
                        <a:pt x="0" y="18"/>
                      </a:moveTo>
                      <a:cubicBezTo>
                        <a:pt x="6" y="8"/>
                        <a:pt x="12" y="0"/>
                        <a:pt x="24" y="0"/>
                      </a:cubicBezTo>
                      <a:cubicBezTo>
                        <a:pt x="62" y="36"/>
                        <a:pt x="70" y="38"/>
                        <a:pt x="102" y="74"/>
                      </a:cubicBezTo>
                      <a:cubicBezTo>
                        <a:pt x="110" y="94"/>
                        <a:pt x="86" y="92"/>
                        <a:pt x="82" y="88"/>
                      </a:cubicBez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5" name="Freeform 2035"/>
                <p:cNvSpPr>
                  <a:spLocks/>
                </p:cNvSpPr>
                <p:nvPr/>
              </p:nvSpPr>
              <p:spPr bwMode="auto">
                <a:xfrm>
                  <a:off x="1658" y="1477"/>
                  <a:ext cx="116" cy="150"/>
                </a:xfrm>
                <a:custGeom>
                  <a:avLst/>
                  <a:gdLst/>
                  <a:ahLst/>
                  <a:cxnLst>
                    <a:cxn ang="0">
                      <a:pos x="72" y="16"/>
                    </a:cxn>
                    <a:cxn ang="0">
                      <a:pos x="52" y="4"/>
                    </a:cxn>
                    <a:cxn ang="0">
                      <a:pos x="54" y="42"/>
                    </a:cxn>
                    <a:cxn ang="0">
                      <a:pos x="140" y="228"/>
                    </a:cxn>
                    <a:cxn ang="0">
                      <a:pos x="134" y="242"/>
                    </a:cxn>
                    <a:cxn ang="0">
                      <a:pos x="22" y="232"/>
                    </a:cxn>
                    <a:cxn ang="0">
                      <a:pos x="20" y="256"/>
                    </a:cxn>
                    <a:cxn ang="0">
                      <a:pos x="144" y="270"/>
                    </a:cxn>
                    <a:cxn ang="0">
                      <a:pos x="184" y="180"/>
                    </a:cxn>
                    <a:cxn ang="0">
                      <a:pos x="210" y="186"/>
                    </a:cxn>
                    <a:cxn ang="0">
                      <a:pos x="186" y="252"/>
                    </a:cxn>
                    <a:cxn ang="0">
                      <a:pos x="72" y="16"/>
                    </a:cxn>
                  </a:cxnLst>
                  <a:rect l="0" t="0" r="r" b="b"/>
                  <a:pathLst>
                    <a:path w="210" h="270">
                      <a:moveTo>
                        <a:pt x="72" y="16"/>
                      </a:moveTo>
                      <a:cubicBezTo>
                        <a:pt x="68" y="4"/>
                        <a:pt x="62" y="0"/>
                        <a:pt x="52" y="4"/>
                      </a:cubicBezTo>
                      <a:cubicBezTo>
                        <a:pt x="40" y="12"/>
                        <a:pt x="39" y="5"/>
                        <a:pt x="54" y="42"/>
                      </a:cubicBezTo>
                      <a:lnTo>
                        <a:pt x="140" y="228"/>
                      </a:lnTo>
                      <a:lnTo>
                        <a:pt x="134" y="242"/>
                      </a:lnTo>
                      <a:cubicBezTo>
                        <a:pt x="94" y="236"/>
                        <a:pt x="62" y="236"/>
                        <a:pt x="22" y="232"/>
                      </a:cubicBezTo>
                      <a:cubicBezTo>
                        <a:pt x="0" y="238"/>
                        <a:pt x="8" y="256"/>
                        <a:pt x="20" y="256"/>
                      </a:cubicBezTo>
                      <a:lnTo>
                        <a:pt x="144" y="270"/>
                      </a:lnTo>
                      <a:cubicBezTo>
                        <a:pt x="145" y="268"/>
                        <a:pt x="162" y="212"/>
                        <a:pt x="184" y="180"/>
                      </a:cubicBezTo>
                      <a:cubicBezTo>
                        <a:pt x="192" y="168"/>
                        <a:pt x="210" y="174"/>
                        <a:pt x="210" y="186"/>
                      </a:cubicBezTo>
                      <a:lnTo>
                        <a:pt x="186" y="252"/>
                      </a:lnTo>
                      <a:lnTo>
                        <a:pt x="72" y="16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6" name="Freeform 2036"/>
                <p:cNvSpPr>
                  <a:spLocks/>
                </p:cNvSpPr>
                <p:nvPr/>
              </p:nvSpPr>
              <p:spPr bwMode="auto">
                <a:xfrm>
                  <a:off x="1681" y="1480"/>
                  <a:ext cx="66" cy="13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" y="16"/>
                    </a:cxn>
                    <a:cxn ang="0">
                      <a:pos x="91" y="198"/>
                    </a:cxn>
                    <a:cxn ang="0">
                      <a:pos x="105" y="218"/>
                    </a:cxn>
                    <a:cxn ang="0">
                      <a:pos x="9" y="2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19" h="248">
                      <a:moveTo>
                        <a:pt x="9" y="0"/>
                      </a:moveTo>
                      <a:cubicBezTo>
                        <a:pt x="0" y="3"/>
                        <a:pt x="1" y="7"/>
                        <a:pt x="1" y="16"/>
                      </a:cubicBezTo>
                      <a:cubicBezTo>
                        <a:pt x="19" y="54"/>
                        <a:pt x="73" y="166"/>
                        <a:pt x="91" y="198"/>
                      </a:cubicBezTo>
                      <a:cubicBezTo>
                        <a:pt x="108" y="232"/>
                        <a:pt x="119" y="248"/>
                        <a:pt x="105" y="218"/>
                      </a:cubicBezTo>
                      <a:cubicBezTo>
                        <a:pt x="74" y="155"/>
                        <a:pt x="41" y="83"/>
                        <a:pt x="9" y="20"/>
                      </a:cubicBezTo>
                      <a:cubicBezTo>
                        <a:pt x="6" y="14"/>
                        <a:pt x="13" y="4"/>
                        <a:pt x="9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7" name="Oval 2037"/>
                <p:cNvSpPr>
                  <a:spLocks noChangeArrowheads="1"/>
                </p:cNvSpPr>
                <p:nvPr/>
              </p:nvSpPr>
              <p:spPr bwMode="auto">
                <a:xfrm>
                  <a:off x="1710" y="1578"/>
                  <a:ext cx="92" cy="92"/>
                </a:xfrm>
                <a:prstGeom prst="ellipse">
                  <a:avLst/>
                </a:prstGeom>
                <a:solidFill>
                  <a:schemeClr val="accent5"/>
                </a:solidFill>
                <a:ln w="12700" algn="ctr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8" name="Freeform 2038"/>
                <p:cNvSpPr>
                  <a:spLocks/>
                </p:cNvSpPr>
                <p:nvPr/>
              </p:nvSpPr>
              <p:spPr bwMode="auto">
                <a:xfrm>
                  <a:off x="1964" y="1648"/>
                  <a:ext cx="63" cy="45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14" y="18"/>
                    </a:cxn>
                    <a:cxn ang="0">
                      <a:pos x="90" y="78"/>
                    </a:cxn>
                    <a:cxn ang="0">
                      <a:pos x="104" y="60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114" h="82">
                      <a:moveTo>
                        <a:pt x="28" y="0"/>
                      </a:moveTo>
                      <a:cubicBezTo>
                        <a:pt x="19" y="2"/>
                        <a:pt x="0" y="4"/>
                        <a:pt x="14" y="18"/>
                      </a:cubicBezTo>
                      <a:cubicBezTo>
                        <a:pt x="20" y="23"/>
                        <a:pt x="72" y="62"/>
                        <a:pt x="90" y="78"/>
                      </a:cubicBezTo>
                      <a:cubicBezTo>
                        <a:pt x="102" y="82"/>
                        <a:pt x="114" y="73"/>
                        <a:pt x="104" y="60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399" name="Freeform 2039"/>
                <p:cNvSpPr>
                  <a:spLocks/>
                </p:cNvSpPr>
                <p:nvPr/>
              </p:nvSpPr>
              <p:spPr bwMode="auto">
                <a:xfrm>
                  <a:off x="1964" y="1601"/>
                  <a:ext cx="58" cy="28"/>
                </a:xfrm>
                <a:custGeom>
                  <a:avLst/>
                  <a:gdLst/>
                  <a:ahLst/>
                  <a:cxnLst>
                    <a:cxn ang="0">
                      <a:pos x="84" y="2"/>
                    </a:cxn>
                    <a:cxn ang="0">
                      <a:pos x="94" y="22"/>
                    </a:cxn>
                    <a:cxn ang="0">
                      <a:pos x="12" y="50"/>
                    </a:cxn>
                    <a:cxn ang="0">
                      <a:pos x="12" y="28"/>
                    </a:cxn>
                    <a:cxn ang="0">
                      <a:pos x="84" y="2"/>
                    </a:cxn>
                  </a:cxnLst>
                  <a:rect l="0" t="0" r="r" b="b"/>
                  <a:pathLst>
                    <a:path w="106" h="50">
                      <a:moveTo>
                        <a:pt x="84" y="2"/>
                      </a:moveTo>
                      <a:cubicBezTo>
                        <a:pt x="100" y="0"/>
                        <a:pt x="106" y="14"/>
                        <a:pt x="94" y="22"/>
                      </a:cubicBezTo>
                      <a:cubicBezTo>
                        <a:pt x="54" y="36"/>
                        <a:pt x="52" y="38"/>
                        <a:pt x="12" y="50"/>
                      </a:cubicBezTo>
                      <a:cubicBezTo>
                        <a:pt x="15" y="37"/>
                        <a:pt x="0" y="36"/>
                        <a:pt x="12" y="28"/>
                      </a:cubicBezTo>
                      <a:lnTo>
                        <a:pt x="84" y="2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0" name="Freeform 2040"/>
                <p:cNvSpPr>
                  <a:spLocks/>
                </p:cNvSpPr>
                <p:nvPr/>
              </p:nvSpPr>
              <p:spPr bwMode="auto">
                <a:xfrm>
                  <a:off x="1895" y="1604"/>
                  <a:ext cx="34" cy="18"/>
                </a:xfrm>
                <a:custGeom>
                  <a:avLst/>
                  <a:gdLst/>
                  <a:ahLst/>
                  <a:cxnLst>
                    <a:cxn ang="0">
                      <a:pos x="52" y="16"/>
                    </a:cxn>
                    <a:cxn ang="0">
                      <a:pos x="28" y="4"/>
                    </a:cxn>
                    <a:cxn ang="0">
                      <a:pos x="16" y="0"/>
                    </a:cxn>
                    <a:cxn ang="0">
                      <a:pos x="4" y="8"/>
                    </a:cxn>
                    <a:cxn ang="0">
                      <a:pos x="24" y="26"/>
                    </a:cxn>
                    <a:cxn ang="0">
                      <a:pos x="36" y="32"/>
                    </a:cxn>
                    <a:cxn ang="0">
                      <a:pos x="52" y="16"/>
                    </a:cxn>
                  </a:cxnLst>
                  <a:rect l="0" t="0" r="r" b="b"/>
                  <a:pathLst>
                    <a:path w="62" h="32">
                      <a:moveTo>
                        <a:pt x="52" y="16"/>
                      </a:moveTo>
                      <a:cubicBezTo>
                        <a:pt x="36" y="6"/>
                        <a:pt x="45" y="10"/>
                        <a:pt x="28" y="4"/>
                      </a:cubicBezTo>
                      <a:cubicBezTo>
                        <a:pt x="24" y="3"/>
                        <a:pt x="16" y="0"/>
                        <a:pt x="16" y="0"/>
                      </a:cubicBezTo>
                      <a:cubicBezTo>
                        <a:pt x="12" y="1"/>
                        <a:pt x="5" y="3"/>
                        <a:pt x="4" y="8"/>
                      </a:cubicBezTo>
                      <a:cubicBezTo>
                        <a:pt x="0" y="23"/>
                        <a:pt x="17" y="21"/>
                        <a:pt x="24" y="26"/>
                      </a:cubicBezTo>
                      <a:cubicBezTo>
                        <a:pt x="32" y="31"/>
                        <a:pt x="28" y="29"/>
                        <a:pt x="36" y="32"/>
                      </a:cubicBezTo>
                      <a:cubicBezTo>
                        <a:pt x="40" y="31"/>
                        <a:pt x="62" y="26"/>
                        <a:pt x="52" y="16"/>
                      </a:cubicBez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1" name="Freeform 2041"/>
                <p:cNvSpPr>
                  <a:spLocks/>
                </p:cNvSpPr>
                <p:nvPr/>
              </p:nvSpPr>
              <p:spPr bwMode="auto">
                <a:xfrm>
                  <a:off x="1780" y="1539"/>
                  <a:ext cx="218" cy="162"/>
                </a:xfrm>
                <a:custGeom>
                  <a:avLst/>
                  <a:gdLst/>
                  <a:ahLst/>
                  <a:cxnLst>
                    <a:cxn ang="0">
                      <a:pos x="18" y="145"/>
                    </a:cxn>
                    <a:cxn ang="0">
                      <a:pos x="24" y="177"/>
                    </a:cxn>
                    <a:cxn ang="0">
                      <a:pos x="288" y="179"/>
                    </a:cxn>
                    <a:cxn ang="0">
                      <a:pos x="308" y="279"/>
                    </a:cxn>
                    <a:cxn ang="0">
                      <a:pos x="330" y="275"/>
                    </a:cxn>
                    <a:cxn ang="0">
                      <a:pos x="318" y="153"/>
                    </a:cxn>
                    <a:cxn ang="0">
                      <a:pos x="324" y="119"/>
                    </a:cxn>
                    <a:cxn ang="0">
                      <a:pos x="390" y="25"/>
                    </a:cxn>
                    <a:cxn ang="0">
                      <a:pos x="368" y="17"/>
                    </a:cxn>
                    <a:cxn ang="0">
                      <a:pos x="294" y="125"/>
                    </a:cxn>
                    <a:cxn ang="0">
                      <a:pos x="248" y="147"/>
                    </a:cxn>
                    <a:cxn ang="0">
                      <a:pos x="18" y="145"/>
                    </a:cxn>
                  </a:cxnLst>
                  <a:rect l="0" t="0" r="r" b="b"/>
                  <a:pathLst>
                    <a:path w="396" h="294">
                      <a:moveTo>
                        <a:pt x="18" y="145"/>
                      </a:moveTo>
                      <a:cubicBezTo>
                        <a:pt x="2" y="147"/>
                        <a:pt x="0" y="181"/>
                        <a:pt x="24" y="177"/>
                      </a:cubicBezTo>
                      <a:cubicBezTo>
                        <a:pt x="140" y="179"/>
                        <a:pt x="268" y="179"/>
                        <a:pt x="288" y="179"/>
                      </a:cubicBezTo>
                      <a:cubicBezTo>
                        <a:pt x="293" y="210"/>
                        <a:pt x="300" y="241"/>
                        <a:pt x="308" y="279"/>
                      </a:cubicBezTo>
                      <a:cubicBezTo>
                        <a:pt x="316" y="294"/>
                        <a:pt x="330" y="285"/>
                        <a:pt x="330" y="275"/>
                      </a:cubicBezTo>
                      <a:cubicBezTo>
                        <a:pt x="326" y="247"/>
                        <a:pt x="320" y="180"/>
                        <a:pt x="318" y="153"/>
                      </a:cubicBezTo>
                      <a:lnTo>
                        <a:pt x="324" y="119"/>
                      </a:lnTo>
                      <a:cubicBezTo>
                        <a:pt x="346" y="88"/>
                        <a:pt x="371" y="58"/>
                        <a:pt x="390" y="25"/>
                      </a:cubicBezTo>
                      <a:cubicBezTo>
                        <a:pt x="396" y="13"/>
                        <a:pt x="384" y="0"/>
                        <a:pt x="368" y="17"/>
                      </a:cubicBezTo>
                      <a:lnTo>
                        <a:pt x="294" y="125"/>
                      </a:lnTo>
                      <a:lnTo>
                        <a:pt x="248" y="147"/>
                      </a:lnTo>
                      <a:lnTo>
                        <a:pt x="18" y="145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2" name="Freeform 2042"/>
                <p:cNvSpPr>
                  <a:spLocks/>
                </p:cNvSpPr>
                <p:nvPr/>
              </p:nvSpPr>
              <p:spPr bwMode="auto">
                <a:xfrm>
                  <a:off x="1782" y="1624"/>
                  <a:ext cx="129" cy="14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8" y="22"/>
                    </a:cxn>
                    <a:cxn ang="0">
                      <a:pos x="232" y="24"/>
                    </a:cxn>
                    <a:cxn ang="0">
                      <a:pos x="226" y="20"/>
                    </a:cxn>
                    <a:cxn ang="0">
                      <a:pos x="224" y="16"/>
                    </a:cxn>
                    <a:cxn ang="0">
                      <a:pos x="24" y="14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34" h="25">
                      <a:moveTo>
                        <a:pt x="4" y="0"/>
                      </a:moveTo>
                      <a:cubicBezTo>
                        <a:pt x="0" y="13"/>
                        <a:pt x="5" y="22"/>
                        <a:pt x="18" y="22"/>
                      </a:cubicBezTo>
                      <a:cubicBezTo>
                        <a:pt x="89" y="23"/>
                        <a:pt x="161" y="25"/>
                        <a:pt x="232" y="24"/>
                      </a:cubicBezTo>
                      <a:cubicBezTo>
                        <a:pt x="234" y="24"/>
                        <a:pt x="228" y="22"/>
                        <a:pt x="226" y="20"/>
                      </a:cubicBezTo>
                      <a:cubicBezTo>
                        <a:pt x="225" y="19"/>
                        <a:pt x="225" y="17"/>
                        <a:pt x="224" y="16"/>
                      </a:cubicBezTo>
                      <a:cubicBezTo>
                        <a:pt x="157" y="15"/>
                        <a:pt x="91" y="15"/>
                        <a:pt x="24" y="14"/>
                      </a:cubicBezTo>
                      <a:cubicBezTo>
                        <a:pt x="5" y="14"/>
                        <a:pt x="8" y="13"/>
                        <a:pt x="4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3" name="Oval 2043"/>
                <p:cNvSpPr>
                  <a:spLocks noChangeArrowheads="1"/>
                </p:cNvSpPr>
                <p:nvPr/>
              </p:nvSpPr>
              <p:spPr bwMode="auto">
                <a:xfrm>
                  <a:off x="1901" y="1582"/>
                  <a:ext cx="87" cy="88"/>
                </a:xfrm>
                <a:prstGeom prst="ellipse">
                  <a:avLst/>
                </a:prstGeom>
                <a:solidFill>
                  <a:schemeClr val="accent5"/>
                </a:solidFill>
                <a:ln w="12700" algn="ctr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lIns="90021" tIns="46811" rIns="90021" bIns="46811" anchor="ctr"/>
                <a:lstStyle/>
                <a:p>
                  <a:endParaRPr lang="en-US"/>
                </a:p>
              </p:txBody>
            </p:sp>
            <p:sp>
              <p:nvSpPr>
                <p:cNvPr id="404" name="Freeform 2044"/>
                <p:cNvSpPr>
                  <a:spLocks/>
                </p:cNvSpPr>
                <p:nvPr/>
              </p:nvSpPr>
              <p:spPr bwMode="auto">
                <a:xfrm>
                  <a:off x="1690" y="1642"/>
                  <a:ext cx="50" cy="38"/>
                </a:xfrm>
                <a:custGeom>
                  <a:avLst/>
                  <a:gdLst/>
                  <a:ahLst/>
                  <a:cxnLst>
                    <a:cxn ang="0">
                      <a:pos x="0" y="58"/>
                    </a:cxn>
                    <a:cxn ang="0">
                      <a:pos x="12" y="50"/>
                    </a:cxn>
                    <a:cxn ang="0">
                      <a:pos x="64" y="0"/>
                    </a:cxn>
                    <a:cxn ang="0">
                      <a:pos x="84" y="22"/>
                    </a:cxn>
                    <a:cxn ang="0">
                      <a:pos x="36" y="68"/>
                    </a:cxn>
                    <a:cxn ang="0">
                      <a:pos x="12" y="52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89" h="68">
                      <a:moveTo>
                        <a:pt x="0" y="58"/>
                      </a:moveTo>
                      <a:cubicBezTo>
                        <a:pt x="4" y="57"/>
                        <a:pt x="12" y="55"/>
                        <a:pt x="12" y="50"/>
                      </a:cubicBezTo>
                      <a:cubicBezTo>
                        <a:pt x="34" y="33"/>
                        <a:pt x="44" y="12"/>
                        <a:pt x="64" y="0"/>
                      </a:cubicBezTo>
                      <a:cubicBezTo>
                        <a:pt x="82" y="0"/>
                        <a:pt x="89" y="11"/>
                        <a:pt x="84" y="22"/>
                      </a:cubicBezTo>
                      <a:lnTo>
                        <a:pt x="36" y="68"/>
                      </a:lnTo>
                      <a:lnTo>
                        <a:pt x="12" y="52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5" name="Oval 2045"/>
                <p:cNvSpPr>
                  <a:spLocks noChangeArrowheads="1"/>
                </p:cNvSpPr>
                <p:nvPr/>
              </p:nvSpPr>
              <p:spPr bwMode="auto">
                <a:xfrm>
                  <a:off x="1670" y="1646"/>
                  <a:ext cx="61" cy="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BE513"/>
                    </a:gs>
                    <a:gs pos="100000">
                      <a:srgbClr val="D0950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6" name="Freeform 2046"/>
                <p:cNvSpPr>
                  <a:spLocks/>
                </p:cNvSpPr>
                <p:nvPr/>
              </p:nvSpPr>
              <p:spPr bwMode="auto">
                <a:xfrm>
                  <a:off x="1831" y="1637"/>
                  <a:ext cx="108" cy="141"/>
                </a:xfrm>
                <a:custGeom>
                  <a:avLst/>
                  <a:gdLst/>
                  <a:ahLst/>
                  <a:cxnLst>
                    <a:cxn ang="0">
                      <a:pos x="185" y="39"/>
                    </a:cxn>
                    <a:cxn ang="0">
                      <a:pos x="157" y="25"/>
                    </a:cxn>
                    <a:cxn ang="0">
                      <a:pos x="15" y="197"/>
                    </a:cxn>
                    <a:cxn ang="0">
                      <a:pos x="9" y="209"/>
                    </a:cxn>
                    <a:cxn ang="0">
                      <a:pos x="29" y="227"/>
                    </a:cxn>
                    <a:cxn ang="0">
                      <a:pos x="185" y="39"/>
                    </a:cxn>
                  </a:cxnLst>
                  <a:rect l="0" t="0" r="r" b="b"/>
                  <a:pathLst>
                    <a:path w="195" h="255">
                      <a:moveTo>
                        <a:pt x="185" y="39"/>
                      </a:moveTo>
                      <a:cubicBezTo>
                        <a:pt x="195" y="29"/>
                        <a:pt x="183" y="0"/>
                        <a:pt x="157" y="25"/>
                      </a:cubicBezTo>
                      <a:lnTo>
                        <a:pt x="15" y="197"/>
                      </a:lnTo>
                      <a:lnTo>
                        <a:pt x="9" y="209"/>
                      </a:lnTo>
                      <a:cubicBezTo>
                        <a:pt x="36" y="223"/>
                        <a:pt x="0" y="255"/>
                        <a:pt x="29" y="227"/>
                      </a:cubicBezTo>
                      <a:lnTo>
                        <a:pt x="185" y="39"/>
                      </a:lnTo>
                      <a:close/>
                    </a:path>
                  </a:pathLst>
                </a:custGeom>
                <a:solidFill>
                  <a:srgbClr val="EAE9E0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7" name="Freeform 2047"/>
                <p:cNvSpPr>
                  <a:spLocks/>
                </p:cNvSpPr>
                <p:nvPr/>
              </p:nvSpPr>
              <p:spPr bwMode="auto">
                <a:xfrm>
                  <a:off x="1839" y="1652"/>
                  <a:ext cx="99" cy="113"/>
                </a:xfrm>
                <a:custGeom>
                  <a:avLst/>
                  <a:gdLst/>
                  <a:ahLst/>
                  <a:cxnLst>
                    <a:cxn ang="0">
                      <a:pos x="165" y="20"/>
                    </a:cxn>
                    <a:cxn ang="0">
                      <a:pos x="41" y="166"/>
                    </a:cxn>
                    <a:cxn ang="0">
                      <a:pos x="21" y="178"/>
                    </a:cxn>
                    <a:cxn ang="0">
                      <a:pos x="165" y="6"/>
                    </a:cxn>
                    <a:cxn ang="0">
                      <a:pos x="165" y="20"/>
                    </a:cxn>
                  </a:cxnLst>
                  <a:rect l="0" t="0" r="r" b="b"/>
                  <a:pathLst>
                    <a:path w="179" h="205">
                      <a:moveTo>
                        <a:pt x="165" y="20"/>
                      </a:moveTo>
                      <a:cubicBezTo>
                        <a:pt x="143" y="50"/>
                        <a:pt x="66" y="140"/>
                        <a:pt x="41" y="166"/>
                      </a:cubicBezTo>
                      <a:cubicBezTo>
                        <a:pt x="17" y="192"/>
                        <a:pt x="0" y="205"/>
                        <a:pt x="21" y="178"/>
                      </a:cubicBezTo>
                      <a:cubicBezTo>
                        <a:pt x="68" y="123"/>
                        <a:pt x="119" y="62"/>
                        <a:pt x="165" y="6"/>
                      </a:cubicBezTo>
                      <a:cubicBezTo>
                        <a:pt x="169" y="4"/>
                        <a:pt x="179" y="0"/>
                        <a:pt x="165" y="2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021" tIns="46811" rIns="90021" bIns="46811" anchor="ctr"/>
                <a:lstStyle/>
                <a:p>
                  <a:endParaRPr lang="en-GB"/>
                </a:p>
              </p:txBody>
            </p:sp>
            <p:sp>
              <p:nvSpPr>
                <p:cNvPr id="408" name="Oval 2048"/>
                <p:cNvSpPr>
                  <a:spLocks noChangeArrowheads="1"/>
                </p:cNvSpPr>
                <p:nvPr/>
              </p:nvSpPr>
              <p:spPr bwMode="auto">
                <a:xfrm>
                  <a:off x="1806" y="1722"/>
                  <a:ext cx="69" cy="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BE513"/>
                    </a:gs>
                    <a:gs pos="100000">
                      <a:srgbClr val="D0950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noFill/>
                  <a:round/>
                  <a:headEnd/>
                  <a:tailEnd/>
                </a:ln>
                <a:effectLst/>
              </p:spPr>
              <p:txBody>
                <a:bodyPr wrap="none" lIns="90021" tIns="46811" rIns="90021" bIns="46811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80" name="TextBox 10"/>
            <p:cNvSpPr txBox="1">
              <a:spLocks noChangeArrowheads="1"/>
            </p:cNvSpPr>
            <p:nvPr/>
          </p:nvSpPr>
          <p:spPr bwMode="auto">
            <a:xfrm>
              <a:off x="1781108" y="4354576"/>
              <a:ext cx="1390288" cy="22772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30236" tIns="30236" rIns="30236" bIns="30236">
              <a:spAutoFit/>
            </a:bodyPr>
            <a:lstStyle/>
            <a:p>
              <a:pPr algn="ctr">
                <a:lnSpc>
                  <a:spcPts val="1260"/>
                </a:lnSpc>
              </a:pPr>
              <a:endParaRPr lang="en-US" sz="1200" dirty="0">
                <a:latin typeface="BentonSans Light" panose="02000503000000020004" pitchFamily="2" charset="0"/>
              </a:endParaRPr>
            </a:p>
          </p:txBody>
        </p:sp>
      </p:grpSp>
      <p:cxnSp>
        <p:nvCxnSpPr>
          <p:cNvPr id="337" name="Straight Arrow Connector 336"/>
          <p:cNvCxnSpPr/>
          <p:nvPr/>
        </p:nvCxnSpPr>
        <p:spPr>
          <a:xfrm rot="5400000">
            <a:off x="3374392" y="4657773"/>
            <a:ext cx="468000" cy="1191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8" name="Group 337"/>
          <p:cNvGrpSpPr/>
          <p:nvPr/>
        </p:nvGrpSpPr>
        <p:grpSpPr>
          <a:xfrm>
            <a:off x="4794815" y="3328648"/>
            <a:ext cx="1614442" cy="1093154"/>
            <a:chOff x="3662996" y="3792904"/>
            <a:chExt cx="1614068" cy="1092901"/>
          </a:xfrm>
        </p:grpSpPr>
        <p:pic>
          <p:nvPicPr>
            <p:cNvPr id="377" name="Picture 42" descr="network diagram"/>
            <p:cNvPicPr>
              <a:picLocks noChangeAspect="1" noChangeArrowheads="1"/>
            </p:cNvPicPr>
            <p:nvPr/>
          </p:nvPicPr>
          <p:blipFill>
            <a:blip r:embed="rId219" cstate="screen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22943" y="3792904"/>
              <a:ext cx="1263821" cy="54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" name="TextBox 10"/>
            <p:cNvSpPr txBox="1">
              <a:spLocks noChangeArrowheads="1"/>
            </p:cNvSpPr>
            <p:nvPr/>
          </p:nvSpPr>
          <p:spPr bwMode="auto">
            <a:xfrm>
              <a:off x="3662996" y="4354576"/>
              <a:ext cx="1614068" cy="53122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30236" tIns="30236" rIns="30236" bIns="30236">
              <a:noAutofit/>
            </a:bodyPr>
            <a:lstStyle/>
            <a:p>
              <a:pPr algn="ctr">
                <a:lnSpc>
                  <a:spcPts val="1260"/>
                </a:lnSpc>
              </a:pPr>
              <a:endParaRPr lang="en-US" sz="1200" dirty="0">
                <a:latin typeface="BentonSans Light" panose="02000503000000020004" pitchFamily="2" charset="0"/>
              </a:endParaRPr>
            </a:p>
          </p:txBody>
        </p:sp>
      </p:grpSp>
      <p:cxnSp>
        <p:nvCxnSpPr>
          <p:cNvPr id="339" name="Straight Arrow Connector 338"/>
          <p:cNvCxnSpPr>
            <a:stCxn id="378" idx="2"/>
          </p:cNvCxnSpPr>
          <p:nvPr/>
        </p:nvCxnSpPr>
        <p:spPr>
          <a:xfrm>
            <a:off x="5602037" y="4421801"/>
            <a:ext cx="34527" cy="39187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/>
          <p:nvPr/>
        </p:nvCxnSpPr>
        <p:spPr>
          <a:xfrm rot="5400000">
            <a:off x="8715761" y="4493762"/>
            <a:ext cx="438668" cy="14644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rot="5400000">
            <a:off x="10629256" y="4657773"/>
            <a:ext cx="468000" cy="1191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/>
          <p:cNvGrpSpPr/>
          <p:nvPr/>
        </p:nvGrpSpPr>
        <p:grpSpPr>
          <a:xfrm>
            <a:off x="10167951" y="3136662"/>
            <a:ext cx="1656941" cy="1285140"/>
            <a:chOff x="9034888" y="3600962"/>
            <a:chExt cx="1656558" cy="1284843"/>
          </a:xfrm>
        </p:grpSpPr>
        <p:sp>
          <p:nvSpPr>
            <p:cNvPr id="375" name="TextBox 10"/>
            <p:cNvSpPr txBox="1">
              <a:spLocks noChangeArrowheads="1"/>
            </p:cNvSpPr>
            <p:nvPr/>
          </p:nvSpPr>
          <p:spPr bwMode="auto">
            <a:xfrm>
              <a:off x="9034888" y="4354576"/>
              <a:ext cx="1656558" cy="53122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30236" tIns="30236" rIns="30236" bIns="30236">
              <a:noAutofit/>
            </a:bodyPr>
            <a:lstStyle/>
            <a:p>
              <a:pPr algn="ctr">
                <a:lnSpc>
                  <a:spcPts val="1260"/>
                </a:lnSpc>
              </a:pPr>
              <a:endParaRPr lang="en-US" sz="1200" dirty="0">
                <a:latin typeface="BentonSans Light" panose="02000503000000020004" pitchFamily="2" charset="0"/>
              </a:endParaRPr>
            </a:p>
          </p:txBody>
        </p:sp>
        <p:pic>
          <p:nvPicPr>
            <p:cNvPr id="376" name="Picture 6" descr="18 Picture2"/>
            <p:cNvPicPr>
              <a:picLocks noChangeAspect="1" noChangeArrowheads="1"/>
            </p:cNvPicPr>
            <p:nvPr/>
          </p:nvPicPr>
          <p:blipFill>
            <a:blip r:embed="rId220" cstate="screen"/>
            <a:srcRect t="11196" b="3435"/>
            <a:stretch>
              <a:fillRect/>
            </a:stretch>
          </p:blipFill>
          <p:spPr bwMode="gray">
            <a:xfrm>
              <a:off x="9407818" y="3600962"/>
              <a:ext cx="851803" cy="72581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43" name="Group 342"/>
          <p:cNvGrpSpPr/>
          <p:nvPr/>
        </p:nvGrpSpPr>
        <p:grpSpPr>
          <a:xfrm>
            <a:off x="8263600" y="3123380"/>
            <a:ext cx="1390610" cy="994843"/>
            <a:chOff x="7130978" y="3587685"/>
            <a:chExt cx="1390288" cy="994613"/>
          </a:xfrm>
        </p:grpSpPr>
        <p:sp>
          <p:nvSpPr>
            <p:cNvPr id="371" name="TextBox 10"/>
            <p:cNvSpPr txBox="1">
              <a:spLocks noChangeArrowheads="1"/>
            </p:cNvSpPr>
            <p:nvPr/>
          </p:nvSpPr>
          <p:spPr bwMode="auto">
            <a:xfrm>
              <a:off x="7130978" y="4354576"/>
              <a:ext cx="1390288" cy="22772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30236" tIns="30236" rIns="30236" bIns="30236">
              <a:spAutoFit/>
            </a:bodyPr>
            <a:lstStyle/>
            <a:p>
              <a:pPr algn="ctr">
                <a:lnSpc>
                  <a:spcPts val="1260"/>
                </a:lnSpc>
              </a:pPr>
              <a:endParaRPr lang="en-US" sz="1200" dirty="0">
                <a:latin typeface="BentonSans Light" panose="02000503000000020004" pitchFamily="2" charset="0"/>
              </a:endParaRPr>
            </a:p>
          </p:txBody>
        </p:sp>
        <p:grpSp>
          <p:nvGrpSpPr>
            <p:cNvPr id="372" name="Group 371"/>
            <p:cNvGrpSpPr/>
            <p:nvPr/>
          </p:nvGrpSpPr>
          <p:grpSpPr>
            <a:xfrm>
              <a:off x="7163018" y="3587685"/>
              <a:ext cx="1326208" cy="744461"/>
              <a:chOff x="7473950" y="3201644"/>
              <a:chExt cx="1768738" cy="744633"/>
            </a:xfrm>
          </p:grpSpPr>
          <p:pic>
            <p:nvPicPr>
              <p:cNvPr id="373" name="Picture 5"/>
              <p:cNvPicPr>
                <a:picLocks noChangeAspect="1" noChangeArrowheads="1"/>
              </p:cNvPicPr>
              <p:nvPr/>
            </p:nvPicPr>
            <p:blipFill>
              <a:blip r:embed="rId221" cstate="screen"/>
              <a:stretch>
                <a:fillRect/>
              </a:stretch>
            </p:blipFill>
            <p:spPr bwMode="auto">
              <a:xfrm>
                <a:off x="7473950" y="3201644"/>
                <a:ext cx="1238216" cy="66841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4" name="Picture 7" descr="C:\Users\I036387\Documents\Palantir\HeatMap-California.jpg"/>
              <p:cNvPicPr>
                <a:picLocks noChangeAspect="1" noChangeArrowheads="1"/>
              </p:cNvPicPr>
              <p:nvPr/>
            </p:nvPicPr>
            <p:blipFill>
              <a:blip r:embed="rId222" cstate="screen"/>
              <a:stretch>
                <a:fillRect/>
              </a:stretch>
            </p:blipFill>
            <p:spPr bwMode="auto">
              <a:xfrm>
                <a:off x="8127636" y="3287064"/>
                <a:ext cx="1115052" cy="6592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cxnSp>
        <p:nvCxnSpPr>
          <p:cNvPr id="344" name="Straight Arrow Connector 343"/>
          <p:cNvCxnSpPr/>
          <p:nvPr/>
        </p:nvCxnSpPr>
        <p:spPr>
          <a:xfrm>
            <a:off x="7235373" y="4366752"/>
            <a:ext cx="2537" cy="29891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5" name="Group 344"/>
          <p:cNvGrpSpPr/>
          <p:nvPr/>
        </p:nvGrpSpPr>
        <p:grpSpPr>
          <a:xfrm>
            <a:off x="6749243" y="3096611"/>
            <a:ext cx="998484" cy="1021612"/>
            <a:chOff x="5616971" y="3560922"/>
            <a:chExt cx="998253" cy="1021376"/>
          </a:xfrm>
        </p:grpSpPr>
        <p:grpSp>
          <p:nvGrpSpPr>
            <p:cNvPr id="346" name="Group 345"/>
            <p:cNvGrpSpPr/>
            <p:nvPr/>
          </p:nvGrpSpPr>
          <p:grpSpPr>
            <a:xfrm>
              <a:off x="5696334" y="3560922"/>
              <a:ext cx="769488" cy="768960"/>
              <a:chOff x="5696334" y="3560922"/>
              <a:chExt cx="769488" cy="768960"/>
            </a:xfrm>
          </p:grpSpPr>
          <p:grpSp>
            <p:nvGrpSpPr>
              <p:cNvPr id="348" name="Group 347"/>
              <p:cNvGrpSpPr/>
              <p:nvPr/>
            </p:nvGrpSpPr>
            <p:grpSpPr>
              <a:xfrm>
                <a:off x="5696334" y="3855427"/>
                <a:ext cx="769488" cy="474455"/>
                <a:chOff x="7473950" y="1743075"/>
                <a:chExt cx="1847850" cy="835025"/>
              </a:xfrm>
            </p:grpSpPr>
            <p:sp>
              <p:nvSpPr>
                <p:cNvPr id="350" name="Oval 4"/>
                <p:cNvSpPr>
                  <a:spLocks noChangeArrowheads="1"/>
                </p:cNvSpPr>
                <p:nvPr/>
              </p:nvSpPr>
              <p:spPr bwMode="auto">
                <a:xfrm>
                  <a:off x="7473950" y="2162175"/>
                  <a:ext cx="1847850" cy="415925"/>
                </a:xfrm>
                <a:prstGeom prst="ellipse">
                  <a:avLst/>
                </a:prstGeom>
                <a:solidFill>
                  <a:schemeClr val="accent6"/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perspectiveRelaxed"/>
                  <a:lightRig rig="balanced" dir="t"/>
                </a:scene3d>
                <a:sp3d extrusionH="88900" prstMaterial="matte"/>
              </p:spPr>
              <p:txBody>
                <a:bodyPr wrap="none" anchor="ctr"/>
                <a:lstStyle/>
                <a:p>
                  <a:pPr algn="ctr">
                    <a:buClr>
                      <a:srgbClr val="F0AB00"/>
                    </a:buClr>
                    <a:buSzPct val="80000"/>
                    <a:buFont typeface="Wingdings" pitchFamily="2" charset="2"/>
                    <a:buNone/>
                  </a:pPr>
                  <a:endParaRPr lang="en-US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1" name="Oval 4"/>
                <p:cNvSpPr>
                  <a:spLocks noChangeArrowheads="1"/>
                </p:cNvSpPr>
                <p:nvPr/>
              </p:nvSpPr>
              <p:spPr bwMode="auto">
                <a:xfrm>
                  <a:off x="7473950" y="2022475"/>
                  <a:ext cx="1847850" cy="41592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perspectiveRelaxed"/>
                  <a:lightRig rig="balanced" dir="t"/>
                </a:scene3d>
                <a:sp3d extrusionH="88900" prstMaterial="matte"/>
              </p:spPr>
              <p:txBody>
                <a:bodyPr wrap="none" anchor="ctr"/>
                <a:lstStyle/>
                <a:p>
                  <a:pPr algn="ctr">
                    <a:buClr>
                      <a:srgbClr val="F0AB00"/>
                    </a:buClr>
                    <a:buSzPct val="80000"/>
                    <a:buFont typeface="Wingdings" pitchFamily="2" charset="2"/>
                    <a:buNone/>
                  </a:pPr>
                  <a:endParaRPr lang="en-US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5" name="Oval 4"/>
                <p:cNvSpPr>
                  <a:spLocks noChangeArrowheads="1"/>
                </p:cNvSpPr>
                <p:nvPr/>
              </p:nvSpPr>
              <p:spPr bwMode="auto">
                <a:xfrm>
                  <a:off x="7473950" y="1882775"/>
                  <a:ext cx="1847850" cy="4159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perspectiveRelaxed"/>
                  <a:lightRig rig="balanced" dir="t"/>
                </a:scene3d>
                <a:sp3d extrusionH="88900" prstMaterial="matte"/>
              </p:spPr>
              <p:txBody>
                <a:bodyPr wrap="none" anchor="ctr"/>
                <a:lstStyle/>
                <a:p>
                  <a:pPr algn="ctr">
                    <a:buClr>
                      <a:srgbClr val="F0AB00"/>
                    </a:buClr>
                    <a:buSzPct val="80000"/>
                    <a:buFont typeface="Wingdings" pitchFamily="2" charset="2"/>
                    <a:buNone/>
                  </a:pPr>
                  <a:endParaRPr lang="en-US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0" name="Oval 4"/>
                <p:cNvSpPr>
                  <a:spLocks noChangeArrowheads="1"/>
                </p:cNvSpPr>
                <p:nvPr/>
              </p:nvSpPr>
              <p:spPr bwMode="auto">
                <a:xfrm>
                  <a:off x="7473950" y="1743075"/>
                  <a:ext cx="1847850" cy="415925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perspectiveRelaxed"/>
                  <a:lightRig rig="balanced" dir="t"/>
                </a:scene3d>
                <a:sp3d extrusionH="88900" prstMaterial="matte"/>
              </p:spPr>
              <p:txBody>
                <a:bodyPr wrap="none" anchor="ctr"/>
                <a:lstStyle/>
                <a:p>
                  <a:pPr algn="ctr">
                    <a:buClr>
                      <a:srgbClr val="F0AB00"/>
                    </a:buClr>
                    <a:buSzPct val="80000"/>
                    <a:buFont typeface="Wingdings" pitchFamily="2" charset="2"/>
                    <a:buNone/>
                  </a:pPr>
                  <a:endParaRPr lang="en-US" i="1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349" name="Picture 3" descr="C:\Users\I036387\Pictures\Microsoft Clip Organizer\10216362.png"/>
              <p:cNvPicPr>
                <a:picLocks noChangeAspect="1" noChangeArrowheads="1"/>
              </p:cNvPicPr>
              <p:nvPr/>
            </p:nvPicPr>
            <p:blipFill>
              <a:blip r:embed="rId223" cstate="screen"/>
              <a:stretch>
                <a:fillRect/>
              </a:stretch>
            </p:blipFill>
            <p:spPr bwMode="auto">
              <a:xfrm>
                <a:off x="5710865" y="3560922"/>
                <a:ext cx="712673" cy="4885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47" name="TextBox 10"/>
            <p:cNvSpPr txBox="1">
              <a:spLocks noChangeArrowheads="1"/>
            </p:cNvSpPr>
            <p:nvPr/>
          </p:nvSpPr>
          <p:spPr bwMode="auto">
            <a:xfrm>
              <a:off x="5616971" y="4354576"/>
              <a:ext cx="998253" cy="22772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30236" tIns="30236" rIns="30236" bIns="30236">
              <a:spAutoFit/>
            </a:bodyPr>
            <a:lstStyle/>
            <a:p>
              <a:pPr algn="ctr">
                <a:lnSpc>
                  <a:spcPts val="1260"/>
                </a:lnSpc>
              </a:pPr>
              <a:endParaRPr lang="en-US" sz="1200" dirty="0">
                <a:latin typeface="BentonSans Light" panose="02000503000000020004" pitchFamily="2" charset="0"/>
              </a:endParaRP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2922688" y="1554128"/>
            <a:ext cx="1074954" cy="930275"/>
            <a:chOff x="1791301" y="2044227"/>
            <a:chExt cx="1074705" cy="930060"/>
          </a:xfrm>
        </p:grpSpPr>
        <p:grpSp>
          <p:nvGrpSpPr>
            <p:cNvPr id="410" name="Group 409"/>
            <p:cNvGrpSpPr/>
            <p:nvPr/>
          </p:nvGrpSpPr>
          <p:grpSpPr>
            <a:xfrm>
              <a:off x="1791301" y="2530711"/>
              <a:ext cx="1074705" cy="443576"/>
              <a:chOff x="5393631" y="3633021"/>
              <a:chExt cx="1433313" cy="443679"/>
            </a:xfrm>
          </p:grpSpPr>
          <p:sp>
            <p:nvSpPr>
              <p:cNvPr id="416" name="Oval 4"/>
              <p:cNvSpPr>
                <a:spLocks noChangeArrowheads="1"/>
              </p:cNvSpPr>
              <p:nvPr/>
            </p:nvSpPr>
            <p:spPr bwMode="auto">
              <a:xfrm>
                <a:off x="5393631" y="375408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17" name="Oval 4"/>
              <p:cNvSpPr>
                <a:spLocks noChangeArrowheads="1"/>
              </p:cNvSpPr>
              <p:nvPr/>
            </p:nvSpPr>
            <p:spPr bwMode="auto">
              <a:xfrm>
                <a:off x="5393631" y="363302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411" name="Picture 1"/>
            <p:cNvPicPr>
              <a:picLocks noChangeAspect="1" noChangeArrowheads="1"/>
            </p:cNvPicPr>
            <p:nvPr/>
          </p:nvPicPr>
          <p:blipFill>
            <a:blip r:embed="rId224" cstate="screen"/>
            <a:stretch>
              <a:fillRect/>
            </a:stretch>
          </p:blipFill>
          <p:spPr bwMode="auto">
            <a:xfrm>
              <a:off x="1978298" y="2044227"/>
              <a:ext cx="675270" cy="67406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18" name="Group 417"/>
          <p:cNvGrpSpPr/>
          <p:nvPr/>
        </p:nvGrpSpPr>
        <p:grpSpPr>
          <a:xfrm>
            <a:off x="10413556" y="1581992"/>
            <a:ext cx="1074954" cy="902413"/>
            <a:chOff x="3679736" y="2072083"/>
            <a:chExt cx="1074705" cy="902204"/>
          </a:xfrm>
        </p:grpSpPr>
        <p:grpSp>
          <p:nvGrpSpPr>
            <p:cNvPr id="419" name="Group 418"/>
            <p:cNvGrpSpPr/>
            <p:nvPr/>
          </p:nvGrpSpPr>
          <p:grpSpPr>
            <a:xfrm>
              <a:off x="3679736" y="2530711"/>
              <a:ext cx="1074705" cy="443576"/>
              <a:chOff x="5393631" y="3633021"/>
              <a:chExt cx="1433313" cy="443679"/>
            </a:xfrm>
          </p:grpSpPr>
          <p:sp>
            <p:nvSpPr>
              <p:cNvPr id="422" name="Oval 4"/>
              <p:cNvSpPr>
                <a:spLocks noChangeArrowheads="1"/>
              </p:cNvSpPr>
              <p:nvPr/>
            </p:nvSpPr>
            <p:spPr bwMode="auto">
              <a:xfrm>
                <a:off x="5393631" y="375408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23" name="Oval 4"/>
              <p:cNvSpPr>
                <a:spLocks noChangeArrowheads="1"/>
              </p:cNvSpPr>
              <p:nvPr/>
            </p:nvSpPr>
            <p:spPr bwMode="auto">
              <a:xfrm>
                <a:off x="5393631" y="363302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421" name="Picture 5"/>
            <p:cNvPicPr>
              <a:picLocks noChangeAspect="1" noChangeArrowheads="1"/>
            </p:cNvPicPr>
            <p:nvPr/>
          </p:nvPicPr>
          <p:blipFill>
            <a:blip r:embed="rId225" cstate="screen"/>
            <a:stretch>
              <a:fillRect/>
            </a:stretch>
          </p:blipFill>
          <p:spPr bwMode="ltGray">
            <a:xfrm>
              <a:off x="3798823" y="2072083"/>
              <a:ext cx="836531" cy="55465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24" name="Group 423"/>
          <p:cNvGrpSpPr/>
          <p:nvPr/>
        </p:nvGrpSpPr>
        <p:grpSpPr>
          <a:xfrm>
            <a:off x="4947426" y="1528727"/>
            <a:ext cx="1074954" cy="955677"/>
            <a:chOff x="5568171" y="2018831"/>
            <a:chExt cx="1074705" cy="955456"/>
          </a:xfrm>
        </p:grpSpPr>
        <p:grpSp>
          <p:nvGrpSpPr>
            <p:cNvPr id="425" name="Group 424"/>
            <p:cNvGrpSpPr/>
            <p:nvPr/>
          </p:nvGrpSpPr>
          <p:grpSpPr>
            <a:xfrm>
              <a:off x="5568171" y="2530711"/>
              <a:ext cx="1074705" cy="443576"/>
              <a:chOff x="5393631" y="3633021"/>
              <a:chExt cx="1433313" cy="443679"/>
            </a:xfrm>
          </p:grpSpPr>
          <p:sp>
            <p:nvSpPr>
              <p:cNvPr id="428" name="Oval 4"/>
              <p:cNvSpPr>
                <a:spLocks noChangeArrowheads="1"/>
              </p:cNvSpPr>
              <p:nvPr/>
            </p:nvSpPr>
            <p:spPr bwMode="auto">
              <a:xfrm>
                <a:off x="5393631" y="375408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29" name="Oval 4"/>
              <p:cNvSpPr>
                <a:spLocks noChangeArrowheads="1"/>
              </p:cNvSpPr>
              <p:nvPr/>
            </p:nvSpPr>
            <p:spPr bwMode="auto">
              <a:xfrm>
                <a:off x="5393631" y="363302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427" name="Picture 4" descr="http://pcwin.com/media/images/screen/58551-advanced_graph_and_chart_collection_for_php.gif"/>
            <p:cNvPicPr>
              <a:picLocks noChangeAspect="1" noChangeArrowheads="1"/>
            </p:cNvPicPr>
            <p:nvPr/>
          </p:nvPicPr>
          <p:blipFill>
            <a:blip r:embed="rId226" cstate="screen"/>
            <a:stretch>
              <a:fillRect/>
            </a:stretch>
          </p:blipFill>
          <p:spPr bwMode="auto">
            <a:xfrm>
              <a:off x="5810906" y="2018831"/>
              <a:ext cx="569852" cy="683842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</p:pic>
      </p:grpSp>
      <p:grpSp>
        <p:nvGrpSpPr>
          <p:cNvPr id="430" name="Group 429"/>
          <p:cNvGrpSpPr/>
          <p:nvPr/>
        </p:nvGrpSpPr>
        <p:grpSpPr>
          <a:xfrm>
            <a:off x="6786296" y="1554129"/>
            <a:ext cx="1074954" cy="930274"/>
            <a:chOff x="7406613" y="2044228"/>
            <a:chExt cx="1074705" cy="930059"/>
          </a:xfrm>
        </p:grpSpPr>
        <p:grpSp>
          <p:nvGrpSpPr>
            <p:cNvPr id="431" name="Group 430"/>
            <p:cNvGrpSpPr/>
            <p:nvPr/>
          </p:nvGrpSpPr>
          <p:grpSpPr>
            <a:xfrm>
              <a:off x="7406613" y="2530711"/>
              <a:ext cx="1074705" cy="443576"/>
              <a:chOff x="5393631" y="3633021"/>
              <a:chExt cx="1433313" cy="443679"/>
            </a:xfrm>
          </p:grpSpPr>
          <p:sp>
            <p:nvSpPr>
              <p:cNvPr id="434" name="Oval 4"/>
              <p:cNvSpPr>
                <a:spLocks noChangeArrowheads="1"/>
              </p:cNvSpPr>
              <p:nvPr/>
            </p:nvSpPr>
            <p:spPr bwMode="auto">
              <a:xfrm>
                <a:off x="5393631" y="375408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5" name="Oval 4"/>
              <p:cNvSpPr>
                <a:spLocks noChangeArrowheads="1"/>
              </p:cNvSpPr>
              <p:nvPr/>
            </p:nvSpPr>
            <p:spPr bwMode="auto">
              <a:xfrm>
                <a:off x="5393631" y="363302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433" name="Picture 4"/>
            <p:cNvPicPr>
              <a:picLocks noChangeAspect="1" noChangeArrowheads="1"/>
            </p:cNvPicPr>
            <p:nvPr/>
          </p:nvPicPr>
          <p:blipFill>
            <a:blip r:embed="rId227" cstate="screen"/>
            <a:stretch>
              <a:fillRect/>
            </a:stretch>
          </p:blipFill>
          <p:spPr bwMode="auto">
            <a:xfrm>
              <a:off x="7555412" y="2044228"/>
              <a:ext cx="777105" cy="63998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36" name="Group 435"/>
          <p:cNvGrpSpPr/>
          <p:nvPr/>
        </p:nvGrpSpPr>
        <p:grpSpPr>
          <a:xfrm>
            <a:off x="8618667" y="1693938"/>
            <a:ext cx="1074954" cy="790466"/>
            <a:chOff x="9238562" y="2184004"/>
            <a:chExt cx="1074705" cy="790283"/>
          </a:xfrm>
        </p:grpSpPr>
        <p:grpSp>
          <p:nvGrpSpPr>
            <p:cNvPr id="437" name="Group 436"/>
            <p:cNvGrpSpPr/>
            <p:nvPr/>
          </p:nvGrpSpPr>
          <p:grpSpPr>
            <a:xfrm>
              <a:off x="9238562" y="2530711"/>
              <a:ext cx="1074705" cy="443576"/>
              <a:chOff x="5393631" y="3633021"/>
              <a:chExt cx="1433313" cy="443679"/>
            </a:xfrm>
          </p:grpSpPr>
          <p:sp>
            <p:nvSpPr>
              <p:cNvPr id="450" name="Oval 4"/>
              <p:cNvSpPr>
                <a:spLocks noChangeArrowheads="1"/>
              </p:cNvSpPr>
              <p:nvPr/>
            </p:nvSpPr>
            <p:spPr bwMode="auto">
              <a:xfrm>
                <a:off x="5393631" y="375408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51" name="Oval 4"/>
              <p:cNvSpPr>
                <a:spLocks noChangeArrowheads="1"/>
              </p:cNvSpPr>
              <p:nvPr/>
            </p:nvSpPr>
            <p:spPr bwMode="auto">
              <a:xfrm>
                <a:off x="5393631" y="3633021"/>
                <a:ext cx="1433313" cy="322619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perspectiveRelaxed"/>
                <a:lightRig rig="balanced" dir="t"/>
              </a:scene3d>
              <a:sp3d extrusionH="127000" prstMaterial="matte"/>
            </p:spPr>
            <p:txBody>
              <a:bodyPr wrap="none" anchor="ctr"/>
              <a:lstStyle/>
              <a:p>
                <a:pPr algn="ctr">
                  <a:buClr>
                    <a:srgbClr val="F0AB00"/>
                  </a:buClr>
                  <a:buSzPct val="80000"/>
                  <a:buFont typeface="Wingdings" pitchFamily="2" charset="2"/>
                  <a:buNone/>
                </a:pP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9" name="Group 438"/>
            <p:cNvGrpSpPr/>
            <p:nvPr/>
          </p:nvGrpSpPr>
          <p:grpSpPr>
            <a:xfrm>
              <a:off x="9275391" y="2184004"/>
              <a:ext cx="1001044" cy="568054"/>
              <a:chOff x="10165799" y="1447909"/>
              <a:chExt cx="1335073" cy="568186"/>
            </a:xfrm>
          </p:grpSpPr>
          <p:pic>
            <p:nvPicPr>
              <p:cNvPr id="440" name="Picture 107" descr="\\Emp\desktop\Graphic Tank\q2.tif"/>
              <p:cNvPicPr>
                <a:picLocks noChangeAspect="1" noChangeArrowheads="1"/>
              </p:cNvPicPr>
              <p:nvPr/>
            </p:nvPicPr>
            <p:blipFill>
              <a:blip r:embed="rId228" cstate="screen"/>
              <a:srcRect/>
              <a:stretch>
                <a:fillRect/>
              </a:stretch>
            </p:blipFill>
            <p:spPr bwMode="auto">
              <a:xfrm>
                <a:off x="10407156" y="1525015"/>
                <a:ext cx="391456" cy="11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1" name="Picture 105" descr="\\Emp\desktop\Graphic Tank\a10.tif"/>
              <p:cNvPicPr>
                <a:picLocks noChangeAspect="1" noChangeArrowheads="1"/>
              </p:cNvPicPr>
              <p:nvPr/>
            </p:nvPicPr>
            <p:blipFill>
              <a:blip r:embed="rId229" cstate="screen"/>
              <a:srcRect/>
              <a:stretch>
                <a:fillRect/>
              </a:stretch>
            </p:blipFill>
            <p:spPr bwMode="auto">
              <a:xfrm>
                <a:off x="11090907" y="1620632"/>
                <a:ext cx="409965" cy="113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2" name="Picture 101" descr="\\Emp\desktop\Graphic Tank\a6.tif"/>
              <p:cNvPicPr>
                <a:picLocks noChangeAspect="1" noChangeArrowheads="1"/>
              </p:cNvPicPr>
              <p:nvPr/>
            </p:nvPicPr>
            <p:blipFill>
              <a:blip r:embed="rId230" cstate="screen"/>
              <a:srcRect/>
              <a:stretch>
                <a:fillRect/>
              </a:stretch>
            </p:blipFill>
            <p:spPr bwMode="auto">
              <a:xfrm>
                <a:off x="10165799" y="1620632"/>
                <a:ext cx="392464" cy="113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3" name="Picture 107" descr="\\Emp\desktop\Graphic Tank\q2.tif"/>
              <p:cNvPicPr>
                <a:picLocks noChangeAspect="1" noChangeArrowheads="1"/>
              </p:cNvPicPr>
              <p:nvPr/>
            </p:nvPicPr>
            <p:blipFill>
              <a:blip r:embed="rId228" cstate="screen"/>
              <a:srcRect/>
              <a:stretch>
                <a:fillRect/>
              </a:stretch>
            </p:blipFill>
            <p:spPr bwMode="auto">
              <a:xfrm>
                <a:off x="10897891" y="1525015"/>
                <a:ext cx="391456" cy="11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4" name="Picture 30" descr="\\Eric-pauls-power-mac-g5.local\desktop\Graphic Tank\d3.tif"/>
              <p:cNvPicPr>
                <a:picLocks noChangeAspect="1" noChangeArrowheads="1"/>
              </p:cNvPicPr>
              <p:nvPr/>
            </p:nvPicPr>
            <p:blipFill>
              <a:blip r:embed="rId231" cstate="screen"/>
              <a:srcRect/>
              <a:stretch>
                <a:fillRect/>
              </a:stretch>
            </p:blipFill>
            <p:spPr bwMode="auto">
              <a:xfrm>
                <a:off x="10656246" y="1447909"/>
                <a:ext cx="374585" cy="86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5" name="Picture 30" descr="\\Eric-pauls-power-mac-g5.local\desktop\Graphic Tank\d3.tif"/>
              <p:cNvPicPr>
                <a:picLocks noChangeAspect="1" noChangeArrowheads="1"/>
              </p:cNvPicPr>
              <p:nvPr/>
            </p:nvPicPr>
            <p:blipFill>
              <a:blip r:embed="rId231" cstate="screen"/>
              <a:srcRect/>
              <a:stretch>
                <a:fillRect/>
              </a:stretch>
            </p:blipFill>
            <p:spPr bwMode="auto">
              <a:xfrm>
                <a:off x="10668829" y="1632482"/>
                <a:ext cx="374585" cy="86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46" name="Group 405"/>
              <p:cNvGrpSpPr>
                <a:grpSpLocks/>
              </p:cNvGrpSpPr>
              <p:nvPr/>
            </p:nvGrpSpPr>
            <p:grpSpPr bwMode="auto">
              <a:xfrm>
                <a:off x="10462336" y="1867720"/>
                <a:ext cx="782422" cy="148366"/>
                <a:chOff x="6508743" y="4862519"/>
                <a:chExt cx="822332" cy="574669"/>
              </a:xfrm>
            </p:grpSpPr>
            <p:pic>
              <p:nvPicPr>
                <p:cNvPr id="448" name="Picture 42" descr="gear"/>
                <p:cNvPicPr>
                  <a:picLocks noChangeAspect="1" noChangeArrowheads="1"/>
                </p:cNvPicPr>
                <p:nvPr/>
              </p:nvPicPr>
              <p:blipFill>
                <a:blip r:embed="rId232" cstate="screen"/>
                <a:srcRect/>
                <a:stretch>
                  <a:fillRect/>
                </a:stretch>
              </p:blipFill>
              <p:spPr bwMode="auto">
                <a:xfrm>
                  <a:off x="6508743" y="4862519"/>
                  <a:ext cx="582613" cy="4206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9" name="Picture 42" descr="gear"/>
                <p:cNvPicPr>
                  <a:picLocks noChangeAspect="1" noChangeArrowheads="1"/>
                </p:cNvPicPr>
                <p:nvPr/>
              </p:nvPicPr>
              <p:blipFill>
                <a:blip r:embed="rId233" cstate="screen"/>
                <a:srcRect/>
                <a:stretch>
                  <a:fillRect/>
                </a:stretch>
              </p:blipFill>
              <p:spPr bwMode="auto">
                <a:xfrm>
                  <a:off x="6892926" y="5121274"/>
                  <a:ext cx="438149" cy="3159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447" name="Picture 95" descr="arrow"/>
              <p:cNvPicPr>
                <a:picLocks noChangeAspect="1" noChangeArrowheads="1"/>
              </p:cNvPicPr>
              <p:nvPr/>
            </p:nvPicPr>
            <p:blipFill>
              <a:blip r:embed="rId234" cstate="screen">
                <a:lum bright="-24000" contrast="36000"/>
              </a:blip>
              <a:srcRect/>
              <a:stretch>
                <a:fillRect/>
              </a:stretch>
            </p:blipFill>
            <p:spPr bwMode="auto">
              <a:xfrm rot="5400000">
                <a:off x="10779836" y="1504210"/>
                <a:ext cx="150264" cy="578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52" name="Shape 47"/>
          <p:cNvSpPr/>
          <p:nvPr/>
        </p:nvSpPr>
        <p:spPr>
          <a:xfrm>
            <a:off x="324251" y="-1"/>
            <a:ext cx="11547873" cy="162078"/>
          </a:xfrm>
          <a:prstGeom prst="rect">
            <a:avLst/>
          </a:prstGeom>
          <a:solidFill>
            <a:srgbClr val="F0AB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1200"/>
              </a:spcBef>
              <a:defRPr sz="1900"/>
            </a:pPr>
            <a:endParaRPr lang="en-US" sz="1900" dirty="0"/>
          </a:p>
        </p:txBody>
      </p:sp>
      <p:sp>
        <p:nvSpPr>
          <p:cNvPr id="1390" name="Title 13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8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P_2016_16x9_white">
  <a:themeElements>
    <a:clrScheme name="SAP_colors_white_template">
      <a:dk1>
        <a:srgbClr val="000000"/>
      </a:dk1>
      <a:lt1>
        <a:srgbClr val="FFFFFF"/>
      </a:lt1>
      <a:dk2>
        <a:srgbClr val="0076CB"/>
      </a:dk2>
      <a:lt2>
        <a:srgbClr val="CCCCCC"/>
      </a:lt2>
      <a:accent1>
        <a:srgbClr val="F0AB00"/>
      </a:accent1>
      <a:accent2>
        <a:srgbClr val="666666"/>
      </a:accent2>
      <a:accent3>
        <a:srgbClr val="0076CB"/>
      </a:accent3>
      <a:accent4>
        <a:srgbClr val="4FB81C"/>
      </a:accent4>
      <a:accent5>
        <a:srgbClr val="E35500"/>
      </a:accent5>
      <a:accent6>
        <a:srgbClr val="760A85"/>
      </a:accent6>
      <a:hlink>
        <a:srgbClr val="666666"/>
      </a:hlink>
      <a:folHlink>
        <a:srgbClr val="CCCCCC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6350" algn="ctr">
          <a:noFill/>
          <a:miter lim="800000"/>
          <a:headEnd/>
          <a:tailEnd/>
        </a:ln>
      </a:spPr>
      <a:bodyPr lIns="90000" tIns="72000" rIns="90000" bIns="72000" rtlCol="0" anchor="ctr"/>
      <a:lstStyle>
        <a:defPPr marR="0" algn="ctr" defTabSz="91440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0AB00"/>
          </a:buClr>
          <a:buSzPct val="80000"/>
          <a:tabLst/>
          <a:defRPr kumimoji="0" sz="2000" b="0" i="0" u="none" strike="noStrike" kern="0" cap="none" spc="0" normalizeH="0" baseline="0" noProof="0" dirty="0" err="1" smtClean="0">
            <a:ln>
              <a:noFill/>
            </a:ln>
            <a:effectLst/>
            <a:uLnTx/>
            <a:uFillTx/>
            <a:ea typeface="Arial Unicode MS" pitchFamily="34" charset="-128"/>
            <a:cs typeface="Arial Unicode MS" pitchFamily="34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fontAlgn="base">
          <a:spcBef>
            <a:spcPts val="600"/>
          </a:spcBef>
          <a:spcAft>
            <a:spcPct val="0"/>
          </a:spcAft>
          <a:buClr>
            <a:srgbClr val="F0AB00"/>
          </a:buClr>
          <a:buSzPct val="80000"/>
          <a:defRPr sz="1800" kern="0" dirty="0" err="1" smtClean="0">
            <a:ea typeface="Arial Unicode MS" pitchFamily="34" charset="-128"/>
            <a:cs typeface="Arial Unicode MS" pitchFamily="34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P_2016_16x9_white.pptx" id="{A240C6B1-4B8B-4B09-890E-22AD0EDAE698}" vid="{87366DE1-901D-47FB-8DBB-89EE7EBFFA35}"/>
    </a:ext>
  </a:extLst>
</a:theme>
</file>

<file path=ppt/theme/theme2.xml><?xml version="1.0" encoding="utf-8"?>
<a:theme xmlns:a="http://schemas.openxmlformats.org/drawingml/2006/main" name="Office Theme">
  <a:themeElements>
    <a:clrScheme name="SAP_Colors2011_1.1">
      <a:dk1>
        <a:srgbClr val="000000"/>
      </a:dk1>
      <a:lt1>
        <a:srgbClr val="FFFFFF"/>
      </a:lt1>
      <a:dk2>
        <a:srgbClr val="0076CB"/>
      </a:dk2>
      <a:lt2>
        <a:srgbClr val="CCCCCC"/>
      </a:lt2>
      <a:accent1>
        <a:srgbClr val="F0AB00"/>
      </a:accent1>
      <a:accent2>
        <a:srgbClr val="666666"/>
      </a:accent2>
      <a:accent3>
        <a:srgbClr val="0076CB"/>
      </a:accent3>
      <a:accent4>
        <a:srgbClr val="4FB81C"/>
      </a:accent4>
      <a:accent5>
        <a:srgbClr val="E35500"/>
      </a:accent5>
      <a:accent6>
        <a:srgbClr val="760A85"/>
      </a:accent6>
      <a:hlink>
        <a:srgbClr val="666666"/>
      </a:hlink>
      <a:folHlink>
        <a:srgbClr val="CCCCCC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AP_Colors2011">
      <a:dk1>
        <a:srgbClr val="000000"/>
      </a:dk1>
      <a:lt1>
        <a:srgbClr val="FFFFFF"/>
      </a:lt1>
      <a:dk2>
        <a:srgbClr val="00AFE3"/>
      </a:dk2>
      <a:lt2>
        <a:srgbClr val="CCCCCC"/>
      </a:lt2>
      <a:accent1>
        <a:srgbClr val="FDB913"/>
      </a:accent1>
      <a:accent2>
        <a:srgbClr val="626366"/>
      </a:accent2>
      <a:accent3>
        <a:srgbClr val="0082C9"/>
      </a:accent3>
      <a:accent4>
        <a:srgbClr val="4BBE44"/>
      </a:accent4>
      <a:accent5>
        <a:srgbClr val="B1D249"/>
      </a:accent5>
      <a:accent6>
        <a:srgbClr val="80298F"/>
      </a:accent6>
      <a:hlink>
        <a:srgbClr val="04357B"/>
      </a:hlink>
      <a:folHlink>
        <a:srgbClr val="999999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SAP_2016_16x9_White</Template>
  <TotalTime>37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BentonSans Light</vt:lpstr>
      <vt:lpstr>Wingdings</vt:lpstr>
      <vt:lpstr>Courier New</vt:lpstr>
      <vt:lpstr>Symbol</vt:lpstr>
      <vt:lpstr>Arial Unicode MS</vt:lpstr>
      <vt:lpstr>Wingdings</vt:lpstr>
      <vt:lpstr>SAP_2016_16x9_white</vt:lpstr>
      <vt:lpstr>PowerPoint Presentation</vt:lpstr>
    </vt:vector>
  </TitlesOfParts>
  <Company>SAP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Presentation Title</dc:title>
  <dc:creator>SAP SE</dc:creator>
  <cp:keywords>2016/16:9/white</cp:keywords>
  <cp:lastModifiedBy>Alemasoom, Haleh Sadat</cp:lastModifiedBy>
  <cp:revision>19</cp:revision>
  <dcterms:created xsi:type="dcterms:W3CDTF">2016-10-12T00:20:14Z</dcterms:created>
  <dcterms:modified xsi:type="dcterms:W3CDTF">2017-01-20T23:51:06Z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1357826825</vt:i4>
  </property>
  <property fmtid="{D5CDD505-2E9C-101B-9397-08002B2CF9AE}" pid="3" name="_NewReviewCycle">
    <vt:lpwstr/>
  </property>
  <property fmtid="{D5CDD505-2E9C-101B-9397-08002B2CF9AE}" pid="4" name="_EmailSubject">
    <vt:lpwstr>Color Palette/Stationery Next Steps </vt:lpwstr>
  </property>
  <property fmtid="{D5CDD505-2E9C-101B-9397-08002B2CF9AE}" pid="5" name="_AuthorEmail">
    <vt:lpwstr>heidi.bitz@sap.com</vt:lpwstr>
  </property>
  <property fmtid="{D5CDD505-2E9C-101B-9397-08002B2CF9AE}" pid="6" name="_AuthorEmailDisplayName">
    <vt:lpwstr>Bitz, Heidi</vt:lpwstr>
  </property>
</Properties>
</file>