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0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3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1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C3A2-918E-49AA-B3DB-FD1F0F891E0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E69B-A174-41AC-BABA-3EA83A2F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8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807" y="2632077"/>
            <a:ext cx="4008385" cy="158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381197" y="2479590"/>
            <a:ext cx="3354293" cy="1898820"/>
            <a:chOff x="-4885558" y="1230417"/>
            <a:chExt cx="3980278" cy="2253180"/>
          </a:xfrm>
        </p:grpSpPr>
        <p:sp>
          <p:nvSpPr>
            <p:cNvPr id="13" name="Rounded Rectangle 12"/>
            <p:cNvSpPr/>
            <p:nvPr/>
          </p:nvSpPr>
          <p:spPr bwMode="gray">
            <a:xfrm>
              <a:off x="-4877689" y="1230417"/>
              <a:ext cx="3972409" cy="2253180"/>
            </a:xfrm>
            <a:prstGeom prst="roundRect">
              <a:avLst>
                <a:gd name="adj" fmla="val 2367"/>
              </a:avLst>
            </a:prstGeom>
            <a:solidFill>
              <a:schemeClr val="bg1">
                <a:alpha val="51000"/>
              </a:schemeClr>
            </a:solidFill>
            <a:ln w="38100" cmpd="sng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89998" tIns="71998" rIns="89998" bIns="71998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</a:pPr>
              <a:endParaRPr lang="en-US" sz="1799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ound Same Side Corner Rectangle 13"/>
            <p:cNvSpPr/>
            <p:nvPr/>
          </p:nvSpPr>
          <p:spPr bwMode="gray">
            <a:xfrm rot="10800000">
              <a:off x="-4885558" y="3109288"/>
              <a:ext cx="3974244" cy="366975"/>
            </a:xfrm>
            <a:prstGeom prst="round2SameRect">
              <a:avLst>
                <a:gd name="adj1" fmla="val 8546"/>
                <a:gd name="adj2" fmla="val 895"/>
              </a:avLst>
            </a:prstGeom>
            <a:solidFill>
              <a:schemeClr val="accent1"/>
            </a:solidFill>
            <a:ln w="6350" algn="ctr">
              <a:noFill/>
              <a:miter lim="800000"/>
              <a:headEnd/>
              <a:tailEnd/>
            </a:ln>
          </p:spPr>
          <p:txBody>
            <a:bodyPr lIns="89998" tIns="71998" rIns="89998" bIns="71998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</a:pPr>
              <a:endParaRPr lang="en-US" sz="1799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gray">
            <a:xfrm>
              <a:off x="-4734485" y="1363134"/>
              <a:ext cx="1734866" cy="366889"/>
            </a:xfrm>
            <a:prstGeom prst="roundRect">
              <a:avLst/>
            </a:prstGeom>
            <a:noFill/>
            <a:ln w="19050" cmpd="sng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89998" tIns="71998" rIns="89998" bIns="71998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</a:pPr>
              <a:endParaRPr lang="en-US" sz="1799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gray">
            <a:xfrm>
              <a:off x="-2804087" y="1358296"/>
              <a:ext cx="1734866" cy="366889"/>
            </a:xfrm>
            <a:prstGeom prst="roundRect">
              <a:avLst/>
            </a:prstGeom>
            <a:noFill/>
            <a:ln w="19050" cmpd="sng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89998" tIns="71998" rIns="89998" bIns="71998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</a:pPr>
              <a:endParaRPr lang="en-US" sz="1799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gray">
            <a:xfrm>
              <a:off x="-4703038" y="2652487"/>
              <a:ext cx="3638064" cy="366889"/>
            </a:xfrm>
            <a:prstGeom prst="roundRect">
              <a:avLst/>
            </a:prstGeom>
            <a:noFill/>
            <a:ln w="19050" cmpd="sng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89998" tIns="71998" rIns="89998" bIns="71998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</a:pPr>
              <a:endParaRPr lang="en-US" sz="1799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016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Alemasoom, Haleh Sadat</dc:creator>
  <cp:lastModifiedBy>Alemasoom, Haleh Sadat</cp:lastModifiedBy>
  <cp:revision>1</cp:revision>
  <dcterms:created xsi:type="dcterms:W3CDTF">2017-01-17T22:19:07Z</dcterms:created>
  <dcterms:modified xsi:type="dcterms:W3CDTF">2017-01-17T22:19:32Z</dcterms:modified>
</cp:coreProperties>
</file>