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3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F7AF-BF7C-40E5-B007-07F30969D1E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1F9D-032F-4B96-BA1B-76905CD84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3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F7AF-BF7C-40E5-B007-07F30969D1E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1F9D-032F-4B96-BA1B-76905CD84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51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F7AF-BF7C-40E5-B007-07F30969D1E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1F9D-032F-4B96-BA1B-76905CD84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8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F7AF-BF7C-40E5-B007-07F30969D1E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1F9D-032F-4B96-BA1B-76905CD84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28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F7AF-BF7C-40E5-B007-07F30969D1E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1F9D-032F-4B96-BA1B-76905CD84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30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F7AF-BF7C-40E5-B007-07F30969D1E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1F9D-032F-4B96-BA1B-76905CD84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04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F7AF-BF7C-40E5-B007-07F30969D1E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1F9D-032F-4B96-BA1B-76905CD84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9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F7AF-BF7C-40E5-B007-07F30969D1E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1F9D-032F-4B96-BA1B-76905CD84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84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F7AF-BF7C-40E5-B007-07F30969D1E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1F9D-032F-4B96-BA1B-76905CD84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77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F7AF-BF7C-40E5-B007-07F30969D1E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1F9D-032F-4B96-BA1B-76905CD84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062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F7AF-BF7C-40E5-B007-07F30969D1E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1F9D-032F-4B96-BA1B-76905CD84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617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BF7AF-BF7C-40E5-B007-07F30969D1E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01F9D-032F-4B96-BA1B-76905CD84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12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7365" y="1763059"/>
            <a:ext cx="1177365" cy="4781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1177364" y="1039906"/>
            <a:ext cx="1177365" cy="4781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1177364" y="262965"/>
            <a:ext cx="1177365" cy="4781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cxnSp>
        <p:nvCxnSpPr>
          <p:cNvPr id="9" name="Straight Arrow Connector 8"/>
          <p:cNvCxnSpPr>
            <a:stCxn id="7" idx="2"/>
            <a:endCxn id="5" idx="0"/>
          </p:cNvCxnSpPr>
          <p:nvPr/>
        </p:nvCxnSpPr>
        <p:spPr>
          <a:xfrm>
            <a:off x="1766047" y="741082"/>
            <a:ext cx="0" cy="298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  <a:endCxn id="4" idx="0"/>
          </p:cNvCxnSpPr>
          <p:nvPr/>
        </p:nvCxnSpPr>
        <p:spPr>
          <a:xfrm>
            <a:off x="1766047" y="1518023"/>
            <a:ext cx="1" cy="245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177363" y="2545977"/>
            <a:ext cx="1177365" cy="4781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0" name="Rectangle 19"/>
          <p:cNvSpPr/>
          <p:nvPr/>
        </p:nvSpPr>
        <p:spPr>
          <a:xfrm>
            <a:off x="1177361" y="5407008"/>
            <a:ext cx="1177365" cy="4781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cxnSp>
        <p:nvCxnSpPr>
          <p:cNvPr id="27" name="Straight Arrow Connector 26"/>
          <p:cNvCxnSpPr>
            <a:stCxn id="4" idx="2"/>
            <a:endCxn id="15" idx="0"/>
          </p:cNvCxnSpPr>
          <p:nvPr/>
        </p:nvCxnSpPr>
        <p:spPr>
          <a:xfrm flipH="1">
            <a:off x="1766046" y="2241176"/>
            <a:ext cx="2" cy="3048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5" idx="2"/>
            <a:endCxn id="32" idx="0"/>
          </p:cNvCxnSpPr>
          <p:nvPr/>
        </p:nvCxnSpPr>
        <p:spPr>
          <a:xfrm flipH="1">
            <a:off x="1766045" y="3024094"/>
            <a:ext cx="1" cy="1354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177362" y="4379053"/>
            <a:ext cx="1177365" cy="4781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cxnSp>
        <p:nvCxnSpPr>
          <p:cNvPr id="44" name="Elbow Connector 43"/>
          <p:cNvCxnSpPr>
            <a:stCxn id="32" idx="1"/>
            <a:endCxn id="7" idx="1"/>
          </p:cNvCxnSpPr>
          <p:nvPr/>
        </p:nvCxnSpPr>
        <p:spPr>
          <a:xfrm rot="10800000" flipH="1">
            <a:off x="1177362" y="502024"/>
            <a:ext cx="2" cy="4116088"/>
          </a:xfrm>
          <a:prstGeom prst="bentConnector3">
            <a:avLst>
              <a:gd name="adj1" fmla="val -114300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2" idx="2"/>
            <a:endCxn id="20" idx="0"/>
          </p:cNvCxnSpPr>
          <p:nvPr/>
        </p:nvCxnSpPr>
        <p:spPr>
          <a:xfrm flipH="1">
            <a:off x="1766044" y="4857170"/>
            <a:ext cx="1" cy="5498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06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Raich, Michael</dc:creator>
  <cp:lastModifiedBy>Alemasoom, Haleh Sadat</cp:lastModifiedBy>
  <cp:revision>14</cp:revision>
  <dcterms:created xsi:type="dcterms:W3CDTF">2016-08-31T08:15:35Z</dcterms:created>
  <dcterms:modified xsi:type="dcterms:W3CDTF">2017-01-17T21:59:24Z</dcterms:modified>
</cp:coreProperties>
</file>