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97"/>
          </p14:sldIdLst>
        </p14:section>
        <p14:section name="Author Your Presentation" id="{16378913-E5ED-4281-BAF5-F1F938CB0BED}">
          <p14:sldIdLst/>
        </p14:section>
        <p14:section name="Enrich Your Presentation" id="{E2D565D1-BA5E-44E6-A40E-50A644912248}">
          <p14:sldIdLst/>
        </p14:section>
        <p14:section name="Deliver Your Presentation" id="{71D59651-8EFA-4415-9623-98B4C4A8699C}">
          <p14:sldIdLst/>
        </p14:section>
        <p14:section name="There's More!" id="{2E16B512-814A-4DC1-A986-25475E10E0E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6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6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1D0354FE54BE4CA97EDDF6C8FC117B" ma:contentTypeVersion="0" ma:contentTypeDescription="Create a new document." ma:contentTypeScope="" ma:versionID="1c4878a1e8f8c18c2d9f0907b89f0f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B1B7FD-04D4-4D65-BBBB-32DB2FD7F4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27ABEE-B9FE-473C-AA8E-6946F91EA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E657C9-ABD5-49AC-8A10-3B6E83148DB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Introducing PowerPoint 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2015-09-02T21:27:07Z</dcterms:created>
  <dcterms:modified xsi:type="dcterms:W3CDTF">2017-01-17T21:29:23Z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0x010100AC1D0354FE54BE4CA97EDDF6C8FC117B</vt:lpwstr>
  </property>
</Properties>
</file>