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9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97"/>
          </p14:sldIdLst>
        </p14:section>
        <p14:section name="Author Your Presentation" id="{16378913-E5ED-4281-BAF5-F1F938CB0BED}">
          <p14:sldIdLst/>
        </p14:section>
        <p14:section name="Enrich Your Presentation" id="{E2D565D1-BA5E-44E6-A40E-50A644912248}">
          <p14:sldIdLst/>
        </p14:section>
        <p14:section name="Deliver Your Presentation" id="{71D59651-8EFA-4415-9623-98B4C4A8699C}">
          <p14:sldIdLst/>
        </p14:section>
        <p14:section name="There's More!" id="{2E16B512-814A-4DC1-A986-25475E10E0E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2" autoAdjust="0"/>
    <p:restoredTop sz="89825" autoAdjust="0"/>
  </p:normalViewPr>
  <p:slideViewPr>
    <p:cSldViewPr>
      <p:cViewPr varScale="1">
        <p:scale>
          <a:sx n="119" d="100"/>
          <a:sy n="119" d="100"/>
        </p:scale>
        <p:origin x="15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69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962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2.jp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8018">
            <a:off x="7834024" y="2845970"/>
            <a:ext cx="1031813" cy="22833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16882" y="267512"/>
            <a:ext cx="1584446" cy="2438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4776" y="3141342"/>
            <a:ext cx="1247304" cy="16002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10596" y="356541"/>
            <a:ext cx="828109" cy="2133600"/>
          </a:xfrm>
          <a:prstGeom prst="rect">
            <a:avLst/>
          </a:prstGeom>
        </p:spPr>
      </p:pic>
      <p:sp>
        <p:nvSpPr>
          <p:cNvPr id="19" name="Left-Right Arrow 18"/>
          <p:cNvSpPr/>
          <p:nvPr/>
        </p:nvSpPr>
        <p:spPr>
          <a:xfrm rot="5400000">
            <a:off x="6208854" y="2544283"/>
            <a:ext cx="685800" cy="425116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Left-Right Arrow 19"/>
          <p:cNvSpPr/>
          <p:nvPr/>
        </p:nvSpPr>
        <p:spPr>
          <a:xfrm rot="10800000">
            <a:off x="7298752" y="3868422"/>
            <a:ext cx="685800" cy="425116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Left-Right Arrow 20"/>
          <p:cNvSpPr/>
          <p:nvPr/>
        </p:nvSpPr>
        <p:spPr>
          <a:xfrm rot="7846803">
            <a:off x="7097263" y="2788412"/>
            <a:ext cx="819804" cy="425116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462818" y="2490141"/>
            <a:ext cx="182880" cy="1828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488050" y="3994685"/>
            <a:ext cx="182880" cy="1828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488050" y="3993389"/>
            <a:ext cx="182880" cy="1828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729263" y="3990307"/>
            <a:ext cx="182880" cy="1828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6485609" y="3995654"/>
            <a:ext cx="182880" cy="1828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6483258" y="3993797"/>
            <a:ext cx="182880" cy="1828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75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375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50"/>
                            </p:stCondLst>
                            <p:childTnLst>
                              <p:par>
                                <p:cTn id="2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3 L 0.00278 0.22037 " pathEditMode="relative" rAng="0" ptsTypes="AA">
                                      <p:cBhvr>
                                        <p:cTn id="33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1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50"/>
                            </p:stCondLst>
                            <p:childTnLst>
                              <p:par>
                                <p:cTn id="3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13889 -1.11111E-6 " pathEditMode="relative" rAng="0" ptsTypes="AA">
                                      <p:cBhvr>
                                        <p:cTn id="4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11788 -0.18403 " pathEditMode="relative" rAng="0" ptsTypes="AA">
                                      <p:cBhvr>
                                        <p:cTn id="45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50"/>
                            </p:stCondLst>
                            <p:childTnLst>
                              <p:par>
                                <p:cTn id="4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25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2786E-6 L -0.13664 0.00046 " pathEditMode="relative" rAng="0" ptsTypes="AA">
                                      <p:cBhvr>
                                        <p:cTn id="5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750"/>
                            </p:stCondLst>
                            <p:childTnLst>
                              <p:par>
                                <p:cTn id="6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93 L -0.00261 -0.21911 " pathEditMode="relative" rAng="0" ptsTypes="AA">
                                      <p:cBhvr>
                                        <p:cTn id="6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1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046 L 0.11458 -0.18079 " pathEditMode="relative" rAng="0" ptsTypes="AA">
                                      <p:cBhvr>
                                        <p:cTn id="70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250"/>
                            </p:stCondLst>
                            <p:childTnLst>
                              <p:par>
                                <p:cTn id="7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</p:bldLst>
  </p:timing>
</p:sld>
</file>

<file path=ppt/theme/theme1.xml><?xml version="1.0" encoding="utf-8"?>
<a:theme xmlns:a="http://schemas.openxmlformats.org/drawingml/2006/main" name="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1D0354FE54BE4CA97EDDF6C8FC117B" ma:contentTypeVersion="0" ma:contentTypeDescription="Create a new document." ma:contentTypeScope="" ma:versionID="1c4878a1e8f8c18c2d9f0907b89f0f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E657C9-ABD5-49AC-8A10-3B6E83148DB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627ABEE-B9FE-473C-AA8E-6946F91EAE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CB1B7FD-04D4-4D65-BBBB-32DB2FD7F4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Introducing PowerPoint 2010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2015-09-02T21:27:07Z</dcterms:created>
  <dcterms:modified xsi:type="dcterms:W3CDTF">2017-01-17T19:17:50Z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0x010100AC1D0354FE54BE4CA97EDDF6C8FC117B</vt:lpwstr>
  </property>
</Properties>
</file>