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">
          <p15:clr>
            <a:srgbClr val="A4A3A4"/>
          </p15:clr>
        </p15:guide>
        <p15:guide id="2" orient="horz" pos="3053">
          <p15:clr>
            <a:srgbClr val="A4A3A4"/>
          </p15:clr>
        </p15:guide>
        <p15:guide id="3" pos="2741">
          <p15:clr>
            <a:srgbClr val="A4A3A4"/>
          </p15:clr>
        </p15:guide>
        <p15:guide id="4" pos="2453">
          <p15:clr>
            <a:srgbClr val="A4A3A4"/>
          </p15:clr>
        </p15:guide>
        <p15:guide id="5" pos="5558">
          <p15:clr>
            <a:srgbClr val="A4A3A4"/>
          </p15:clr>
        </p15:guide>
        <p15:guide id="6" pos="399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esh Gohil" initials="" lastIdx="3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BBE3"/>
    <a:srgbClr val="C8C9CA"/>
    <a:srgbClr val="939597"/>
    <a:srgbClr val="66686A"/>
    <a:srgbClr val="FF6752"/>
    <a:srgbClr val="55B3DD"/>
    <a:srgbClr val="ABC233"/>
    <a:srgbClr val="C0D45A"/>
    <a:srgbClr val="91A52B"/>
    <a:srgbClr val="FF8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7" autoAdjust="0"/>
    <p:restoredTop sz="69051" autoAdjust="0"/>
  </p:normalViewPr>
  <p:slideViewPr>
    <p:cSldViewPr snapToGrid="0" snapToObjects="1" showGuides="1">
      <p:cViewPr varScale="1">
        <p:scale>
          <a:sx n="121" d="100"/>
          <a:sy n="121" d="100"/>
        </p:scale>
        <p:origin x="1350" y="90"/>
      </p:cViewPr>
      <p:guideLst>
        <p:guide orient="horz" pos="307"/>
        <p:guide orient="horz" pos="3053"/>
        <p:guide pos="2741"/>
        <p:guide pos="2453"/>
        <p:guide pos="5558"/>
        <p:guide pos="39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6" d="100"/>
        <a:sy n="2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E48B1C-1E6B-744F-8E6C-3836D33BC0D9}" type="datetimeFigureOut">
              <a:rPr lang="en-US"/>
              <a:pPr>
                <a:defRPr/>
              </a:pPr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5A8EAB7-F1BA-274C-91A9-46214A29E5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8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A637A29-4E7E-A24B-BAB1-D48C888F91E4}" type="datetimeFigureOut">
              <a:rPr lang="en-US"/>
              <a:pPr>
                <a:defRPr/>
              </a:pPr>
              <a:t>1/16/2017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7A1FA6-25DE-9E4E-A34D-CF67DE7DB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92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-animated gradient">
    <p:bg>
      <p:bgPr>
        <a:solidFill>
          <a:srgbClr val="64BB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07361" y="1152604"/>
            <a:ext cx="8613802" cy="151824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chemeClr val="bg1"/>
                </a:solidFill>
                <a:latin typeface="+mn-lt"/>
                <a:cs typeface="CiscoSansTT ExtraLight" panose="020B0303020201020303" pitchFamily="34" charset="0"/>
              </a:defRPr>
            </a:lvl1pPr>
          </a:lstStyle>
          <a:p>
            <a:r>
              <a:rPr lang="en-GB" dirty="0" smtClean="0"/>
              <a:t>Main Title Slide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85431" y="3752741"/>
            <a:ext cx="2366684" cy="1019046"/>
          </a:xfrm>
          <a:prstGeom prst="rect">
            <a:avLst/>
          </a:prstGeom>
        </p:spPr>
        <p:txBody>
          <a:bodyPr vert="horz" lIns="68574" tIns="34288" rIns="68574" bIns="34288" rtlCol="0">
            <a:noAutofit/>
          </a:bodyPr>
          <a:lstStyle>
            <a:lvl1pPr marL="0" indent="0" algn="l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4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Presented by:</a:t>
            </a:r>
          </a:p>
          <a:p>
            <a:pPr lvl="0"/>
            <a:r>
              <a:rPr lang="en-US" dirty="0" smtClean="0"/>
              <a:t>[Insert Speaker Name]</a:t>
            </a:r>
          </a:p>
          <a:p>
            <a:pPr lvl="0"/>
            <a:r>
              <a:rPr lang="en-US" dirty="0" smtClean="0"/>
              <a:t>[Insert Speaker Title]</a:t>
            </a:r>
          </a:p>
        </p:txBody>
      </p:sp>
    </p:spTree>
    <p:extLst>
      <p:ext uri="{BB962C8B-B14F-4D97-AF65-F5344CB8AC3E}">
        <p14:creationId xmlns:p14="http://schemas.microsoft.com/office/powerpoint/2010/main" val="21229423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37766" y="1347788"/>
            <a:ext cx="4065078" cy="3083094"/>
          </a:xfrm>
          <a:prstGeom prst="rect">
            <a:avLst/>
          </a:prstGeom>
        </p:spPr>
        <p:txBody>
          <a:bodyPr lIns="91420" tIns="45710" rIns="91420" bIns="45710">
            <a:normAutofit/>
          </a:bodyPr>
          <a:lstStyle>
            <a:lvl1pPr marL="228555" indent="-171415">
              <a:lnSpc>
                <a:spcPct val="95000"/>
              </a:lnSpc>
              <a:spcBef>
                <a:spcPts val="1110"/>
              </a:spcBef>
              <a:buClr>
                <a:srgbClr val="939597"/>
              </a:buClr>
              <a:buSzPct val="80000"/>
              <a:buFont typeface="Arial"/>
              <a:buChar char="•"/>
              <a:defRPr sz="16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05" indent="-215855">
              <a:lnSpc>
                <a:spcPct val="95000"/>
              </a:lnSpc>
              <a:spcBef>
                <a:spcPts val="450"/>
              </a:spcBef>
              <a:buClr>
                <a:srgbClr val="939597"/>
              </a:buClr>
              <a:buSzPct val="80000"/>
              <a:buFont typeface="Arial"/>
              <a:buChar char="•"/>
              <a:defRPr sz="14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8520" indent="-171415">
              <a:buClr>
                <a:srgbClr val="939597"/>
              </a:buClr>
              <a:buSzPct val="80000"/>
              <a:buFont typeface="Arial"/>
              <a:buChar char="•"/>
              <a:defRPr sz="12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9934" indent="-171415">
              <a:buClr>
                <a:srgbClr val="939597"/>
              </a:buClr>
              <a:buSzPct val="80000"/>
              <a:buFont typeface="Arial"/>
              <a:buChar char="•"/>
              <a:defRPr sz="11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71347" indent="-171415">
              <a:buClr>
                <a:srgbClr val="939597"/>
              </a:buClr>
              <a:buSzPct val="80000"/>
              <a:buFont typeface="Arial"/>
              <a:buChar char="•"/>
              <a:defRPr sz="105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smtClean="0"/>
              <a:t>First level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33472" y="1347788"/>
            <a:ext cx="4149782" cy="3083094"/>
          </a:xfrm>
          <a:prstGeom prst="rect">
            <a:avLst/>
          </a:prstGeom>
        </p:spPr>
        <p:txBody>
          <a:bodyPr lIns="91420" tIns="45710" rIns="91420" bIns="45710">
            <a:normAutofit/>
          </a:bodyPr>
          <a:lstStyle>
            <a:lvl1pPr marL="228555" indent="-171415">
              <a:lnSpc>
                <a:spcPct val="95000"/>
              </a:lnSpc>
              <a:spcBef>
                <a:spcPts val="1110"/>
              </a:spcBef>
              <a:buClr>
                <a:srgbClr val="939597"/>
              </a:buClr>
              <a:buSzPct val="80000"/>
              <a:buFont typeface="Arial"/>
              <a:buChar char="•"/>
              <a:defRPr sz="1600" b="0" i="0" baseline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05" indent="-215855">
              <a:lnSpc>
                <a:spcPct val="95000"/>
              </a:lnSpc>
              <a:spcBef>
                <a:spcPts val="450"/>
              </a:spcBef>
              <a:buClr>
                <a:srgbClr val="939597"/>
              </a:buClr>
              <a:buSzPct val="80000"/>
              <a:buFont typeface="Arial"/>
              <a:buChar char="•"/>
              <a:defRPr sz="14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8520" indent="-171415">
              <a:buClr>
                <a:srgbClr val="939597"/>
              </a:buClr>
              <a:buSzPct val="80000"/>
              <a:buFont typeface="Arial"/>
              <a:buChar char="•"/>
              <a:defRPr sz="12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9934" indent="-171415">
              <a:buClr>
                <a:srgbClr val="939597"/>
              </a:buClr>
              <a:buSzPct val="80000"/>
              <a:buFont typeface="Arial"/>
              <a:buChar char="•"/>
              <a:defRPr sz="11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71347" indent="-171415">
              <a:buClr>
                <a:srgbClr val="939597"/>
              </a:buClr>
              <a:buSzPct val="80000"/>
              <a:buFont typeface="Arial"/>
              <a:buChar char="•"/>
              <a:defRPr sz="105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smtClean="0"/>
              <a:t>First level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285750"/>
            <a:ext cx="83454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800">
                <a:solidFill>
                  <a:srgbClr val="64BB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5889" y="1200634"/>
            <a:ext cx="8721378" cy="0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7082917" y="914890"/>
            <a:ext cx="1901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1"/>
                </a:solidFill>
              </a:rPr>
              <a:t>#successtalk</a:t>
            </a:r>
          </a:p>
        </p:txBody>
      </p:sp>
    </p:spTree>
    <p:extLst>
      <p:ext uri="{BB962C8B-B14F-4D97-AF65-F5344CB8AC3E}">
        <p14:creationId xmlns:p14="http://schemas.microsoft.com/office/powerpoint/2010/main" val="21553266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2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559940" y="609599"/>
            <a:ext cx="0" cy="3984625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928" y="285751"/>
            <a:ext cx="3715995" cy="843202"/>
          </a:xfrm>
          <a:prstGeom prst="rect">
            <a:avLst/>
          </a:prstGeom>
        </p:spPr>
        <p:txBody>
          <a:bodyPr lIns="61712" tIns="34286" rIns="61712" bIns="34286" rtlCol="0">
            <a:normAutofit/>
          </a:bodyPr>
          <a:lstStyle>
            <a:lvl1pPr algn="l" defTabSz="68572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2800" b="0" i="0" kern="1200" spc="-75" baseline="0" dirty="0" smtClean="0">
                <a:solidFill>
                  <a:srgbClr val="64BBE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Title Goes Here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905964" y="285750"/>
            <a:ext cx="3715995" cy="843202"/>
          </a:xfrm>
          <a:prstGeom prst="rect">
            <a:avLst/>
          </a:prstGeom>
        </p:spPr>
        <p:txBody>
          <a:bodyPr lIns="91420" tIns="45710" rIns="91420" bIns="45710" anchor="ctr" anchorCtr="0">
            <a:normAutofit/>
          </a:bodyPr>
          <a:lstStyle>
            <a:lvl1pPr marL="0" marR="0" indent="0" algn="l" defTabSz="68572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800" b="0" i="0" kern="1200" spc="-75" baseline="0" dirty="0">
                <a:solidFill>
                  <a:srgbClr val="64BBE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Title Goes Here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67928" y="1347788"/>
            <a:ext cx="3715995" cy="3083094"/>
          </a:xfrm>
          <a:prstGeom prst="rect">
            <a:avLst/>
          </a:prstGeom>
        </p:spPr>
        <p:txBody>
          <a:bodyPr lIns="91420" tIns="45710" rIns="91420" bIns="45710">
            <a:normAutofit/>
          </a:bodyPr>
          <a:lstStyle>
            <a:lvl1pPr marL="228555" indent="-171415">
              <a:lnSpc>
                <a:spcPct val="95000"/>
              </a:lnSpc>
              <a:spcBef>
                <a:spcPts val="1110"/>
              </a:spcBef>
              <a:buClr>
                <a:srgbClr val="939597"/>
              </a:buClr>
              <a:buSzPct val="80000"/>
              <a:buFont typeface="Arial"/>
              <a:buChar char="•"/>
              <a:defRPr sz="16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05" indent="-215855">
              <a:lnSpc>
                <a:spcPct val="95000"/>
              </a:lnSpc>
              <a:spcBef>
                <a:spcPts val="450"/>
              </a:spcBef>
              <a:buClr>
                <a:srgbClr val="939597"/>
              </a:buClr>
              <a:buSzPct val="80000"/>
              <a:buFont typeface="Arial"/>
              <a:buChar char="•"/>
              <a:defRPr sz="14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8520" indent="-171415">
              <a:buClr>
                <a:srgbClr val="939597"/>
              </a:buClr>
              <a:buSzPct val="80000"/>
              <a:buFont typeface="Arial"/>
              <a:buChar char="•"/>
              <a:defRPr sz="12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9934" indent="-171415">
              <a:buClr>
                <a:srgbClr val="939597"/>
              </a:buClr>
              <a:buSzPct val="80000"/>
              <a:buFont typeface="Arial"/>
              <a:buChar char="•"/>
              <a:defRPr sz="11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71347" indent="-171415">
              <a:buClr>
                <a:srgbClr val="939597"/>
              </a:buClr>
              <a:buSzPct val="80000"/>
              <a:buFont typeface="Arial"/>
              <a:buChar char="•"/>
              <a:defRPr sz="105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smtClean="0"/>
              <a:t>First level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905964" y="1347788"/>
            <a:ext cx="3715995" cy="3083094"/>
          </a:xfrm>
          <a:prstGeom prst="rect">
            <a:avLst/>
          </a:prstGeom>
        </p:spPr>
        <p:txBody>
          <a:bodyPr lIns="91420" tIns="45710" rIns="91420" bIns="45710">
            <a:normAutofit/>
          </a:bodyPr>
          <a:lstStyle>
            <a:lvl1pPr marL="228555" indent="-171415">
              <a:lnSpc>
                <a:spcPct val="95000"/>
              </a:lnSpc>
              <a:spcBef>
                <a:spcPts val="1110"/>
              </a:spcBef>
              <a:buClr>
                <a:srgbClr val="939597"/>
              </a:buClr>
              <a:buSzPct val="80000"/>
              <a:buFont typeface="Arial"/>
              <a:buChar char="•"/>
              <a:defRPr sz="16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05" indent="-215855">
              <a:lnSpc>
                <a:spcPct val="95000"/>
              </a:lnSpc>
              <a:spcBef>
                <a:spcPts val="450"/>
              </a:spcBef>
              <a:buClr>
                <a:srgbClr val="939597"/>
              </a:buClr>
              <a:buSzPct val="80000"/>
              <a:buFont typeface="Arial"/>
              <a:buChar char="•"/>
              <a:defRPr sz="14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8520" indent="-171415">
              <a:buClr>
                <a:srgbClr val="939597"/>
              </a:buClr>
              <a:buSzPct val="80000"/>
              <a:buFont typeface="Arial"/>
              <a:buChar char="•"/>
              <a:defRPr sz="12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9934" indent="-171415">
              <a:buClr>
                <a:srgbClr val="939597"/>
              </a:buClr>
              <a:buSzPct val="80000"/>
              <a:buFont typeface="Arial"/>
              <a:buChar char="•"/>
              <a:defRPr sz="11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71347" indent="-171415">
              <a:buClr>
                <a:srgbClr val="939597"/>
              </a:buClr>
              <a:buSzPct val="80000"/>
              <a:buFont typeface="Arial"/>
              <a:buChar char="•"/>
              <a:defRPr sz="105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smtClean="0"/>
              <a:t>First level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600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3-Column Layout 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 userDrawn="1"/>
        </p:nvCxnSpPr>
        <p:spPr>
          <a:xfrm>
            <a:off x="6035902" y="609599"/>
            <a:ext cx="0" cy="3984625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3070225" y="609599"/>
            <a:ext cx="0" cy="3984625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461963" y="284309"/>
            <a:ext cx="2337109" cy="714470"/>
          </a:xfrm>
          <a:prstGeom prst="rect">
            <a:avLst/>
          </a:prstGeom>
        </p:spPr>
        <p:txBody>
          <a:bodyPr lIns="91420" tIns="45710" rIns="91420" bIns="45710" anchor="ctr" anchorCtr="0">
            <a:normAutofit/>
          </a:bodyPr>
          <a:lstStyle>
            <a:lvl1pPr marL="0" marR="0" indent="0" algn="l" defTabSz="68572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0" i="0" u="none" strike="noStrike" kern="1200" cap="none" spc="-75" normalizeH="0" baseline="0" noProof="0" dirty="0" smtClean="0">
                <a:ln>
                  <a:noFill/>
                </a:ln>
                <a:solidFill>
                  <a:srgbClr val="64BBE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Title Goes Here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3377728" y="283829"/>
            <a:ext cx="2337109" cy="714470"/>
          </a:xfrm>
          <a:prstGeom prst="rect">
            <a:avLst/>
          </a:prstGeom>
        </p:spPr>
        <p:txBody>
          <a:bodyPr lIns="91420" tIns="45710" rIns="91420" bIns="45710" anchor="ctr" anchorCtr="0">
            <a:normAutofit/>
          </a:bodyPr>
          <a:lstStyle>
            <a:lvl1pPr marL="0" marR="0" indent="0" algn="l" defTabSz="68572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0" i="0" u="none" strike="noStrike" kern="1200" cap="none" spc="-75" normalizeH="0" baseline="0" noProof="0" dirty="0" smtClean="0">
                <a:ln>
                  <a:noFill/>
                </a:ln>
                <a:solidFill>
                  <a:srgbClr val="64BBE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Title Goes Here</a:t>
            </a: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6354813" y="276469"/>
            <a:ext cx="2337109" cy="714470"/>
          </a:xfrm>
          <a:prstGeom prst="rect">
            <a:avLst/>
          </a:prstGeom>
        </p:spPr>
        <p:txBody>
          <a:bodyPr lIns="91420" tIns="45710" rIns="91420" bIns="45710" anchor="ctr" anchorCtr="0">
            <a:normAutofit/>
          </a:bodyPr>
          <a:lstStyle>
            <a:lvl1pPr marL="0" marR="0" indent="0" algn="l" defTabSz="68572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0" i="0" u="none" strike="noStrike" kern="1200" cap="none" spc="-75" normalizeH="0" baseline="0" noProof="0" dirty="0" smtClean="0">
                <a:ln>
                  <a:noFill/>
                </a:ln>
                <a:solidFill>
                  <a:srgbClr val="64BBE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Title Goes Here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1963" y="1201094"/>
            <a:ext cx="2337110" cy="3314904"/>
          </a:xfrm>
          <a:prstGeom prst="rect">
            <a:avLst/>
          </a:prstGeom>
        </p:spPr>
        <p:txBody>
          <a:bodyPr lIns="91420" tIns="45710" rIns="91420" bIns="45710">
            <a:normAutofit/>
          </a:bodyPr>
          <a:lstStyle>
            <a:lvl1pPr marL="233316" indent="-171415">
              <a:lnSpc>
                <a:spcPct val="95000"/>
              </a:lnSpc>
              <a:spcBef>
                <a:spcPts val="1110"/>
              </a:spcBef>
              <a:buClr>
                <a:srgbClr val="939597"/>
              </a:buClr>
              <a:buSzPct val="80000"/>
              <a:buFont typeface="Arial"/>
              <a:buChar char="•"/>
              <a:defRPr sz="1200" b="0" i="0" baseline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5000"/>
              </a:lnSpc>
              <a:spcBef>
                <a:spcPts val="450"/>
              </a:spcBef>
              <a:buClr>
                <a:srgbClr val="939597"/>
              </a:buClr>
              <a:buSzPct val="80000"/>
              <a:defRPr sz="11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31910" indent="-171415">
              <a:buClr>
                <a:srgbClr val="939597"/>
              </a:buClr>
              <a:buSzPct val="80000"/>
              <a:buFont typeface="Arial"/>
              <a:buChar char="•"/>
              <a:defRPr sz="105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939597"/>
              </a:buClr>
              <a:buSzPct val="80000"/>
              <a:defRPr sz="10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939597"/>
              </a:buClr>
              <a:buSzPct val="80000"/>
              <a:defRPr sz="10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smtClean="0"/>
              <a:t>First level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 smtClean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377728" y="1200321"/>
            <a:ext cx="2337110" cy="3314904"/>
          </a:xfrm>
          <a:prstGeom prst="rect">
            <a:avLst/>
          </a:prstGeom>
        </p:spPr>
        <p:txBody>
          <a:bodyPr lIns="91420" tIns="45710" rIns="91420" bIns="45710">
            <a:normAutofit/>
          </a:bodyPr>
          <a:lstStyle>
            <a:lvl1pPr marL="233316" indent="-171415">
              <a:lnSpc>
                <a:spcPct val="95000"/>
              </a:lnSpc>
              <a:spcBef>
                <a:spcPts val="1110"/>
              </a:spcBef>
              <a:buClr>
                <a:srgbClr val="939597"/>
              </a:buClr>
              <a:buSzPct val="80000"/>
              <a:buFont typeface="Arial"/>
              <a:buChar char="•"/>
              <a:defRPr sz="1200" b="0" i="0" baseline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5000"/>
              </a:lnSpc>
              <a:spcBef>
                <a:spcPts val="450"/>
              </a:spcBef>
              <a:buClr>
                <a:srgbClr val="939597"/>
              </a:buClr>
              <a:buSzPct val="80000"/>
              <a:defRPr sz="11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31910" indent="-171415">
              <a:buClr>
                <a:srgbClr val="939597"/>
              </a:buClr>
              <a:buSzPct val="80000"/>
              <a:buFont typeface="Arial"/>
              <a:buChar char="•"/>
              <a:defRPr sz="105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939597"/>
              </a:buClr>
              <a:buSzPct val="80000"/>
              <a:defRPr sz="10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939597"/>
              </a:buClr>
              <a:buSzPct val="80000"/>
              <a:defRPr sz="10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smtClean="0"/>
              <a:t>First level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 smtClean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354812" y="1200321"/>
            <a:ext cx="2337110" cy="3314904"/>
          </a:xfrm>
          <a:prstGeom prst="rect">
            <a:avLst/>
          </a:prstGeom>
        </p:spPr>
        <p:txBody>
          <a:bodyPr lIns="91420" tIns="45710" rIns="91420" bIns="45710">
            <a:normAutofit/>
          </a:bodyPr>
          <a:lstStyle>
            <a:lvl1pPr marL="233316" indent="-171415">
              <a:lnSpc>
                <a:spcPct val="95000"/>
              </a:lnSpc>
              <a:spcBef>
                <a:spcPts val="1110"/>
              </a:spcBef>
              <a:buClr>
                <a:srgbClr val="939597"/>
              </a:buClr>
              <a:buSzPct val="80000"/>
              <a:buFont typeface="Arial"/>
              <a:buChar char="•"/>
              <a:defRPr sz="1200" b="0" i="0" baseline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5000"/>
              </a:lnSpc>
              <a:spcBef>
                <a:spcPts val="450"/>
              </a:spcBef>
              <a:buClr>
                <a:srgbClr val="939597"/>
              </a:buClr>
              <a:buSzPct val="80000"/>
              <a:defRPr sz="11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31910" indent="-171415">
              <a:buClr>
                <a:srgbClr val="939597"/>
              </a:buClr>
              <a:buSzPct val="80000"/>
              <a:buFont typeface="Arial"/>
              <a:buChar char="•"/>
              <a:defRPr sz="105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939597"/>
              </a:buClr>
              <a:buSzPct val="80000"/>
              <a:defRPr sz="10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939597"/>
              </a:buClr>
              <a:buSzPct val="80000"/>
              <a:defRPr sz="10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smtClean="0"/>
              <a:t>First level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72582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with 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070475" y="1330326"/>
            <a:ext cx="3712779" cy="310197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2">
                  <a:lumMod val="92000"/>
                </a:schemeClr>
              </a:gs>
              <a:gs pos="47000">
                <a:schemeClr val="bg1"/>
              </a:gs>
              <a:gs pos="100000">
                <a:schemeClr val="bg2">
                  <a:lumMod val="92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0" rIns="91420" bIns="4571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j-lt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148706" y="1481751"/>
            <a:ext cx="3375912" cy="1659018"/>
          </a:xfrm>
          <a:prstGeom prst="rect">
            <a:avLst/>
          </a:prstGeom>
        </p:spPr>
        <p:txBody>
          <a:bodyPr lIns="91420" tIns="45710" rIns="91420" bIns="45710">
            <a:normAutofit/>
          </a:bodyPr>
          <a:lstStyle>
            <a:lvl1pPr marL="85718" indent="-85718" algn="l" defTabSz="685720" rtl="0" eaLnBrk="1" latinLnBrk="0" hangingPunct="1">
              <a:lnSpc>
                <a:spcPct val="90000"/>
              </a:lnSpc>
              <a:spcBef>
                <a:spcPts val="0"/>
              </a:spcBef>
              <a:buNone/>
              <a:defRPr lang="en-US" sz="1500" kern="1200" baseline="0" dirty="0" smtClean="0">
                <a:solidFill>
                  <a:srgbClr val="ABC2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5718" indent="-85718" algn="l" defTabSz="685720" rtl="0" eaLnBrk="1" latinLnBrk="0" hangingPunct="1">
              <a:defRPr lang="en-US" sz="15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2pPr>
            <a:lvl3pPr marL="85718" indent="-85718" algn="l" defTabSz="685720" rtl="0" eaLnBrk="1" latinLnBrk="0" hangingPunct="1">
              <a:defRPr lang="en-US" sz="15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3pPr>
            <a:lvl4pPr marL="85718" indent="-85718" algn="l" defTabSz="685720" rtl="0" eaLnBrk="1" latinLnBrk="0" hangingPunct="1">
              <a:defRPr lang="en-US" sz="15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4pPr>
            <a:lvl5pPr marL="85718" indent="-85718" algn="l" defTabSz="685720" rtl="0" eaLnBrk="1" latinLnBrk="0" hangingPunct="1">
              <a:defRPr lang="en-US" sz="15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5148706" y="3552444"/>
            <a:ext cx="3506245" cy="253746"/>
          </a:xfrm>
          <a:prstGeom prst="rect">
            <a:avLst/>
          </a:prstGeom>
        </p:spPr>
        <p:txBody>
          <a:bodyPr lIns="91420" tIns="45710" rIns="91420" bIns="45710">
            <a:normAutofit/>
          </a:bodyPr>
          <a:lstStyle>
            <a:lvl1pPr marL="0" indent="0">
              <a:buClr>
                <a:schemeClr val="tx2"/>
              </a:buClr>
              <a:buFontTx/>
              <a:buNone/>
              <a:defRPr sz="1200">
                <a:solidFill>
                  <a:srgbClr val="ABC2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Click to edit text 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37766" y="1347788"/>
            <a:ext cx="3901123" cy="3083094"/>
          </a:xfrm>
          <a:prstGeom prst="rect">
            <a:avLst/>
          </a:prstGeom>
        </p:spPr>
        <p:txBody>
          <a:bodyPr lIns="91420" tIns="45710" rIns="91420" bIns="45710">
            <a:normAutofit/>
          </a:bodyPr>
          <a:lstStyle>
            <a:lvl1pPr marL="228555" indent="-171415">
              <a:lnSpc>
                <a:spcPct val="95000"/>
              </a:lnSpc>
              <a:spcBef>
                <a:spcPts val="1110"/>
              </a:spcBef>
              <a:buClr>
                <a:srgbClr val="939597"/>
              </a:buClr>
              <a:buSzPct val="80000"/>
              <a:buFont typeface="Arial"/>
              <a:buChar char="•"/>
              <a:defRPr sz="16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05" indent="-215855">
              <a:lnSpc>
                <a:spcPct val="95000"/>
              </a:lnSpc>
              <a:spcBef>
                <a:spcPts val="450"/>
              </a:spcBef>
              <a:buClr>
                <a:srgbClr val="939597"/>
              </a:buClr>
              <a:buSzPct val="80000"/>
              <a:buFont typeface="Arial"/>
              <a:buChar char="•"/>
              <a:defRPr sz="14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8520" indent="-171415">
              <a:buClr>
                <a:srgbClr val="939597"/>
              </a:buClr>
              <a:buSzPct val="80000"/>
              <a:buFont typeface="Arial"/>
              <a:buChar char="•"/>
              <a:defRPr sz="12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9934" indent="-171415">
              <a:buClr>
                <a:srgbClr val="939597"/>
              </a:buClr>
              <a:buSzPct val="80000"/>
              <a:buFont typeface="Arial"/>
              <a:buChar char="•"/>
              <a:defRPr sz="11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71347" indent="-171415">
              <a:buClr>
                <a:srgbClr val="939597"/>
              </a:buClr>
              <a:buSzPct val="80000"/>
              <a:buFont typeface="Arial"/>
              <a:buChar char="•"/>
              <a:defRPr sz="105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smtClean="0"/>
              <a:t>First level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285751"/>
            <a:ext cx="83454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800">
                <a:solidFill>
                  <a:srgbClr val="64BB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45889" y="1200634"/>
            <a:ext cx="8721378" cy="0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7082917" y="914890"/>
            <a:ext cx="1901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1"/>
                </a:solidFill>
              </a:rPr>
              <a:t>#successtalk</a:t>
            </a:r>
          </a:p>
        </p:txBody>
      </p:sp>
    </p:spTree>
    <p:extLst>
      <p:ext uri="{BB962C8B-B14F-4D97-AF65-F5344CB8AC3E}">
        <p14:creationId xmlns:p14="http://schemas.microsoft.com/office/powerpoint/2010/main" val="40814776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285751"/>
            <a:ext cx="83454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2800">
                <a:solidFill>
                  <a:srgbClr val="64BB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5889" y="1200634"/>
            <a:ext cx="8721378" cy="0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7082917" y="914890"/>
            <a:ext cx="1901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1"/>
                </a:solidFill>
              </a:rPr>
              <a:t>#successtalk</a:t>
            </a:r>
          </a:p>
        </p:txBody>
      </p:sp>
    </p:spTree>
    <p:extLst>
      <p:ext uri="{BB962C8B-B14F-4D97-AF65-F5344CB8AC3E}">
        <p14:creationId xmlns:p14="http://schemas.microsoft.com/office/powerpoint/2010/main" val="18967244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bg>
      <p:bgPr>
        <a:gradFill>
          <a:gsLst>
            <a:gs pos="0">
              <a:srgbClr val="B0B2B4"/>
            </a:gs>
            <a:gs pos="23000">
              <a:srgbClr val="737577"/>
            </a:gs>
            <a:gs pos="100000">
              <a:srgbClr val="19191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6" r="35485"/>
          <a:stretch/>
        </p:blipFill>
        <p:spPr bwMode="auto">
          <a:xfrm>
            <a:off x="1" y="4550141"/>
            <a:ext cx="9143999" cy="58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87599" y="3916058"/>
            <a:ext cx="7972248" cy="349356"/>
          </a:xfrm>
          <a:prstGeom prst="rect">
            <a:avLst/>
          </a:prstGeom>
        </p:spPr>
        <p:txBody>
          <a:bodyPr wrap="square" lIns="91420" tIns="45710" rIns="91420" bIns="45710" anchor="ctr" anchorCtr="0">
            <a:noAutofit/>
          </a:bodyPr>
          <a:lstStyle>
            <a:lvl1pPr marL="0" indent="0" algn="l" defTabSz="603575">
              <a:lnSpc>
                <a:spcPct val="100000"/>
              </a:lnSpc>
              <a:spcBef>
                <a:spcPct val="50000"/>
              </a:spcBef>
              <a:buNone/>
              <a:defRPr sz="1400" b="0" i="1">
                <a:solidFill>
                  <a:srgbClr val="ABC2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en-GB" dirty="0" smtClean="0"/>
              <a:t>Click to edit text 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87599" y="1540551"/>
            <a:ext cx="7972248" cy="22788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83600" indent="-399968" algn="l">
              <a:lnSpc>
                <a:spcPct val="90000"/>
              </a:lnSpc>
              <a:defRPr sz="3600" b="0" i="1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“Quote Goes Here”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91" y="4641323"/>
            <a:ext cx="393812" cy="246132"/>
          </a:xfrm>
          <a:prstGeom prst="rect">
            <a:avLst/>
          </a:prstGeom>
        </p:spPr>
      </p:pic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600">
                <a:solidFill>
                  <a:srgbClr val="C0C0C0"/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rgbClr val="C0C0C0"/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12" name="Rectangle 4"/>
          <p:cNvSpPr>
            <a:spLocks noChangeArrowheads="1"/>
          </p:cNvSpPr>
          <p:nvPr userDrawn="1"/>
        </p:nvSpPr>
        <p:spPr bwMode="ltGray">
          <a:xfrm>
            <a:off x="5867508" y="4741653"/>
            <a:ext cx="265801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C0C0C0"/>
                </a:solidFill>
                <a:latin typeface="+mn-lt"/>
                <a:ea typeface="+mn-ea"/>
                <a:cs typeface="CiscoSans Thin"/>
              </a:rPr>
              <a:t>© 2014  Cisco and/or its affiliates. All rights reserved.   Cisco Confidential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8" t="30572" r="10001" b="26493"/>
          <a:stretch/>
        </p:blipFill>
        <p:spPr>
          <a:xfrm>
            <a:off x="991890" y="4742907"/>
            <a:ext cx="486737" cy="10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14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10196" y="609600"/>
            <a:ext cx="0" cy="3984625"/>
          </a:xfrm>
          <a:prstGeom prst="line">
            <a:avLst/>
          </a:prstGeom>
          <a:ln w="38100" cap="flat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63763" y="1439060"/>
            <a:ext cx="3820348" cy="2265389"/>
          </a:xfrm>
        </p:spPr>
        <p:txBody>
          <a:bodyPr lIns="61715" tIns="34288" rIns="61715" bIns="34288" rtlCol="0" anchor="ctr">
            <a:normAutofit/>
          </a:bodyPr>
          <a:lstStyle>
            <a:lvl1pPr marL="0" indent="0" algn="l" defTabSz="685748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3600" b="0" kern="1200" spc="0" baseline="0" dirty="0">
                <a:solidFill>
                  <a:srgbClr val="64BBE3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dirty="0" smtClean="0"/>
              <a:t>Title Goes Here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922520" y="654518"/>
            <a:ext cx="3865880" cy="3840480"/>
          </a:xfrm>
          <a:prstGeom prst="rect">
            <a:avLst/>
          </a:prstGeom>
        </p:spPr>
        <p:txBody>
          <a:bodyPr lIns="91420" tIns="45710" rIns="91420" bIns="45710" anchor="ctr" anchorCtr="0">
            <a:normAutofit/>
          </a:bodyPr>
          <a:lstStyle>
            <a:lvl1pPr marL="0" indent="0">
              <a:buFontTx/>
              <a:buNone/>
              <a:defRPr sz="1600" baseline="0">
                <a:solidFill>
                  <a:srgbClr val="939597"/>
                </a:solidFill>
                <a:latin typeface="+mn-lt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GB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9613997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38150" y="1349375"/>
            <a:ext cx="8345488" cy="2660650"/>
          </a:xfrm>
          <a:prstGeom prst="rect">
            <a:avLst/>
          </a:prstGeom>
        </p:spPr>
        <p:txBody>
          <a:bodyPr/>
          <a:lstStyle>
            <a:lvl1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7767" y="4148220"/>
            <a:ext cx="7180312" cy="326233"/>
          </a:xfrm>
          <a:prstGeom prst="rect">
            <a:avLst/>
          </a:prstGeom>
        </p:spPr>
        <p:txBody>
          <a:bodyPr wrap="square" lIns="91420" tIns="45710" rIns="91420" bIns="45710" anchor="ctr" anchorCtr="0">
            <a:normAutofit/>
          </a:bodyPr>
          <a:lstStyle>
            <a:lvl1pPr algn="l" defTabSz="603575">
              <a:lnSpc>
                <a:spcPct val="100000"/>
              </a:lnSpc>
              <a:spcBef>
                <a:spcPct val="50000"/>
              </a:spcBef>
              <a:buNone/>
              <a:defRPr sz="1000" b="0" i="1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en-GB" dirty="0" smtClean="0"/>
              <a:t>Source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285751"/>
            <a:ext cx="83454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800">
                <a:solidFill>
                  <a:srgbClr val="64BB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5889" y="1200634"/>
            <a:ext cx="8721378" cy="0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7082917" y="914890"/>
            <a:ext cx="1901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1"/>
                </a:solidFill>
              </a:rPr>
              <a:t>#successtalk</a:t>
            </a:r>
          </a:p>
        </p:txBody>
      </p:sp>
    </p:spTree>
    <p:extLst>
      <p:ext uri="{BB962C8B-B14F-4D97-AF65-F5344CB8AC3E}">
        <p14:creationId xmlns:p14="http://schemas.microsoft.com/office/powerpoint/2010/main" val="37025636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Chart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710113" y="1349375"/>
            <a:ext cx="4073525" cy="3040063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939597"/>
              </a:buClr>
              <a:buFont typeface="Arial" panose="020B0604020202020204" pitchFamily="34" charset="0"/>
              <a:buChar char="•"/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8625" indent="-285750">
              <a:buClr>
                <a:srgbClr val="939597"/>
              </a:buClr>
              <a:buFont typeface="Arial" panose="020B0604020202020204" pitchFamily="34" charset="0"/>
              <a:buChar char="•"/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33387" indent="-171450">
              <a:buClr>
                <a:srgbClr val="939597"/>
              </a:buClr>
              <a:buFont typeface="Arial" panose="020B0604020202020204" pitchFamily="34" charset="0"/>
              <a:buChar char="•"/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04825" indent="-171450">
              <a:buClr>
                <a:srgbClr val="939597"/>
              </a:buClr>
              <a:buFont typeface="Arial" panose="020B0604020202020204" pitchFamily="34" charset="0"/>
              <a:buChar char="•"/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76262" indent="-171450">
              <a:buClr>
                <a:srgbClr val="939597"/>
              </a:buClr>
              <a:buFont typeface="Arial" panose="020B0604020202020204" pitchFamily="34" charset="0"/>
              <a:buChar char="•"/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37766" y="1349456"/>
            <a:ext cx="4007001" cy="3040773"/>
          </a:xfrm>
          <a:prstGeom prst="rect">
            <a:avLst/>
          </a:prstGeom>
        </p:spPr>
        <p:txBody>
          <a:bodyPr lIns="91420" tIns="45710" rIns="91420" bIns="45710" anchor="ctr" anchorCtr="0">
            <a:normAutofit/>
          </a:bodyPr>
          <a:lstStyle>
            <a:lvl1pPr marL="0" indent="0">
              <a:buNone/>
              <a:defRPr sz="2000" b="0" i="0" baseline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GB" dirty="0" smtClean="0"/>
              <a:t>Text Goes Here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285751"/>
            <a:ext cx="83454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800">
                <a:solidFill>
                  <a:srgbClr val="64BB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45889" y="1200634"/>
            <a:ext cx="8721378" cy="0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7082917" y="914890"/>
            <a:ext cx="1901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1"/>
                </a:solidFill>
              </a:rPr>
              <a:t>#successtalk</a:t>
            </a:r>
          </a:p>
        </p:txBody>
      </p:sp>
    </p:spTree>
    <p:extLst>
      <p:ext uri="{BB962C8B-B14F-4D97-AF65-F5344CB8AC3E}">
        <p14:creationId xmlns:p14="http://schemas.microsoft.com/office/powerpoint/2010/main" val="26812954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6085116" y="1622395"/>
            <a:ext cx="2318564" cy="2318564"/>
          </a:xfrm>
          <a:prstGeom prst="ellipse">
            <a:avLst/>
          </a:prstGeom>
          <a:gradFill>
            <a:gsLst>
              <a:gs pos="0">
                <a:srgbClr val="55B3DD"/>
              </a:gs>
              <a:gs pos="100000">
                <a:srgbClr val="186486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+mn-lt"/>
              <a:cs typeface="Arial"/>
            </a:endParaRPr>
          </a:p>
        </p:txBody>
      </p:sp>
      <p:sp>
        <p:nvSpPr>
          <p:cNvPr id="4" name="Oval 3"/>
          <p:cNvSpPr/>
          <p:nvPr userDrawn="1"/>
        </p:nvSpPr>
        <p:spPr>
          <a:xfrm>
            <a:off x="3423230" y="1622395"/>
            <a:ext cx="2318564" cy="2318564"/>
          </a:xfrm>
          <a:prstGeom prst="ellipse">
            <a:avLst/>
          </a:prstGeom>
          <a:gradFill>
            <a:gsLst>
              <a:gs pos="0">
                <a:srgbClr val="FF8979"/>
              </a:gs>
              <a:gs pos="100000">
                <a:srgbClr val="FF462D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+mn-lt"/>
              <a:cs typeface="Arial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64271" y="1622395"/>
            <a:ext cx="2318564" cy="2318564"/>
          </a:xfrm>
          <a:prstGeom prst="ellipse">
            <a:avLst/>
          </a:prstGeom>
          <a:gradFill>
            <a:gsLst>
              <a:gs pos="0">
                <a:srgbClr val="C0D45A"/>
              </a:gs>
              <a:gs pos="100000">
                <a:srgbClr val="91A52B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777485" y="2800142"/>
            <a:ext cx="2292136" cy="603661"/>
          </a:xfrm>
          <a:prstGeom prst="rect">
            <a:avLst/>
          </a:prstGeom>
        </p:spPr>
        <p:txBody>
          <a:bodyPr lIns="91420" tIns="45710" rIns="91420" bIns="45710" anchor="ctr" anchorCtr="0">
            <a:normAutofit/>
          </a:bodyPr>
          <a:lstStyle>
            <a:lvl1pPr marL="0" indent="0" algn="ctr">
              <a:buNone/>
              <a:defRPr sz="1600" b="0" i="0" baseline="0">
                <a:solidFill>
                  <a:srgbClr val="FFFFFF"/>
                </a:solidFill>
                <a:latin typeface="+mn-lt"/>
                <a:cs typeface="CiscoSansTT ExtraLight" panose="020B0303020201020303" pitchFamily="34" charset="0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GB" dirty="0" smtClean="0"/>
              <a:t>Text Goes Here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436444" y="2798195"/>
            <a:ext cx="2292136" cy="603661"/>
          </a:xfrm>
          <a:prstGeom prst="rect">
            <a:avLst/>
          </a:prstGeom>
        </p:spPr>
        <p:txBody>
          <a:bodyPr lIns="91420" tIns="45710" rIns="91420" bIns="45710" anchor="ctr" anchorCtr="0">
            <a:normAutofit/>
          </a:bodyPr>
          <a:lstStyle>
            <a:lvl1pPr marL="0" indent="0" algn="ctr">
              <a:buNone/>
              <a:defRPr sz="1600" b="0" i="0" baseline="0">
                <a:solidFill>
                  <a:srgbClr val="FFFFFF"/>
                </a:solidFill>
                <a:latin typeface="+mn-lt"/>
                <a:cs typeface="CiscoSansTT ExtraLight" panose="020B0303020201020303" pitchFamily="34" charset="0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GB" dirty="0" smtClean="0"/>
              <a:t>Text Goes Here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6098330" y="2798195"/>
            <a:ext cx="2292136" cy="603661"/>
          </a:xfrm>
          <a:prstGeom prst="rect">
            <a:avLst/>
          </a:prstGeom>
        </p:spPr>
        <p:txBody>
          <a:bodyPr lIns="91420" tIns="45710" rIns="91420" bIns="45710" anchor="ctr" anchorCtr="0">
            <a:normAutofit/>
          </a:bodyPr>
          <a:lstStyle>
            <a:lvl1pPr marL="0" indent="0" algn="ctr">
              <a:buNone/>
              <a:defRPr sz="1600" b="0" i="0" baseline="0">
                <a:solidFill>
                  <a:srgbClr val="FFFFFF"/>
                </a:solidFill>
                <a:latin typeface="CiscoSansTT ExtraLight" panose="020B0303020201020303" pitchFamily="34" charset="0"/>
                <a:cs typeface="CiscoSansTT ExtraLight" panose="020B0303020201020303" pitchFamily="34" charset="0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GB" dirty="0" smtClean="0"/>
              <a:t>Text Goes Here</a:t>
            </a:r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1520825" y="2143029"/>
            <a:ext cx="788988" cy="788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Icon</a:t>
            </a:r>
            <a:endParaRPr lang="en-US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4202870" y="2152809"/>
            <a:ext cx="788988" cy="788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Icon</a:t>
            </a:r>
            <a:endParaRPr lang="en-US" dirty="0"/>
          </a:p>
        </p:txBody>
      </p:sp>
      <p:sp>
        <p:nvSpPr>
          <p:cNvPr id="21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6841860" y="2143029"/>
            <a:ext cx="788988" cy="7889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Icon</a:t>
            </a:r>
            <a:endParaRPr lang="en-US" dirty="0"/>
          </a:p>
        </p:txBody>
      </p:sp>
      <p:sp>
        <p:nvSpPr>
          <p:cNvPr id="1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285751"/>
            <a:ext cx="83454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800">
                <a:solidFill>
                  <a:srgbClr val="64BBE3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245889" y="1200634"/>
            <a:ext cx="8721378" cy="0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7082917" y="914890"/>
            <a:ext cx="1901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1"/>
                </a:solidFill>
              </a:rPr>
              <a:t>#successtalk</a:t>
            </a:r>
          </a:p>
        </p:txBody>
      </p:sp>
    </p:spTree>
    <p:extLst>
      <p:ext uri="{BB962C8B-B14F-4D97-AF65-F5344CB8AC3E}">
        <p14:creationId xmlns:p14="http://schemas.microsoft.com/office/powerpoint/2010/main" val="13788202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losing Slide">
    <p:bg>
      <p:bgPr>
        <a:solidFill>
          <a:srgbClr val="64BB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76517" y="1214076"/>
            <a:ext cx="8538883" cy="151824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chemeClr val="bg1"/>
                </a:solidFill>
                <a:latin typeface="+mn-lt"/>
                <a:cs typeface="CiscoSansTT ExtraLight" panose="020B0303020201020303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25266" y="3322435"/>
            <a:ext cx="4712557" cy="1019046"/>
          </a:xfrm>
          <a:prstGeom prst="rect">
            <a:avLst/>
          </a:prstGeom>
        </p:spPr>
        <p:txBody>
          <a:bodyPr vert="horz" lIns="68574" tIns="34288" rIns="68574" bIns="34288" rtlCol="0">
            <a:noAutofit/>
          </a:bodyPr>
          <a:lstStyle>
            <a:lvl1pPr marL="0" indent="0" algn="l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4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Presented by:</a:t>
            </a:r>
          </a:p>
          <a:p>
            <a:pPr lvl="0"/>
            <a:r>
              <a:rPr lang="en-US" dirty="0" smtClean="0"/>
              <a:t>[Insert Speaker Name]</a:t>
            </a:r>
          </a:p>
          <a:p>
            <a:pPr lvl="0"/>
            <a:r>
              <a:rPr lang="en-US" dirty="0" smtClean="0"/>
              <a:t>[Insert Speaker Title]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645461" y="2896427"/>
            <a:ext cx="1997196" cy="1921462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Presenter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47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/>
          <p:cNvSpPr/>
          <p:nvPr userDrawn="1"/>
        </p:nvSpPr>
        <p:spPr>
          <a:xfrm>
            <a:off x="774821" y="1622395"/>
            <a:ext cx="2306251" cy="2305968"/>
          </a:xfrm>
          <a:prstGeom prst="ellipse">
            <a:avLst/>
          </a:prstGeom>
          <a:solidFill>
            <a:sysClr val="windowText" lastClr="000000">
              <a:alpha val="30000"/>
            </a:sysClr>
          </a:solidFill>
          <a:ln w="25400" cap="flat" cmpd="sng" algn="ctr">
            <a:noFill/>
            <a:prstDash val="solid"/>
          </a:ln>
          <a:effectLst/>
        </p:spPr>
        <p:txBody>
          <a:bodyPr lIns="68577" tIns="34289" rIns="68577" bIns="3428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4" name="Oval 43"/>
          <p:cNvSpPr/>
          <p:nvPr userDrawn="1"/>
        </p:nvSpPr>
        <p:spPr>
          <a:xfrm>
            <a:off x="3422842" y="1622395"/>
            <a:ext cx="2306251" cy="2305968"/>
          </a:xfrm>
          <a:prstGeom prst="ellipse">
            <a:avLst/>
          </a:prstGeom>
          <a:solidFill>
            <a:sysClr val="windowText" lastClr="000000">
              <a:alpha val="30000"/>
            </a:sysClr>
          </a:solidFill>
          <a:ln w="25400" cap="flat" cmpd="sng" algn="ctr">
            <a:noFill/>
            <a:prstDash val="solid"/>
          </a:ln>
          <a:effectLst/>
        </p:spPr>
        <p:txBody>
          <a:bodyPr lIns="68577" tIns="34289" rIns="68577" bIns="3428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" name="Oval 44"/>
          <p:cNvSpPr/>
          <p:nvPr userDrawn="1"/>
        </p:nvSpPr>
        <p:spPr>
          <a:xfrm>
            <a:off x="6087359" y="1622395"/>
            <a:ext cx="2306251" cy="2305968"/>
          </a:xfrm>
          <a:prstGeom prst="ellipse">
            <a:avLst/>
          </a:prstGeom>
          <a:solidFill>
            <a:sysClr val="windowText" lastClr="000000">
              <a:alpha val="30000"/>
            </a:sysClr>
          </a:solidFill>
          <a:ln w="25400" cap="flat" cmpd="sng" algn="ctr">
            <a:noFill/>
            <a:prstDash val="solid"/>
          </a:ln>
          <a:effectLst/>
        </p:spPr>
        <p:txBody>
          <a:bodyPr lIns="68577" tIns="34289" rIns="68577" bIns="3428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285751"/>
            <a:ext cx="83454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800">
                <a:solidFill>
                  <a:srgbClr val="64BB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5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774965" y="1622395"/>
            <a:ext cx="2305968" cy="2305968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txBody>
          <a:bodyPr lIns="91424" tIns="45712" rIns="91424" bIns="45712" anchor="ctr" anchorCtr="0"/>
          <a:lstStyle>
            <a:lvl1pPr algn="l">
              <a:buFontTx/>
              <a:buNone/>
              <a:defRPr sz="13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 smtClean="0"/>
              <a:t>	</a:t>
            </a:r>
          </a:p>
          <a:p>
            <a:pPr lvl="0"/>
            <a:endParaRPr lang="en-US" noProof="0" dirty="0" smtClean="0"/>
          </a:p>
          <a:p>
            <a:pPr lvl="0"/>
            <a:endParaRPr lang="en-US" noProof="0" dirty="0" smtClean="0"/>
          </a:p>
          <a:p>
            <a:pPr lvl="0"/>
            <a:r>
              <a:rPr lang="en-US" noProof="0" dirty="0" smtClean="0"/>
              <a:t>	</a:t>
            </a:r>
          </a:p>
          <a:p>
            <a:pPr lvl="0"/>
            <a:r>
              <a:rPr lang="en-US" noProof="0" dirty="0" smtClean="0"/>
              <a:t>	Drag picture to placeholder or click icon to add</a:t>
            </a:r>
            <a:endParaRPr lang="en-US" noProof="0" dirty="0"/>
          </a:p>
        </p:txBody>
      </p:sp>
      <p:sp>
        <p:nvSpPr>
          <p:cNvPr id="37" name="Picture Placeholder 25"/>
          <p:cNvSpPr>
            <a:spLocks noGrp="1"/>
          </p:cNvSpPr>
          <p:nvPr>
            <p:ph type="pic" sz="quarter" idx="11" hasCustomPrompt="1"/>
          </p:nvPr>
        </p:nvSpPr>
        <p:spPr>
          <a:xfrm>
            <a:off x="3422986" y="1622395"/>
            <a:ext cx="2305968" cy="2305968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txBody>
          <a:bodyPr lIns="91424" tIns="45712" rIns="91424" bIns="45712" anchor="ctr" anchorCtr="0"/>
          <a:lstStyle>
            <a:lvl1pPr algn="l">
              <a:buFontTx/>
              <a:buNone/>
              <a:defRPr sz="13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 smtClean="0"/>
              <a:t>	</a:t>
            </a:r>
          </a:p>
          <a:p>
            <a:pPr lvl="0"/>
            <a:endParaRPr lang="en-US" noProof="0" dirty="0" smtClean="0"/>
          </a:p>
          <a:p>
            <a:pPr lvl="0"/>
            <a:endParaRPr lang="en-US" noProof="0" dirty="0" smtClean="0"/>
          </a:p>
          <a:p>
            <a:pPr lvl="0"/>
            <a:endParaRPr lang="en-US" noProof="0" dirty="0" smtClean="0"/>
          </a:p>
          <a:p>
            <a:pPr lvl="0"/>
            <a:r>
              <a:rPr lang="en-US" noProof="0" dirty="0" smtClean="0"/>
              <a:t>	Drag picture to placeholder or click icon to add</a:t>
            </a:r>
            <a:endParaRPr lang="en-US" noProof="0" dirty="0"/>
          </a:p>
        </p:txBody>
      </p:sp>
      <p:sp>
        <p:nvSpPr>
          <p:cNvPr id="39" name="Picture Placeholder 25"/>
          <p:cNvSpPr>
            <a:spLocks noGrp="1"/>
          </p:cNvSpPr>
          <p:nvPr>
            <p:ph type="pic" sz="quarter" idx="12" hasCustomPrompt="1"/>
          </p:nvPr>
        </p:nvSpPr>
        <p:spPr>
          <a:xfrm>
            <a:off x="6087503" y="1622395"/>
            <a:ext cx="2305968" cy="2305968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txBody>
          <a:bodyPr lIns="91424" tIns="45712" rIns="91424" bIns="45712" anchor="ctr" anchorCtr="0"/>
          <a:lstStyle>
            <a:lvl1pPr algn="l">
              <a:buFontTx/>
              <a:buNone/>
              <a:defRPr sz="13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 smtClean="0"/>
              <a:t>	</a:t>
            </a:r>
          </a:p>
          <a:p>
            <a:pPr lvl="0"/>
            <a:endParaRPr lang="en-US" noProof="0" dirty="0" smtClean="0"/>
          </a:p>
          <a:p>
            <a:pPr lvl="0"/>
            <a:endParaRPr lang="en-US" noProof="0" dirty="0" smtClean="0"/>
          </a:p>
          <a:p>
            <a:pPr lvl="0"/>
            <a:endParaRPr lang="en-US" noProof="0" dirty="0" smtClean="0"/>
          </a:p>
          <a:p>
            <a:pPr lvl="0"/>
            <a:r>
              <a:rPr lang="en-US" noProof="0" dirty="0" smtClean="0"/>
              <a:t>	Drag picture to placeholder or click icon to add</a:t>
            </a:r>
            <a:endParaRPr lang="en-US" noProof="0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88797" y="3873138"/>
            <a:ext cx="2292136" cy="603661"/>
          </a:xfrm>
          <a:prstGeom prst="rect">
            <a:avLst/>
          </a:prstGeom>
        </p:spPr>
        <p:txBody>
          <a:bodyPr lIns="91420" tIns="45710" rIns="91420" bIns="45710" anchor="ctr" anchorCtr="0">
            <a:normAutofit/>
          </a:bodyPr>
          <a:lstStyle>
            <a:lvl1pPr marL="0" indent="0" algn="ctr">
              <a:buNone/>
              <a:defRPr sz="1600" b="0" i="0" baseline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GB" dirty="0" smtClean="0"/>
              <a:t>Text Goes Here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3436818" y="3871191"/>
            <a:ext cx="2292136" cy="603661"/>
          </a:xfrm>
          <a:prstGeom prst="rect">
            <a:avLst/>
          </a:prstGeom>
        </p:spPr>
        <p:txBody>
          <a:bodyPr lIns="91420" tIns="45710" rIns="91420" bIns="45710" anchor="ctr" anchorCtr="0">
            <a:normAutofit/>
          </a:bodyPr>
          <a:lstStyle>
            <a:lvl1pPr marL="0" indent="0" algn="ctr">
              <a:buNone/>
              <a:defRPr sz="1600" b="0" i="0" baseline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GB" dirty="0" smtClean="0"/>
              <a:t>Text Goes Here</a:t>
            </a:r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101335" y="3871191"/>
            <a:ext cx="2292136" cy="603661"/>
          </a:xfrm>
          <a:prstGeom prst="rect">
            <a:avLst/>
          </a:prstGeom>
        </p:spPr>
        <p:txBody>
          <a:bodyPr lIns="91420" tIns="45710" rIns="91420" bIns="45710" anchor="ctr" anchorCtr="0">
            <a:normAutofit/>
          </a:bodyPr>
          <a:lstStyle>
            <a:lvl1pPr marL="0" indent="0" algn="ctr">
              <a:buNone/>
              <a:defRPr sz="1600" b="0" i="0" baseline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GB" dirty="0" smtClean="0"/>
              <a:t>Text Goes Here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45889" y="1200634"/>
            <a:ext cx="8721378" cy="0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7082917" y="914890"/>
            <a:ext cx="1901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1"/>
                </a:solidFill>
              </a:rPr>
              <a:t>#successtalk</a:t>
            </a:r>
          </a:p>
        </p:txBody>
      </p:sp>
    </p:spTree>
    <p:extLst>
      <p:ext uri="{BB962C8B-B14F-4D97-AF65-F5344CB8AC3E}">
        <p14:creationId xmlns:p14="http://schemas.microsoft.com/office/powerpoint/2010/main" val="25196295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hoto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813" y="46291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000" baseline="0"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500063" y="3486478"/>
            <a:ext cx="8139112" cy="500992"/>
          </a:xfrm>
          <a:prstGeom prst="rect">
            <a:avLst/>
          </a:prstGeom>
          <a:solidFill>
            <a:schemeClr val="bg1">
              <a:alpha val="70000"/>
            </a:schemeClr>
          </a:solidFill>
          <a:extLst/>
        </p:spPr>
        <p:txBody>
          <a:bodyPr wrap="square" lIns="108000" tIns="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172800" indent="0">
              <a:lnSpc>
                <a:spcPts val="3680"/>
              </a:lnSpc>
              <a:spcBef>
                <a:spcPts val="0"/>
              </a:spcBef>
              <a:buNone/>
              <a:defRPr sz="2400" i="0">
                <a:solidFill>
                  <a:srgbClr val="ABC2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1724928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Photo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08013" y="301037"/>
            <a:ext cx="8563172" cy="2542175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200" baseline="0">
                <a:solidFill>
                  <a:srgbClr val="939597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08013" y="3054518"/>
            <a:ext cx="8563172" cy="564257"/>
          </a:xfrm>
          <a:prstGeom prst="rect">
            <a:avLst/>
          </a:prstGeom>
        </p:spPr>
        <p:txBody>
          <a:bodyPr vert="horz" wrap="square" anchor="ctr">
            <a:normAutofit/>
          </a:bodyPr>
          <a:lstStyle>
            <a:lvl1pPr marL="0" indent="0">
              <a:buNone/>
              <a:defRPr sz="2400" baseline="0">
                <a:solidFill>
                  <a:srgbClr val="ABC2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Text Goes Here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38205" y="2944902"/>
            <a:ext cx="8721378" cy="0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0713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08012" y="240631"/>
            <a:ext cx="8480388" cy="4266646"/>
          </a:xfrm>
          <a:prstGeom prst="rect">
            <a:avLst/>
          </a:prstGeom>
        </p:spPr>
        <p:txBody>
          <a:bodyPr vert="horz" lIns="91424" tIns="45712" rIns="91424" bIns="45712"/>
          <a:lstStyle>
            <a:lvl1pPr marL="0" indent="0" algn="ctr">
              <a:buNone/>
              <a:defRPr sz="1500" baseline="0"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789713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photo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2300" y="596900"/>
            <a:ext cx="5348288" cy="300355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92300" y="3595688"/>
            <a:ext cx="5346700" cy="747712"/>
          </a:xfrm>
          <a:prstGeom prst="rect">
            <a:avLst/>
          </a:prstGeom>
          <a:noFill/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39597"/>
              </a:solidFill>
              <a:latin typeface="CiscoSansTT" panose="020B0503020201020303" pitchFamily="34" charset="0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/>
          </p:nvPr>
        </p:nvSpPr>
        <p:spPr>
          <a:xfrm>
            <a:off x="1900238" y="596646"/>
            <a:ext cx="5329238" cy="300380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rgbClr val="676767"/>
            </a:solidFill>
          </a:ln>
          <a:effectLst/>
        </p:spPr>
        <p:txBody>
          <a:bodyPr lIns="91424" tIns="45712" rIns="91424" bIns="45712" anchor="ctr" anchorCtr="0"/>
          <a:lstStyle>
            <a:lvl1pPr algn="ctr">
              <a:buFontTx/>
              <a:buNone/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1900238" y="3793391"/>
            <a:ext cx="5329238" cy="628650"/>
          </a:xfrm>
        </p:spPr>
        <p:txBody>
          <a:bodyPr anchor="ctr"/>
          <a:lstStyle>
            <a:lvl1pPr>
              <a:defRPr sz="2000">
                <a:solidFill>
                  <a:srgbClr val="64BBE3"/>
                </a:solidFill>
                <a:latin typeface="+mn-lt"/>
              </a:defRPr>
            </a:lvl1pPr>
          </a:lstStyle>
          <a:p>
            <a:r>
              <a:rPr lang="en-GB" dirty="0" smtClean="0"/>
              <a:t>Click to edit title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828800" y="3705618"/>
            <a:ext cx="5486400" cy="0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626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photo_top lef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9800" y="233363"/>
            <a:ext cx="3273425" cy="184467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/>
          </p:nvPr>
        </p:nvSpPr>
        <p:spPr>
          <a:xfrm>
            <a:off x="549991" y="233172"/>
            <a:ext cx="3273552" cy="184480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rgbClr val="676767"/>
            </a:solidFill>
          </a:ln>
          <a:effectLst/>
        </p:spPr>
        <p:txBody>
          <a:bodyPr vert="horz" lIns="68577" tIns="34289" rIns="68577" bIns="34289" rtlCol="0" anchor="ctr" anchorCtr="0">
            <a:normAutofit/>
          </a:bodyPr>
          <a:lstStyle>
            <a:lvl1pPr marL="0" indent="0" algn="ctr" defTabSz="685777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50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549800" y="2480693"/>
            <a:ext cx="6611000" cy="1614419"/>
          </a:xfrm>
        </p:spPr>
        <p:txBody>
          <a:bodyPr>
            <a:normAutofit/>
          </a:bodyPr>
          <a:lstStyle>
            <a:lvl1pPr marL="0" marR="0" indent="0" algn="l" defTabSz="685777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64BB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title</a:t>
            </a:r>
            <a:endParaRPr lang="en-US" dirty="0" smtClean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45889" y="2176502"/>
            <a:ext cx="8721378" cy="0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520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photo_right s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92688" y="546607"/>
            <a:ext cx="3630612" cy="3869818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/>
          </p:nvPr>
        </p:nvSpPr>
        <p:spPr>
          <a:xfrm>
            <a:off x="4992624" y="546734"/>
            <a:ext cx="3630168" cy="3869818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rgbClr val="2968AF"/>
            </a:solidFill>
          </a:ln>
          <a:effectLst/>
        </p:spPr>
        <p:txBody>
          <a:bodyPr lIns="91424" tIns="45712" rIns="91424" bIns="45712" anchor="ctr" anchorCtr="0"/>
          <a:lstStyle>
            <a:lvl1pPr algn="ctr">
              <a:buFontTx/>
              <a:buNone/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37669" y="546734"/>
            <a:ext cx="4349918" cy="813985"/>
          </a:xfrm>
        </p:spPr>
        <p:txBody>
          <a:bodyPr wrap="none" anchor="t" anchorCtr="0">
            <a:normAutofit/>
          </a:bodyPr>
          <a:lstStyle>
            <a:lvl1pPr>
              <a:lnSpc>
                <a:spcPct val="90000"/>
              </a:lnSpc>
              <a:defRPr sz="2500">
                <a:solidFill>
                  <a:srgbClr val="64BBE3"/>
                </a:solidFill>
                <a:latin typeface="+mn-lt"/>
              </a:defRPr>
            </a:lvl1pPr>
          </a:lstStyle>
          <a:p>
            <a:r>
              <a:rPr lang="en-GB" dirty="0" smtClean="0"/>
              <a:t>Click to edit title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V="1">
            <a:off x="4894729" y="455284"/>
            <a:ext cx="0" cy="4124400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887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ultiple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68713" y="233363"/>
            <a:ext cx="3268662" cy="1995487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iscoSans"/>
              <a:cs typeface="Cisco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4963" y="233363"/>
            <a:ext cx="3287712" cy="1995487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iscoSans"/>
              <a:cs typeface="CiscoSan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80238" y="233363"/>
            <a:ext cx="1838325" cy="98107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iscoSans"/>
              <a:cs typeface="CiscoSan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4963" y="2271713"/>
            <a:ext cx="2522537" cy="259397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iscoSans"/>
              <a:cs typeface="CiscoSan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11475" y="2271713"/>
            <a:ext cx="4025900" cy="259397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iscoSans"/>
              <a:cs typeface="CiscoSan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80238" y="1262063"/>
            <a:ext cx="1838325" cy="258286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iscoSans"/>
              <a:cs typeface="CiscoSan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80238" y="3887788"/>
            <a:ext cx="1838325" cy="9779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iscoSans"/>
              <a:cs typeface="CiscoSans"/>
            </a:endParaRPr>
          </a:p>
        </p:txBody>
      </p:sp>
      <p:sp>
        <p:nvSpPr>
          <p:cNvPr id="49" name="Picture Placeholder 25"/>
          <p:cNvSpPr>
            <a:spLocks noGrp="1"/>
          </p:cNvSpPr>
          <p:nvPr>
            <p:ph type="pic" sz="quarter" idx="11"/>
          </p:nvPr>
        </p:nvSpPr>
        <p:spPr>
          <a:xfrm>
            <a:off x="3668995" y="233363"/>
            <a:ext cx="3267861" cy="1995489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/>
        </p:spPr>
        <p:txBody>
          <a:bodyPr vert="horz" lIns="68574" tIns="34288" rIns="68574" bIns="34288" rtlCol="0" anchor="ctr" anchorCtr="0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500" b="0" i="0" kern="1200" baseline="0" dirty="0">
                <a:solidFill>
                  <a:schemeClr val="tx2"/>
                </a:solidFill>
                <a:latin typeface="+mn-lt"/>
                <a:ea typeface="+mn-ea"/>
                <a:cs typeface="Broadway" panose="04040905080B02020502" pitchFamily="82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/>
          </p:nvPr>
        </p:nvSpPr>
        <p:spPr>
          <a:xfrm>
            <a:off x="320828" y="233363"/>
            <a:ext cx="3302001" cy="1995489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/>
        </p:spPr>
        <p:txBody>
          <a:bodyPr vert="horz" lIns="68574" tIns="34288" rIns="68574" bIns="34288" rtlCol="0" anchor="ctr" anchorCtr="0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500" b="0" i="0" kern="1200" dirty="0">
                <a:solidFill>
                  <a:schemeClr val="tx2"/>
                </a:solidFill>
                <a:latin typeface="+mn-lt"/>
                <a:ea typeface="+mn-ea"/>
                <a:cs typeface="Broadway" panose="04040905080B02020502" pitchFamily="82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1" name="Picture Placeholder 25"/>
          <p:cNvSpPr>
            <a:spLocks noGrp="1"/>
          </p:cNvSpPr>
          <p:nvPr>
            <p:ph type="pic" sz="quarter" idx="12"/>
          </p:nvPr>
        </p:nvSpPr>
        <p:spPr>
          <a:xfrm>
            <a:off x="6979833" y="233363"/>
            <a:ext cx="1838730" cy="98107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/>
        </p:spPr>
        <p:txBody>
          <a:bodyPr vert="horz" lIns="68574" tIns="34288" rIns="68574" bIns="34288" rtlCol="0" anchor="ctr" anchorCtr="0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500" b="0" i="0" kern="1200" dirty="0">
                <a:solidFill>
                  <a:schemeClr val="tx2"/>
                </a:solidFill>
                <a:latin typeface="+mn-lt"/>
                <a:ea typeface="+mn-ea"/>
                <a:cs typeface="Broadway" panose="04040905080B02020502" pitchFamily="82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3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320824" y="2271718"/>
            <a:ext cx="2537420" cy="2594201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/>
        </p:spPr>
        <p:txBody>
          <a:bodyPr vert="horz" lIns="68574" tIns="34288" rIns="68574" bIns="34288" rtlCol="0" anchor="ctr" anchorCtr="0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500" b="0" i="0" kern="1200" dirty="0">
                <a:solidFill>
                  <a:schemeClr val="tx2"/>
                </a:solidFill>
                <a:latin typeface="+mn-lt"/>
                <a:ea typeface="+mn-ea"/>
                <a:cs typeface="Broadway" panose="04040905080B02020502" pitchFamily="82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5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2908334" y="2271718"/>
            <a:ext cx="4028516" cy="2594201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/>
        </p:spPr>
        <p:txBody>
          <a:bodyPr vert="horz" lIns="68574" tIns="34288" rIns="68574" bIns="34288" rtlCol="0" anchor="ctr" anchorCtr="0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500" b="0" i="0" kern="1200" dirty="0">
                <a:solidFill>
                  <a:schemeClr val="tx2"/>
                </a:solidFill>
                <a:latin typeface="+mn-lt"/>
                <a:ea typeface="+mn-ea"/>
                <a:cs typeface="Broadway" panose="04040905080B02020502" pitchFamily="82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7" name="Picture Placeholder 25"/>
          <p:cNvSpPr>
            <a:spLocks noGrp="1"/>
          </p:cNvSpPr>
          <p:nvPr>
            <p:ph type="pic" sz="quarter" idx="15"/>
          </p:nvPr>
        </p:nvSpPr>
        <p:spPr>
          <a:xfrm>
            <a:off x="6979833" y="1257301"/>
            <a:ext cx="1838730" cy="2587058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/>
        </p:spPr>
        <p:txBody>
          <a:bodyPr vert="horz" lIns="68574" tIns="34288" rIns="68574" bIns="34288" rtlCol="0" anchor="ctr" anchorCtr="0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500" b="0" i="0" kern="1200" dirty="0">
                <a:solidFill>
                  <a:schemeClr val="tx2"/>
                </a:solidFill>
                <a:latin typeface="+mn-lt"/>
                <a:ea typeface="+mn-ea"/>
                <a:cs typeface="Broadway" panose="04040905080B02020502" pitchFamily="82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9" name="Picture Placeholder 25"/>
          <p:cNvSpPr>
            <a:spLocks noGrp="1"/>
          </p:cNvSpPr>
          <p:nvPr>
            <p:ph type="pic" sz="quarter" idx="16"/>
          </p:nvPr>
        </p:nvSpPr>
        <p:spPr>
          <a:xfrm>
            <a:off x="6979833" y="3887223"/>
            <a:ext cx="1838730" cy="97869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/>
        </p:spPr>
        <p:txBody>
          <a:bodyPr vert="horz" lIns="68574" tIns="34288" rIns="68574" bIns="34288" rtlCol="0" anchor="ctr" anchorCtr="0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500" b="0" i="0" kern="1200" dirty="0">
                <a:solidFill>
                  <a:schemeClr val="tx2"/>
                </a:solidFill>
                <a:latin typeface="+mn-lt"/>
                <a:ea typeface="+mn-ea"/>
                <a:cs typeface="Broadway" panose="04040905080B02020502" pitchFamily="82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02761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4686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screen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edia Placeholder 39"/>
          <p:cNvSpPr>
            <a:spLocks noGrp="1"/>
          </p:cNvSpPr>
          <p:nvPr>
            <p:ph type="media" sz="quarter" idx="11"/>
          </p:nvPr>
        </p:nvSpPr>
        <p:spPr>
          <a:xfrm>
            <a:off x="528638" y="582930"/>
            <a:ext cx="8164931" cy="3319272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8574" tIns="34288" rIns="68574" bIns="34288" rtlCol="0" anchor="ctr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400" kern="1200" baseline="0" smtClean="0">
                <a:solidFill>
                  <a:schemeClr val="lt1"/>
                </a:solidFill>
                <a:latin typeface="+mn-lt"/>
                <a:ea typeface="+mn-ea"/>
                <a:cs typeface="CiscoSans"/>
              </a:defRPr>
            </a:lvl1pPr>
          </a:lstStyle>
          <a:p>
            <a:pPr lvl="0"/>
            <a:r>
              <a:rPr lang="en-US" noProof="0" dirty="0" smtClean="0"/>
              <a:t>Click icon to add media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82704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osing Slide">
    <p:bg>
      <p:bgPr>
        <a:solidFill>
          <a:srgbClr val="64BB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16425" y="915409"/>
            <a:ext cx="7598042" cy="256994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chemeClr val="bg1"/>
                </a:solidFill>
                <a:latin typeface="+mn-lt"/>
                <a:cs typeface="CiscoSansTT ExtraLight" panose="020B0303020201020303" pitchFamily="34" charset="0"/>
              </a:defRPr>
            </a:lvl1pPr>
          </a:lstStyle>
          <a:p>
            <a:r>
              <a:rPr lang="en-GB" dirty="0" smtClean="0"/>
              <a:t>Section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838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Media Placeholder 20"/>
          <p:cNvSpPr>
            <a:spLocks noGrp="1"/>
          </p:cNvSpPr>
          <p:nvPr>
            <p:ph type="media" sz="quarter" idx="10"/>
          </p:nvPr>
        </p:nvSpPr>
        <p:spPr>
          <a:xfrm>
            <a:off x="2179339" y="584002"/>
            <a:ext cx="4424562" cy="3319272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8574" tIns="34288" rIns="68574" bIns="34288" rtlCol="0" anchor="ctr">
            <a:normAutofit/>
          </a:bodyPr>
          <a:lstStyle>
            <a:lvl1pPr marL="0" indent="0" algn="ctr" defTabSz="685748" rtl="0" eaLnBrk="1" latinLnBrk="0" hangingPunct="1">
              <a:lnSpc>
                <a:spcPct val="95000"/>
              </a:lnSpc>
              <a:spcBef>
                <a:spcPts val="108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400" kern="1200">
                <a:solidFill>
                  <a:schemeClr val="lt1"/>
                </a:solidFill>
                <a:latin typeface="+mn-lt"/>
                <a:ea typeface="+mn-ea"/>
                <a:cs typeface="CiscoSans"/>
              </a:defRPr>
            </a:lvl1pPr>
          </a:lstStyle>
          <a:p>
            <a:pPr lvl="0"/>
            <a:r>
              <a:rPr lang="en-US" noProof="0" dirty="0" smtClean="0"/>
              <a:t>Click icon to add media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31989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gradFill rotWithShape="1">
          <a:gsLst>
            <a:gs pos="0">
              <a:srgbClr val="64BBE3"/>
            </a:gs>
            <a:gs pos="48000">
              <a:srgbClr val="2BA3D9"/>
            </a:gs>
            <a:gs pos="100000">
              <a:srgbClr val="1A6A8E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1953642" y="1766251"/>
            <a:ext cx="4047233" cy="2455467"/>
            <a:chOff x="1833529" y="1674043"/>
            <a:chExt cx="4047233" cy="2455467"/>
          </a:xfrm>
        </p:grpSpPr>
        <p:sp>
          <p:nvSpPr>
            <p:cNvPr id="4" name="Title 5"/>
            <p:cNvSpPr txBox="1">
              <a:spLocks/>
            </p:cNvSpPr>
            <p:nvPr userDrawn="1"/>
          </p:nvSpPr>
          <p:spPr>
            <a:xfrm>
              <a:off x="3018742" y="3585499"/>
              <a:ext cx="2862020" cy="544011"/>
            </a:xfrm>
            <a:prstGeom prst="rect">
              <a:avLst/>
            </a:prstGeom>
          </p:spPr>
          <p:txBody>
            <a:bodyPr vert="horz" lIns="163339" tIns="81670" rIns="163339" bIns="81670" rtlCol="0" anchor="t">
              <a:noAutofit/>
            </a:bodyPr>
            <a:lstStyle>
              <a:lvl1pPr algn="ctr" defTabSz="1633393" rtl="0" eaLnBrk="1" latinLnBrk="0" hangingPunct="1">
                <a:spcBef>
                  <a:spcPct val="0"/>
                </a:spcBef>
                <a:buNone/>
                <a:defRPr sz="79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+mn-lt"/>
                  <a:ea typeface="ＭＳ Ｐゴシック" charset="0"/>
                  <a:cs typeface="CiscoSans Thin"/>
                </a:rPr>
                <a:t>Thank you.</a:t>
              </a:r>
              <a:endParaRPr lang="en-US" sz="3200" dirty="0">
                <a:solidFill>
                  <a:schemeClr val="bg1"/>
                </a:solidFill>
                <a:latin typeface="+mn-lt"/>
                <a:ea typeface="ＭＳ Ｐゴシック" charset="0"/>
                <a:cs typeface="CiscoSans Thin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529" y="1674043"/>
              <a:ext cx="2285591" cy="1428494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8" t="30572" r="10001" b="26493"/>
          <a:stretch/>
        </p:blipFill>
        <p:spPr>
          <a:xfrm>
            <a:off x="5008982" y="2344300"/>
            <a:ext cx="2318616" cy="52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759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7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5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3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1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9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7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5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3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63C80D5-8066-4DB8-9CEF-92C55E144932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D49B802-0E47-4D85-B65D-D90F492CAA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4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white">
          <a:xfrm>
            <a:off x="0" y="0"/>
            <a:ext cx="9144000" cy="1333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6" rIns="68571" bIns="34286" anchor="ctr"/>
          <a:lstStyle/>
          <a:p>
            <a:endParaRPr 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hidden">
          <a:xfrm>
            <a:off x="0" y="0"/>
            <a:ext cx="9144000" cy="1333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6" rIns="68571" bIns="34286" anchor="ctr"/>
          <a:lstStyle/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16425" y="915409"/>
            <a:ext cx="7598042" cy="256994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rgbClr val="64BB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Section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915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38150" y="1347788"/>
            <a:ext cx="8345488" cy="3168650"/>
          </a:xfrm>
          <a:prstGeom prst="rect">
            <a:avLst/>
          </a:prstGeom>
        </p:spPr>
        <p:txBody>
          <a:bodyPr/>
          <a:lstStyle>
            <a:lvl1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285750"/>
            <a:ext cx="83454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2800">
                <a:solidFill>
                  <a:srgbClr val="64BB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5889" y="1200634"/>
            <a:ext cx="8721378" cy="0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7082917" y="914890"/>
            <a:ext cx="1901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1"/>
                </a:solidFill>
              </a:rPr>
              <a:t>#successtalk</a:t>
            </a:r>
          </a:p>
        </p:txBody>
      </p:sp>
    </p:spTree>
    <p:extLst>
      <p:ext uri="{BB962C8B-B14F-4D97-AF65-F5344CB8AC3E}">
        <p14:creationId xmlns:p14="http://schemas.microsoft.com/office/powerpoint/2010/main" val="39144255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ith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04071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Slide">
    <p:bg>
      <p:bgPr>
        <a:gradFill>
          <a:gsLst>
            <a:gs pos="0">
              <a:srgbClr val="B0B2B4"/>
            </a:gs>
            <a:gs pos="23000">
              <a:srgbClr val="737577"/>
            </a:gs>
            <a:gs pos="100000">
              <a:srgbClr val="19191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6" r="35485"/>
          <a:stretch/>
        </p:blipFill>
        <p:spPr bwMode="auto">
          <a:xfrm>
            <a:off x="1" y="4550141"/>
            <a:ext cx="9143999" cy="58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91" y="4641323"/>
            <a:ext cx="393812" cy="246132"/>
          </a:xfrm>
          <a:prstGeom prst="rect">
            <a:avLst/>
          </a:prstGeom>
        </p:spPr>
      </p:pic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600">
                <a:solidFill>
                  <a:srgbClr val="C0C0C0"/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rgbClr val="C0C0C0"/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12" name="Rectangle 4"/>
          <p:cNvSpPr>
            <a:spLocks noChangeArrowheads="1"/>
          </p:cNvSpPr>
          <p:nvPr userDrawn="1"/>
        </p:nvSpPr>
        <p:spPr bwMode="ltGray">
          <a:xfrm>
            <a:off x="5867508" y="4741653"/>
            <a:ext cx="265801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C0C0C0"/>
                </a:solidFill>
                <a:latin typeface="+mn-lt"/>
                <a:ea typeface="+mn-ea"/>
                <a:cs typeface="CiscoSans Thin"/>
              </a:rPr>
              <a:t>© 2014  Cisco and/or its affiliates. All rights reserved.   Cisco Confidential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657349"/>
            <a:ext cx="8458200" cy="2406461"/>
          </a:xfrm>
          <a:prstGeom prst="rect">
            <a:avLst/>
          </a:prstGeom>
        </p:spPr>
        <p:txBody>
          <a:bodyPr lIns="91420" tIns="45710" rIns="91420" bIns="45710">
            <a:normAutofit/>
          </a:bodyPr>
          <a:lstStyle>
            <a:lvl1pPr marL="57136" indent="0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80000"/>
              <a:buFont typeface="Arial"/>
              <a:buNone/>
              <a:defRPr sz="3200" b="0" i="0">
                <a:solidFill>
                  <a:srgbClr val="ABC2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92040" indent="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/>
              <a:buNone/>
              <a:defRPr sz="1800" b="0" i="0">
                <a:solidFill>
                  <a:srgbClr val="676767"/>
                </a:solidFill>
                <a:latin typeface="+mn-lt"/>
                <a:cs typeface="CiscoSans ExtraLight"/>
              </a:defRPr>
            </a:lvl2pPr>
            <a:lvl3pPr marL="576143" indent="0">
              <a:buClr>
                <a:schemeClr val="tx1"/>
              </a:buClr>
              <a:buSzPct val="80000"/>
              <a:buFont typeface="Arial"/>
              <a:buNone/>
              <a:defRPr sz="1600" b="0" i="0">
                <a:solidFill>
                  <a:srgbClr val="676767"/>
                </a:solidFill>
                <a:latin typeface="+mn-lt"/>
                <a:cs typeface="CiscoSans ExtraLight"/>
              </a:defRPr>
            </a:lvl3pPr>
            <a:lvl4pPr marL="739620" indent="0">
              <a:buClr>
                <a:schemeClr val="tx1"/>
              </a:buClr>
              <a:buSzPct val="80000"/>
              <a:buFont typeface="Arial"/>
              <a:buNone/>
              <a:defRPr sz="1400" b="0" i="0">
                <a:solidFill>
                  <a:srgbClr val="676767"/>
                </a:solidFill>
                <a:latin typeface="+mn-lt"/>
                <a:cs typeface="CiscoSans ExtraLight"/>
              </a:defRPr>
            </a:lvl4pPr>
            <a:lvl5pPr marL="914210" indent="0">
              <a:buClr>
                <a:schemeClr val="tx1"/>
              </a:buClr>
              <a:buSzPct val="80000"/>
              <a:buFont typeface="Arial"/>
              <a:buNone/>
              <a:defRPr sz="1200" b="0" i="0">
                <a:solidFill>
                  <a:srgbClr val="676767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GB" dirty="0" smtClean="0"/>
              <a:t>Click to edit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8" t="30572" r="10001" b="26493"/>
          <a:stretch/>
        </p:blipFill>
        <p:spPr>
          <a:xfrm>
            <a:off x="991890" y="4742907"/>
            <a:ext cx="486737" cy="10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757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lide">
    <p:bg>
      <p:bgPr>
        <a:gradFill>
          <a:gsLst>
            <a:gs pos="0">
              <a:srgbClr val="B0B2B4"/>
            </a:gs>
            <a:gs pos="23000">
              <a:srgbClr val="737577"/>
            </a:gs>
            <a:gs pos="100000">
              <a:srgbClr val="19191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6" r="35485"/>
          <a:stretch/>
        </p:blipFill>
        <p:spPr bwMode="auto">
          <a:xfrm>
            <a:off x="1" y="4550141"/>
            <a:ext cx="9143999" cy="58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91" y="4641323"/>
            <a:ext cx="393812" cy="246132"/>
          </a:xfrm>
          <a:prstGeom prst="rect">
            <a:avLst/>
          </a:prstGeom>
        </p:spPr>
      </p:pic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600">
                <a:solidFill>
                  <a:srgbClr val="C0C0C0"/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rgbClr val="C0C0C0"/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12" name="Rectangle 4"/>
          <p:cNvSpPr>
            <a:spLocks noChangeArrowheads="1"/>
          </p:cNvSpPr>
          <p:nvPr userDrawn="1"/>
        </p:nvSpPr>
        <p:spPr bwMode="ltGray">
          <a:xfrm>
            <a:off x="5867508" y="4741653"/>
            <a:ext cx="265801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C0C0C0"/>
                </a:solidFill>
                <a:latin typeface="+mn-lt"/>
                <a:ea typeface="+mn-ea"/>
                <a:cs typeface="CiscoSans Thin"/>
              </a:rPr>
              <a:t>© 2014  Cisco and/or its affiliates. All rights reserved.   Cisco Confidential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657350"/>
            <a:ext cx="8458200" cy="2387219"/>
          </a:xfrm>
          <a:prstGeom prst="rect">
            <a:avLst/>
          </a:prstGeom>
        </p:spPr>
        <p:txBody>
          <a:bodyPr lIns="91420" tIns="45710" rIns="91420" bIns="45710">
            <a:normAutofit/>
          </a:bodyPr>
          <a:lstStyle>
            <a:lvl1pPr marL="212400" indent="-392400">
              <a:lnSpc>
                <a:spcPts val="4440"/>
              </a:lnSpc>
              <a:spcBef>
                <a:spcPts val="0"/>
              </a:spcBef>
              <a:buClr>
                <a:srgbClr val="ABC233"/>
              </a:buClr>
              <a:buSzPct val="80000"/>
              <a:buFont typeface="Arial"/>
              <a:buChar char="•"/>
              <a:defRPr sz="3200" b="0" i="0">
                <a:solidFill>
                  <a:srgbClr val="ABC2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7895" indent="-215855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/>
              <a:buChar char="•"/>
              <a:defRPr sz="1800" b="0" i="0">
                <a:solidFill>
                  <a:srgbClr val="676767"/>
                </a:solidFill>
                <a:latin typeface="+mn-lt"/>
                <a:cs typeface="CiscoSans ExtraLight"/>
              </a:defRPr>
            </a:lvl2pPr>
            <a:lvl3pPr marL="747558" indent="-171415">
              <a:buClr>
                <a:schemeClr val="tx1"/>
              </a:buClr>
              <a:buSzPct val="80000"/>
              <a:buFont typeface="Arial"/>
              <a:buChar char="•"/>
              <a:defRPr sz="1600" b="0" i="0">
                <a:solidFill>
                  <a:srgbClr val="676767"/>
                </a:solidFill>
                <a:latin typeface="+mn-lt"/>
                <a:cs typeface="CiscoSans ExtraLight"/>
              </a:defRPr>
            </a:lvl3pPr>
            <a:lvl4pPr marL="911035" indent="-171415">
              <a:buClr>
                <a:schemeClr val="tx1"/>
              </a:buClr>
              <a:buSzPct val="80000"/>
              <a:buFont typeface="Arial"/>
              <a:buChar char="•"/>
              <a:defRPr sz="1400" b="0" i="0">
                <a:solidFill>
                  <a:srgbClr val="676767"/>
                </a:solidFill>
                <a:latin typeface="+mn-lt"/>
                <a:cs typeface="CiscoSans ExtraLight"/>
              </a:defRPr>
            </a:lvl4pPr>
            <a:lvl5pPr marL="1082450" indent="-168240">
              <a:buClr>
                <a:schemeClr val="tx1"/>
              </a:buClr>
              <a:buSzPct val="80000"/>
              <a:buFont typeface="Arial"/>
              <a:buChar char="•"/>
              <a:defRPr sz="1200" b="0" i="0">
                <a:solidFill>
                  <a:srgbClr val="676767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GB" dirty="0" smtClean="0"/>
              <a:t>Click to edit text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8" t="30572" r="10001" b="26493"/>
          <a:stretch/>
        </p:blipFill>
        <p:spPr>
          <a:xfrm>
            <a:off x="991890" y="4742907"/>
            <a:ext cx="486737" cy="10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6627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62301" y="1347788"/>
            <a:ext cx="8277344" cy="3168210"/>
          </a:xfrm>
          <a:prstGeom prst="rect">
            <a:avLst/>
          </a:prstGeom>
        </p:spPr>
        <p:txBody>
          <a:bodyPr lIns="91420" tIns="45710" rIns="91420" bIns="45710">
            <a:normAutofit/>
          </a:bodyPr>
          <a:lstStyle>
            <a:lvl1pPr marL="280928" indent="-223792">
              <a:lnSpc>
                <a:spcPct val="95000"/>
              </a:lnSpc>
              <a:spcBef>
                <a:spcPts val="1110"/>
              </a:spcBef>
              <a:buClr>
                <a:srgbClr val="939597"/>
              </a:buClr>
              <a:buSzPct val="80000"/>
              <a:buFont typeface="Arial"/>
              <a:buChar char="•"/>
              <a:defRPr sz="18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7895" indent="-215855">
              <a:lnSpc>
                <a:spcPct val="95000"/>
              </a:lnSpc>
              <a:spcBef>
                <a:spcPts val="450"/>
              </a:spcBef>
              <a:buClr>
                <a:srgbClr val="939597"/>
              </a:buClr>
              <a:buSzPct val="80000"/>
              <a:buFont typeface="Arial"/>
              <a:buChar char="•"/>
              <a:defRPr sz="16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558" indent="-171415">
              <a:buClr>
                <a:srgbClr val="939597"/>
              </a:buClr>
              <a:buSzPct val="80000"/>
              <a:buFont typeface="Arial"/>
              <a:buChar char="•"/>
              <a:defRPr sz="14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1035" indent="-171415">
              <a:buClr>
                <a:srgbClr val="939597"/>
              </a:buClr>
              <a:buSzPct val="80000"/>
              <a:buFont typeface="Arial"/>
              <a:buChar char="•"/>
              <a:defRPr sz="12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2450" indent="-168240">
              <a:buClr>
                <a:srgbClr val="939597"/>
              </a:buClr>
              <a:buSzPct val="80000"/>
              <a:buFont typeface="Arial"/>
              <a:buChar char="•"/>
              <a:defRPr sz="1100" b="0" i="0"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smtClean="0"/>
              <a:t>First level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285751"/>
            <a:ext cx="83454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800">
                <a:solidFill>
                  <a:srgbClr val="64BB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45889" y="1200634"/>
            <a:ext cx="8721378" cy="0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7082917" y="914890"/>
            <a:ext cx="1901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1"/>
                </a:solidFill>
              </a:rPr>
              <a:t>#successtalk</a:t>
            </a:r>
          </a:p>
        </p:txBody>
      </p:sp>
    </p:spTree>
    <p:extLst>
      <p:ext uri="{BB962C8B-B14F-4D97-AF65-F5344CB8AC3E}">
        <p14:creationId xmlns:p14="http://schemas.microsoft.com/office/powerpoint/2010/main" val="33164433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284309"/>
            <a:ext cx="8345488" cy="763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dirty="0" smtClean="0"/>
              <a:t>Title Goes Here</a:t>
            </a:r>
            <a:endParaRPr lang="en-GB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600">
                <a:solidFill>
                  <a:srgbClr val="939597"/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rgbClr val="939597"/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ltGray">
          <a:xfrm>
            <a:off x="5867508" y="4741653"/>
            <a:ext cx="265801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939597"/>
                </a:solidFill>
                <a:latin typeface="+mn-lt"/>
                <a:ea typeface="+mn-ea"/>
                <a:cs typeface="CiscoSans Thin"/>
              </a:rPr>
              <a:t>© 2014  Cisco and/or its affiliates. All rights reserved.   Cisco Confidential</a:t>
            </a:r>
          </a:p>
        </p:txBody>
      </p:sp>
      <p:pic>
        <p:nvPicPr>
          <p:cNvPr id="7" name="Picture 2" descr="C:\Users\spius\Pictures\cisco logo blue gradient.png"/>
          <p:cNvPicPr>
            <a:picLocks noChangeAspect="1" noChangeArrowheads="1"/>
          </p:cNvPicPr>
          <p:nvPr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4175" y="4625773"/>
            <a:ext cx="431312" cy="26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8" t="30572" r="10001" b="26493"/>
          <a:stretch/>
        </p:blipFill>
        <p:spPr>
          <a:xfrm>
            <a:off x="991890" y="4742907"/>
            <a:ext cx="486737" cy="1092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922" r:id="rId2"/>
    <p:sldLayoutId id="2147483921" r:id="rId3"/>
    <p:sldLayoutId id="2147483876" r:id="rId4"/>
    <p:sldLayoutId id="2147483880" r:id="rId5"/>
    <p:sldLayoutId id="2147483905" r:id="rId6"/>
    <p:sldLayoutId id="2147483920" r:id="rId7"/>
    <p:sldLayoutId id="2147483919" r:id="rId8"/>
    <p:sldLayoutId id="2147483879" r:id="rId9"/>
    <p:sldLayoutId id="2147483883" r:id="rId10"/>
    <p:sldLayoutId id="2147483886" r:id="rId11"/>
    <p:sldLayoutId id="2147483887" r:id="rId12"/>
    <p:sldLayoutId id="2147483884" r:id="rId13"/>
    <p:sldLayoutId id="2147483885" r:id="rId14"/>
    <p:sldLayoutId id="2147483907" r:id="rId15"/>
    <p:sldLayoutId id="2147483889" r:id="rId16"/>
    <p:sldLayoutId id="2147483891" r:id="rId17"/>
    <p:sldLayoutId id="2147483892" r:id="rId18"/>
    <p:sldLayoutId id="2147483917" r:id="rId19"/>
    <p:sldLayoutId id="2147483918" r:id="rId20"/>
    <p:sldLayoutId id="2147483895" r:id="rId21"/>
    <p:sldLayoutId id="2147483871" r:id="rId22"/>
    <p:sldLayoutId id="2147483908" r:id="rId23"/>
    <p:sldLayoutId id="2147483909" r:id="rId24"/>
    <p:sldLayoutId id="2147483910" r:id="rId25"/>
    <p:sldLayoutId id="2147483911" r:id="rId26"/>
    <p:sldLayoutId id="2147483914" r:id="rId27"/>
    <p:sldLayoutId id="2147483896" r:id="rId28"/>
    <p:sldLayoutId id="2147483912" r:id="rId29"/>
    <p:sldLayoutId id="2147483913" r:id="rId30"/>
    <p:sldLayoutId id="2147483897" r:id="rId31"/>
    <p:sldLayoutId id="2147483924" r:id="rId32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2800" kern="1200" dirty="0">
          <a:solidFill>
            <a:srgbClr val="64BBE3"/>
          </a:solidFill>
          <a:latin typeface="+mn-lt"/>
          <a:ea typeface="ＭＳ Ｐゴシック" charset="0"/>
          <a:cs typeface="CiscoSansTT ExtraLight" panose="020B0303020201020303" pitchFamily="34" charset="0"/>
        </a:defRPr>
      </a:lvl1pPr>
      <a:lvl2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2pPr>
      <a:lvl3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3pPr>
      <a:lvl4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4pPr>
      <a:lvl5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5pPr>
      <a:lvl6pPr marL="4572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6pPr>
      <a:lvl7pPr marL="9144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7pPr>
      <a:lvl8pPr marL="13716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8pPr>
      <a:lvl9pPr marL="18288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169863" indent="-169863" algn="l" defTabSz="684213" rtl="0" eaLnBrk="1" fontAlgn="base" hangingPunct="1">
        <a:lnSpc>
          <a:spcPct val="95000"/>
        </a:lnSpc>
        <a:spcBef>
          <a:spcPts val="1075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15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358775" indent="-215900" algn="l" defTabSz="684213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4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431800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503238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574675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863856" indent="-171445" algn="l" defTabSz="685777" rtl="0" eaLnBrk="1" latinLnBrk="0" hangingPunct="1">
        <a:spcBef>
          <a:spcPts val="600"/>
        </a:spcBef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5844" indent="-171422" algn="l" defTabSz="685777" rtl="0" eaLnBrk="1" latinLnBrk="0" hangingPunct="1">
        <a:spcBef>
          <a:spcPts val="600"/>
        </a:spcBef>
        <a:buFont typeface="Arial" pitchFamily="34" charset="0"/>
        <a:buChar char="•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220" indent="0" algn="l" defTabSz="685777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5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2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305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T Blue">
  <a:themeElements>
    <a:clrScheme name="CST Blue">
      <a:dk1>
        <a:srgbClr val="64BBE3"/>
      </a:dk1>
      <a:lt1>
        <a:srgbClr val="FFFFFF"/>
      </a:lt1>
      <a:dk2>
        <a:srgbClr val="444546"/>
      </a:dk2>
      <a:lt2>
        <a:srgbClr val="FFFFFF"/>
      </a:lt2>
      <a:accent1>
        <a:srgbClr val="939597"/>
      </a:accent1>
      <a:accent2>
        <a:srgbClr val="ABC233"/>
      </a:accent2>
      <a:accent3>
        <a:srgbClr val="FF6752"/>
      </a:accent3>
      <a:accent4>
        <a:srgbClr val="64BBE3"/>
      </a:accent4>
      <a:accent5>
        <a:srgbClr val="6D6F71"/>
      </a:accent5>
      <a:accent6>
        <a:srgbClr val="859828"/>
      </a:accent6>
      <a:hlink>
        <a:srgbClr val="64BBE3"/>
      </a:hlink>
      <a:folHlink>
        <a:srgbClr val="2391C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6A4D7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650BF481-A117-475E-872A-557449EF5CE9}" vid="{C9B26FF8-1BC0-400B-8526-5CD4ACA03A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CST_Template</Template>
  <TotalTime>2591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ＭＳ Ｐゴシック</vt:lpstr>
      <vt:lpstr>Arial</vt:lpstr>
      <vt:lpstr>Broadway</vt:lpstr>
      <vt:lpstr>Calibri</vt:lpstr>
      <vt:lpstr>Ciscolight</vt:lpstr>
      <vt:lpstr>CiscoSans</vt:lpstr>
      <vt:lpstr>CiscoSans ExtraLight</vt:lpstr>
      <vt:lpstr>CiscoSans Thin</vt:lpstr>
      <vt:lpstr>CiscoSansTT</vt:lpstr>
      <vt:lpstr>CiscoSansTT ExtraLight</vt:lpstr>
      <vt:lpstr>CST Blue</vt:lpstr>
      <vt:lpstr>PowerPoint Presentation</vt:lpstr>
    </vt:vector>
  </TitlesOfParts>
  <Company>Cisco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Joining Audio Broadcast</dc:title>
  <dc:creator>Nichole Lemieux -X (nlemieux - HARTE HANKS INC at Cisco)</dc:creator>
  <cp:lastModifiedBy>Alemasoom, Haleh Sadat</cp:lastModifiedBy>
  <cp:revision>97</cp:revision>
  <dcterms:created xsi:type="dcterms:W3CDTF">2016-02-08T14:56:47Z</dcterms:created>
  <dcterms:modified xsi:type="dcterms:W3CDTF">2017-01-17T02:15:50Z</dcterms:modified>
</cp:coreProperties>
</file>