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819321\AppData\Local\Microsoft\Windows\Temporary%20Internet%20Files\Content.Outlook\6RSNNDCV\Channel%20Overview%20v6%20(00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'Summary charts'!$C$10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'Summary charts'!$B$11:$B$14</c:f>
              <c:strCache>
                <c:ptCount val="4"/>
                <c:pt idx="0">
                  <c:v>CEC</c:v>
                </c:pt>
                <c:pt idx="1">
                  <c:v>HCM</c:v>
                </c:pt>
                <c:pt idx="2">
                  <c:v>IT</c:v>
                </c:pt>
                <c:pt idx="3">
                  <c:v>Cross LOB</c:v>
                </c:pt>
              </c:strCache>
            </c:strRef>
          </c:cat>
          <c:val>
            <c:numRef>
              <c:f>'Summary charts'!$C$11:$C$14</c:f>
              <c:numCache>
                <c:formatCode>General</c:formatCode>
                <c:ptCount val="4"/>
                <c:pt idx="1">
                  <c:v>1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'Summary charts'!$D$10</c:f>
              <c:strCache>
                <c:ptCount val="1"/>
                <c:pt idx="0">
                  <c:v>In Progress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'Summary charts'!$B$11:$B$14</c:f>
              <c:strCache>
                <c:ptCount val="4"/>
                <c:pt idx="0">
                  <c:v>CEC</c:v>
                </c:pt>
                <c:pt idx="1">
                  <c:v>HCM</c:v>
                </c:pt>
                <c:pt idx="2">
                  <c:v>IT</c:v>
                </c:pt>
                <c:pt idx="3">
                  <c:v>Cross LOB</c:v>
                </c:pt>
              </c:strCache>
            </c:strRef>
          </c:cat>
          <c:val>
            <c:numRef>
              <c:f>'Summary charts'!$D$11:$D$14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'Summary charts'!$E$10</c:f>
              <c:strCache>
                <c:ptCount val="1"/>
                <c:pt idx="0">
                  <c:v>Done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'Summary charts'!$B$11:$B$14</c:f>
              <c:strCache>
                <c:ptCount val="4"/>
                <c:pt idx="0">
                  <c:v>CEC</c:v>
                </c:pt>
                <c:pt idx="1">
                  <c:v>HCM</c:v>
                </c:pt>
                <c:pt idx="2">
                  <c:v>IT</c:v>
                </c:pt>
                <c:pt idx="3">
                  <c:v>Cross LOB</c:v>
                </c:pt>
              </c:strCache>
            </c:strRef>
          </c:cat>
          <c:val>
            <c:numRef>
              <c:f>'Summary charts'!$E$11:$E$14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46462984"/>
        <c:axId val="346464160"/>
      </c:barChart>
      <c:catAx>
        <c:axId val="3464629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46464160"/>
        <c:crosses val="autoZero"/>
        <c:auto val="1"/>
        <c:lblAlgn val="ctr"/>
        <c:lblOffset val="100"/>
        <c:noMultiLvlLbl val="0"/>
      </c:catAx>
      <c:valAx>
        <c:axId val="346464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6462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8062-2A4C-4AF5-9799-BFE531AFDCE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1F1F-0085-4826-8F32-539369F1E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5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8062-2A4C-4AF5-9799-BFE531AFDCE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1F1F-0085-4826-8F32-539369F1E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5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8062-2A4C-4AF5-9799-BFE531AFDCE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1F1F-0085-4826-8F32-539369F1E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1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8062-2A4C-4AF5-9799-BFE531AFDCE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1F1F-0085-4826-8F32-539369F1E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4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8062-2A4C-4AF5-9799-BFE531AFDCE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1F1F-0085-4826-8F32-539369F1E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3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8062-2A4C-4AF5-9799-BFE531AFDCE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1F1F-0085-4826-8F32-539369F1E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1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8062-2A4C-4AF5-9799-BFE531AFDCE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1F1F-0085-4826-8F32-539369F1E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3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8062-2A4C-4AF5-9799-BFE531AFDCE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1F1F-0085-4826-8F32-539369F1E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3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8062-2A4C-4AF5-9799-BFE531AFDCE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1F1F-0085-4826-8F32-539369F1E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6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8062-2A4C-4AF5-9799-BFE531AFDCE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1F1F-0085-4826-8F32-539369F1E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6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8062-2A4C-4AF5-9799-BFE531AFDCE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1F1F-0085-4826-8F32-539369F1E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5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78062-2A4C-4AF5-9799-BFE531AFDCE4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E1F1F-0085-4826-8F32-539369F1E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8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7626553"/>
              </p:ext>
            </p:extLst>
          </p:nvPr>
        </p:nvGraphicFramePr>
        <p:xfrm>
          <a:off x="2281881" y="1664043"/>
          <a:ext cx="7663783" cy="4010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0114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Gan, Jeff</dc:creator>
  <cp:lastModifiedBy>Alemasoom, Haleh Sadat</cp:lastModifiedBy>
  <cp:revision>2</cp:revision>
  <dcterms:created xsi:type="dcterms:W3CDTF">2016-09-23T23:57:30Z</dcterms:created>
  <dcterms:modified xsi:type="dcterms:W3CDTF">2017-02-06T19:41:26Z</dcterms:modified>
</cp:coreProperties>
</file>