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fr-F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14/01/2017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702AECE-7C04-4EFB-B57A-3A67E9C8D7F6}" type="slidenum">
              <a:rPr b="0"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686960" y="2055600"/>
            <a:ext cx="9586080" cy="1552680"/>
          </a:xfrm>
          <a:prstGeom prst="rect">
            <a:avLst/>
          </a:prstGeom>
          <a:noFill/>
          <a:ln>
            <a:noFill/>
          </a:ln>
          <a:effectLst>
            <a:outerShdw dist="101823" dir="270000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96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Join me for a cooking test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1511640" y="3110760"/>
            <a:ext cx="9853560" cy="1004760"/>
          </a:xfrm>
          <a:prstGeom prst="rect">
            <a:avLst/>
          </a:prstGeom>
          <a:noFill/>
          <a:ln>
            <a:noFill/>
          </a:ln>
          <a:effectLst>
            <a:outerShdw dist="101823" dir="270000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 Sunday, January 15</a:t>
            </a:r>
            <a:r>
              <a:rPr b="0" lang="fr-FR" sz="60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</a:t>
            </a:r>
            <a:r>
              <a:rPr b="0" lang="fr-F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3PM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3"/>
          <p:cNvSpPr/>
          <p:nvPr/>
        </p:nvSpPr>
        <p:spPr>
          <a:xfrm>
            <a:off x="820440" y="4525560"/>
            <a:ext cx="11878200" cy="1004760"/>
          </a:xfrm>
          <a:prstGeom prst="rect">
            <a:avLst/>
          </a:prstGeom>
          <a:noFill/>
          <a:ln>
            <a:noFill/>
          </a:ln>
          <a:effectLst>
            <a:outerShdw dist="101823" dir="270000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 26 canterbury street, Ramsgate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CustomShape 4"/>
          <p:cNvSpPr/>
          <p:nvPr/>
        </p:nvSpPr>
        <p:spPr>
          <a:xfrm>
            <a:off x="3261240" y="5782680"/>
            <a:ext cx="10408320" cy="913320"/>
          </a:xfrm>
          <a:prstGeom prst="rect">
            <a:avLst/>
          </a:prstGeom>
          <a:noFill/>
          <a:ln>
            <a:noFill/>
          </a:ln>
          <a:effectLst>
            <a:outerShdw dist="101823" dir="270000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RSVP: 07 89 78 80 35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5"/>
          <p:cNvSpPr/>
          <p:nvPr/>
        </p:nvSpPr>
        <p:spPr>
          <a:xfrm>
            <a:off x="3672000" y="503640"/>
            <a:ext cx="6042600" cy="1800360"/>
          </a:xfrm>
          <a:custGeom>
            <a:avLst/>
            <a:gdLst/>
            <a:ahLst/>
            <a:rect l="0" t="0" r="r" b="b"/>
            <a:pathLst>
              <a:path w="16787" h="318">
                <a:moveTo>
                  <a:pt x="0" y="317"/>
                </a:moveTo>
                <a:lnTo>
                  <a:pt x="16786" y="0"/>
                </a:lnTo>
              </a:path>
              <a:path w="16787" h="1273">
                <a:moveTo>
                  <a:pt x="0" y="1272"/>
                </a:moveTo>
                <a:lnTo>
                  <a:pt x="16786" y="0"/>
                </a:lnTo>
              </a:path>
            </a:pathLst>
          </a:custGeom>
          <a:gradFill>
            <a:gsLst>
              <a:gs pos="0">
                <a:srgbClr val="ff3333"/>
              </a:gs>
              <a:gs pos="100000">
                <a:srgbClr val="ffff66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 anchorCtr="1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S Gothic"/>
              </a:rPr>
              <a:t>It is My Birthday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2000" y="576000"/>
            <a:ext cx="2181600" cy="218160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2"/>
          <a:stretch/>
        </p:blipFill>
        <p:spPr>
          <a:xfrm>
            <a:off x="10010520" y="698400"/>
            <a:ext cx="2181600" cy="2181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LibreOffice/5.1.5.2$Windows_x86 LibreOffice_project/7a864d8825610a8c07cfc3bc01dd4fce6a9447e5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fr-FR</dc:language>
  <cp:lastModifiedBy/>
  <cp:lastPrinted>2017-01-14T09:38:11Z</cp:lastPrinted>
  <dcterms:modified xsi:type="dcterms:W3CDTF">2017-01-14T09:50:31Z</dcterms:modified>
  <cp:revision>3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Notes">
    <vt:i4>0</vt:i4>
  </property>
  <property fmtid="{D5CDD505-2E9C-101B-9397-08002B2CF9AE}" pid="7" name="PresentationFormat">
    <vt:lpwstr>Grand écran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</vt:i4>
  </property>
</Properties>
</file>