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">
          <p15:clr>
            <a:srgbClr val="A4A3A4"/>
          </p15:clr>
        </p15:guide>
        <p15:guide id="2" orient="horz" pos="3053">
          <p15:clr>
            <a:srgbClr val="A4A3A4"/>
          </p15:clr>
        </p15:guide>
        <p15:guide id="3" pos="2741">
          <p15:clr>
            <a:srgbClr val="A4A3A4"/>
          </p15:clr>
        </p15:guide>
        <p15:guide id="4" pos="2453">
          <p15:clr>
            <a:srgbClr val="A4A3A4"/>
          </p15:clr>
        </p15:guide>
        <p15:guide id="5" pos="5558">
          <p15:clr>
            <a:srgbClr val="A4A3A4"/>
          </p15:clr>
        </p15:guide>
        <p15:guide id="6" pos="39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BE3"/>
    <a:srgbClr val="C8C9CA"/>
    <a:srgbClr val="939597"/>
    <a:srgbClr val="66686A"/>
    <a:srgbClr val="FF6752"/>
    <a:srgbClr val="55B3DD"/>
    <a:srgbClr val="ABC233"/>
    <a:srgbClr val="C0D45A"/>
    <a:srgbClr val="91A52B"/>
    <a:srgbClr val="FF8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6905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1266" y="78"/>
      </p:cViewPr>
      <p:guideLst>
        <p:guide orient="horz" pos="307"/>
        <p:guide orient="horz" pos="3053"/>
        <p:guide pos="2741"/>
        <p:guide pos="2453"/>
        <p:guide pos="5558"/>
        <p:guide pos="39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9D100-8FC0-4DE4-9BD8-20E47D825AC5}" type="doc">
      <dgm:prSet loTypeId="urn:microsoft.com/office/officeart/2005/8/layout/hierarchy6" loCatId="hierarchy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B1DE4059-2E99-41B7-886E-0464BA069790}">
      <dgm:prSet phldrT="[Text]"/>
      <dgm:spPr/>
      <dgm:t>
        <a:bodyPr/>
        <a:lstStyle/>
        <a:p>
          <a:endParaRPr lang="en-US" dirty="0"/>
        </a:p>
      </dgm:t>
    </dgm:pt>
    <dgm:pt modelId="{6539A9D1-5F3A-4747-9EFE-3A3B87E563E3}" type="parTrans" cxnId="{7A5496CB-898C-44D3-9D92-1362E41A1A98}">
      <dgm:prSet/>
      <dgm:spPr/>
      <dgm:t>
        <a:bodyPr/>
        <a:lstStyle/>
        <a:p>
          <a:endParaRPr lang="en-US"/>
        </a:p>
      </dgm:t>
    </dgm:pt>
    <dgm:pt modelId="{E9DCE6D8-D5F5-48B2-98CB-04433985225E}" type="sibTrans" cxnId="{7A5496CB-898C-44D3-9D92-1362E41A1A98}">
      <dgm:prSet/>
      <dgm:spPr/>
      <dgm:t>
        <a:bodyPr/>
        <a:lstStyle/>
        <a:p>
          <a:endParaRPr lang="en-US"/>
        </a:p>
      </dgm:t>
    </dgm:pt>
    <dgm:pt modelId="{91EC54BB-0C4F-4AAA-B856-D6A8B98FC85C}">
      <dgm:prSet phldrT="[Text]"/>
      <dgm:spPr/>
      <dgm:t>
        <a:bodyPr/>
        <a:lstStyle/>
        <a:p>
          <a:endParaRPr lang="en-US" dirty="0"/>
        </a:p>
      </dgm:t>
    </dgm:pt>
    <dgm:pt modelId="{CB161655-7079-4497-A47A-5375431CFD48}" type="parTrans" cxnId="{128782B3-54D9-4D92-B39F-38B205FD644F}">
      <dgm:prSet/>
      <dgm:spPr/>
      <dgm:t>
        <a:bodyPr/>
        <a:lstStyle/>
        <a:p>
          <a:endParaRPr lang="en-US"/>
        </a:p>
      </dgm:t>
    </dgm:pt>
    <dgm:pt modelId="{4F7CECB1-2828-495D-A377-E590AC093910}" type="sibTrans" cxnId="{128782B3-54D9-4D92-B39F-38B205FD644F}">
      <dgm:prSet/>
      <dgm:spPr/>
      <dgm:t>
        <a:bodyPr/>
        <a:lstStyle/>
        <a:p>
          <a:endParaRPr lang="en-US"/>
        </a:p>
      </dgm:t>
    </dgm:pt>
    <dgm:pt modelId="{FB8709BD-85BC-4463-AD9C-DC7E463C38DF}">
      <dgm:prSet phldrT="[Text]"/>
      <dgm:spPr/>
      <dgm:t>
        <a:bodyPr/>
        <a:lstStyle/>
        <a:p>
          <a:endParaRPr lang="en-US" dirty="0"/>
        </a:p>
      </dgm:t>
    </dgm:pt>
    <dgm:pt modelId="{18327DAA-84CE-4956-AC4D-C15DE4E2D3C6}" type="parTrans" cxnId="{F1C845F9-EE24-4000-9AF2-5955042FAEE9}">
      <dgm:prSet/>
      <dgm:spPr/>
      <dgm:t>
        <a:bodyPr/>
        <a:lstStyle/>
        <a:p>
          <a:endParaRPr lang="en-US"/>
        </a:p>
      </dgm:t>
    </dgm:pt>
    <dgm:pt modelId="{288D3C77-0E9A-4200-A22F-7E818B5F059B}" type="sibTrans" cxnId="{F1C845F9-EE24-4000-9AF2-5955042FAEE9}">
      <dgm:prSet/>
      <dgm:spPr/>
      <dgm:t>
        <a:bodyPr/>
        <a:lstStyle/>
        <a:p>
          <a:endParaRPr lang="en-US"/>
        </a:p>
      </dgm:t>
    </dgm:pt>
    <dgm:pt modelId="{D64B701E-D10A-43A2-926B-1683EF7CA284}">
      <dgm:prSet phldrT="[Text]"/>
      <dgm:spPr/>
      <dgm:t>
        <a:bodyPr/>
        <a:lstStyle/>
        <a:p>
          <a:endParaRPr lang="en-US" dirty="0"/>
        </a:p>
      </dgm:t>
    </dgm:pt>
    <dgm:pt modelId="{A9FDDD1F-E13C-4980-B565-5B5D035A9329}" type="parTrans" cxnId="{4CC6D3EE-231B-4CAC-8CF8-058BAC12F432}">
      <dgm:prSet/>
      <dgm:spPr/>
      <dgm:t>
        <a:bodyPr/>
        <a:lstStyle/>
        <a:p>
          <a:endParaRPr lang="en-US"/>
        </a:p>
      </dgm:t>
    </dgm:pt>
    <dgm:pt modelId="{FF4A4442-5910-4EC9-B253-B173CBAFD5B7}" type="sibTrans" cxnId="{4CC6D3EE-231B-4CAC-8CF8-058BAC12F432}">
      <dgm:prSet/>
      <dgm:spPr/>
      <dgm:t>
        <a:bodyPr/>
        <a:lstStyle/>
        <a:p>
          <a:endParaRPr lang="en-US"/>
        </a:p>
      </dgm:t>
    </dgm:pt>
    <dgm:pt modelId="{9E998B3A-008F-46C5-A876-46A619CD2EBC}">
      <dgm:prSet phldrT="[Text]"/>
      <dgm:spPr/>
      <dgm:t>
        <a:bodyPr/>
        <a:lstStyle/>
        <a:p>
          <a:endParaRPr lang="en-US" dirty="0"/>
        </a:p>
      </dgm:t>
    </dgm:pt>
    <dgm:pt modelId="{BF7D436C-7E77-463D-9692-CD2C051DDFD6}" type="parTrans" cxnId="{98E87881-53DC-4018-A53C-71F5552985AD}">
      <dgm:prSet/>
      <dgm:spPr/>
      <dgm:t>
        <a:bodyPr/>
        <a:lstStyle/>
        <a:p>
          <a:endParaRPr lang="en-US"/>
        </a:p>
      </dgm:t>
    </dgm:pt>
    <dgm:pt modelId="{FA49EA39-CF84-43B3-A28C-EA2CC423DBC3}" type="sibTrans" cxnId="{98E87881-53DC-4018-A53C-71F5552985AD}">
      <dgm:prSet/>
      <dgm:spPr/>
      <dgm:t>
        <a:bodyPr/>
        <a:lstStyle/>
        <a:p>
          <a:endParaRPr lang="en-US"/>
        </a:p>
      </dgm:t>
    </dgm:pt>
    <dgm:pt modelId="{CB336CF4-E93C-46D3-9110-8D731D8AA681}">
      <dgm:prSet phldrT="[Text]"/>
      <dgm:spPr/>
      <dgm:t>
        <a:bodyPr/>
        <a:lstStyle/>
        <a:p>
          <a:endParaRPr lang="en-US" dirty="0" smtClean="0"/>
        </a:p>
      </dgm:t>
    </dgm:pt>
    <dgm:pt modelId="{D54B87E0-0174-4766-B4D6-0CE48AAF5003}" type="parTrans" cxnId="{A5540B32-AB1D-4E16-A0F3-49171AB9F2FF}">
      <dgm:prSet/>
      <dgm:spPr/>
      <dgm:t>
        <a:bodyPr/>
        <a:lstStyle/>
        <a:p>
          <a:endParaRPr lang="en-US"/>
        </a:p>
      </dgm:t>
    </dgm:pt>
    <dgm:pt modelId="{021CCBA3-5B9C-4203-947E-5FFBF7B065AB}" type="sibTrans" cxnId="{A5540B32-AB1D-4E16-A0F3-49171AB9F2FF}">
      <dgm:prSet/>
      <dgm:spPr/>
      <dgm:t>
        <a:bodyPr/>
        <a:lstStyle/>
        <a:p>
          <a:endParaRPr lang="en-US"/>
        </a:p>
      </dgm:t>
    </dgm:pt>
    <dgm:pt modelId="{43CB1D0C-569F-405E-87BD-F89484FF25C4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</a:t>
          </a:r>
          <a:endParaRPr lang="en-US" b="1" dirty="0">
            <a:solidFill>
              <a:schemeClr val="bg1"/>
            </a:solidFill>
          </a:endParaRPr>
        </a:p>
      </dgm:t>
    </dgm:pt>
    <dgm:pt modelId="{72F8798F-3916-429F-AFA9-7FCAAA52725C}" type="parTrans" cxnId="{218EC4E6-C799-42A5-A950-2F9683228207}">
      <dgm:prSet/>
      <dgm:spPr/>
      <dgm:t>
        <a:bodyPr/>
        <a:lstStyle/>
        <a:p>
          <a:endParaRPr lang="en-US"/>
        </a:p>
      </dgm:t>
    </dgm:pt>
    <dgm:pt modelId="{B07C33D7-CCDA-4210-935E-53B1C9A2C46D}" type="sibTrans" cxnId="{218EC4E6-C799-42A5-A950-2F9683228207}">
      <dgm:prSet/>
      <dgm:spPr/>
      <dgm:t>
        <a:bodyPr/>
        <a:lstStyle/>
        <a:p>
          <a:endParaRPr lang="en-US"/>
        </a:p>
      </dgm:t>
    </dgm:pt>
    <dgm:pt modelId="{B5F42E8D-582A-4936-AA8A-E14562D15135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</a:t>
          </a:r>
          <a:endParaRPr lang="en-US" b="1" dirty="0">
            <a:solidFill>
              <a:schemeClr val="bg1"/>
            </a:solidFill>
          </a:endParaRPr>
        </a:p>
      </dgm:t>
    </dgm:pt>
    <dgm:pt modelId="{C00EC8E4-2954-4E94-A2B8-B88C70F331E7}" type="parTrans" cxnId="{21ED7266-665C-49FB-8FBD-CA41ED0982CC}">
      <dgm:prSet/>
      <dgm:spPr/>
      <dgm:t>
        <a:bodyPr/>
        <a:lstStyle/>
        <a:p>
          <a:endParaRPr lang="en-US"/>
        </a:p>
      </dgm:t>
    </dgm:pt>
    <dgm:pt modelId="{DDD6B459-1254-41B9-AD8D-034A4704E310}" type="sibTrans" cxnId="{21ED7266-665C-49FB-8FBD-CA41ED0982CC}">
      <dgm:prSet/>
      <dgm:spPr/>
      <dgm:t>
        <a:bodyPr/>
        <a:lstStyle/>
        <a:p>
          <a:endParaRPr lang="en-US"/>
        </a:p>
      </dgm:t>
    </dgm:pt>
    <dgm:pt modelId="{5144F15A-3694-4C0C-B1B3-E5CDFD9A516C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D</a:t>
          </a:r>
          <a:endParaRPr lang="en-US" b="1" dirty="0">
            <a:solidFill>
              <a:schemeClr val="bg1"/>
            </a:solidFill>
          </a:endParaRPr>
        </a:p>
      </dgm:t>
    </dgm:pt>
    <dgm:pt modelId="{DB498532-3964-4379-BC24-5CAF8DDBD9B7}" type="parTrans" cxnId="{9DE5A199-1B15-4AF5-8808-432715EA6ECF}">
      <dgm:prSet/>
      <dgm:spPr/>
      <dgm:t>
        <a:bodyPr/>
        <a:lstStyle/>
        <a:p>
          <a:endParaRPr lang="en-US"/>
        </a:p>
      </dgm:t>
    </dgm:pt>
    <dgm:pt modelId="{6613EDCA-CCC4-4B2F-A4C7-C94AE3BDA1D9}" type="sibTrans" cxnId="{9DE5A199-1B15-4AF5-8808-432715EA6ECF}">
      <dgm:prSet/>
      <dgm:spPr/>
      <dgm:t>
        <a:bodyPr/>
        <a:lstStyle/>
        <a:p>
          <a:endParaRPr lang="en-US"/>
        </a:p>
      </dgm:t>
    </dgm:pt>
    <dgm:pt modelId="{F4E53D27-D726-409F-A0A0-3B7EB15CAB2B}">
      <dgm:prSet phldrT="[Text]"/>
      <dgm:spPr/>
      <dgm:t>
        <a:bodyPr/>
        <a:lstStyle/>
        <a:p>
          <a:endParaRPr lang="en-US" dirty="0" smtClean="0"/>
        </a:p>
      </dgm:t>
    </dgm:pt>
    <dgm:pt modelId="{0E6EF5AF-F668-483A-A104-6CBB87138CCB}" type="parTrans" cxnId="{A59AF4F0-6B20-40BE-ABEA-A128EF400399}">
      <dgm:prSet/>
      <dgm:spPr/>
      <dgm:t>
        <a:bodyPr/>
        <a:lstStyle/>
        <a:p>
          <a:endParaRPr lang="en-US"/>
        </a:p>
      </dgm:t>
    </dgm:pt>
    <dgm:pt modelId="{58941887-F223-4795-8C0F-226E0CF793C3}" type="sibTrans" cxnId="{A59AF4F0-6B20-40BE-ABEA-A128EF400399}">
      <dgm:prSet/>
      <dgm:spPr/>
      <dgm:t>
        <a:bodyPr/>
        <a:lstStyle/>
        <a:p>
          <a:endParaRPr lang="en-US"/>
        </a:p>
      </dgm:t>
    </dgm:pt>
    <dgm:pt modelId="{D48909C9-C7A1-41E1-98E9-7EFD0296B440}">
      <dgm:prSet phldrT="[Text]"/>
      <dgm:spPr/>
      <dgm:t>
        <a:bodyPr/>
        <a:lstStyle/>
        <a:p>
          <a:endParaRPr lang="en-US" dirty="0" smtClean="0"/>
        </a:p>
      </dgm:t>
    </dgm:pt>
    <dgm:pt modelId="{07F10042-7C8A-4417-B957-30A9BB907EE8}" type="parTrans" cxnId="{1CADB689-9214-41C7-AEC1-6AD48BF19C28}">
      <dgm:prSet/>
      <dgm:spPr/>
      <dgm:t>
        <a:bodyPr/>
        <a:lstStyle/>
        <a:p>
          <a:endParaRPr lang="en-US"/>
        </a:p>
      </dgm:t>
    </dgm:pt>
    <dgm:pt modelId="{39648E8B-ABF8-408C-9149-658D27BE0A05}" type="sibTrans" cxnId="{1CADB689-9214-41C7-AEC1-6AD48BF19C28}">
      <dgm:prSet/>
      <dgm:spPr/>
      <dgm:t>
        <a:bodyPr/>
        <a:lstStyle/>
        <a:p>
          <a:endParaRPr lang="en-US"/>
        </a:p>
      </dgm:t>
    </dgm:pt>
    <dgm:pt modelId="{F33F0E9C-C8B6-4734-878D-ACF49047C5D6}">
      <dgm:prSet phldrT="[Text]"/>
      <dgm:spPr/>
      <dgm:t>
        <a:bodyPr/>
        <a:lstStyle/>
        <a:p>
          <a:endParaRPr lang="en-US" dirty="0" smtClean="0"/>
        </a:p>
      </dgm:t>
    </dgm:pt>
    <dgm:pt modelId="{9CBAA9FD-2C00-4A0D-930C-0BA24862FD4E}" type="parTrans" cxnId="{E60A29E4-77B6-4D97-94DC-94482DD75954}">
      <dgm:prSet/>
      <dgm:spPr/>
      <dgm:t>
        <a:bodyPr/>
        <a:lstStyle/>
        <a:p>
          <a:endParaRPr lang="en-US"/>
        </a:p>
      </dgm:t>
    </dgm:pt>
    <dgm:pt modelId="{54DD607B-BC70-458D-83AA-418620F7F041}" type="sibTrans" cxnId="{E60A29E4-77B6-4D97-94DC-94482DD75954}">
      <dgm:prSet/>
      <dgm:spPr/>
      <dgm:t>
        <a:bodyPr/>
        <a:lstStyle/>
        <a:p>
          <a:endParaRPr lang="en-US"/>
        </a:p>
      </dgm:t>
    </dgm:pt>
    <dgm:pt modelId="{E0C6E90F-6321-4FB8-A060-6EB970AF6B22}">
      <dgm:prSet phldrT="[Text]"/>
      <dgm:spPr/>
      <dgm:t>
        <a:bodyPr/>
        <a:lstStyle/>
        <a:p>
          <a:endParaRPr lang="en-US" dirty="0"/>
        </a:p>
      </dgm:t>
    </dgm:pt>
    <dgm:pt modelId="{BD0540D9-12EC-445D-9A43-9A972F928678}" type="parTrans" cxnId="{1E46764E-D379-49D8-A31F-8ADCFA5B02CC}">
      <dgm:prSet/>
      <dgm:spPr/>
      <dgm:t>
        <a:bodyPr/>
        <a:lstStyle/>
        <a:p>
          <a:endParaRPr lang="en-US"/>
        </a:p>
      </dgm:t>
    </dgm:pt>
    <dgm:pt modelId="{E9142E1B-6946-46C0-95A3-08A5C32A9C8D}" type="sibTrans" cxnId="{1E46764E-D379-49D8-A31F-8ADCFA5B02CC}">
      <dgm:prSet/>
      <dgm:spPr/>
      <dgm:t>
        <a:bodyPr/>
        <a:lstStyle/>
        <a:p>
          <a:endParaRPr lang="en-US"/>
        </a:p>
      </dgm:t>
    </dgm:pt>
    <dgm:pt modelId="{8530B661-0F66-4C6F-B802-64CB66820706}">
      <dgm:prSet phldrT="[Text]"/>
      <dgm:spPr/>
      <dgm:t>
        <a:bodyPr/>
        <a:lstStyle/>
        <a:p>
          <a:endParaRPr lang="en-US" dirty="0"/>
        </a:p>
      </dgm:t>
    </dgm:pt>
    <dgm:pt modelId="{1203E146-4C31-429F-A238-B9C86444E506}" type="parTrans" cxnId="{4B76FAD8-D595-455D-AF84-3E7E557DD2EA}">
      <dgm:prSet/>
      <dgm:spPr/>
      <dgm:t>
        <a:bodyPr/>
        <a:lstStyle/>
        <a:p>
          <a:endParaRPr lang="en-US"/>
        </a:p>
      </dgm:t>
    </dgm:pt>
    <dgm:pt modelId="{D4FE3E19-07C0-4095-81C0-3E9BB3EB4F76}" type="sibTrans" cxnId="{4B76FAD8-D595-455D-AF84-3E7E557DD2EA}">
      <dgm:prSet/>
      <dgm:spPr/>
      <dgm:t>
        <a:bodyPr/>
        <a:lstStyle/>
        <a:p>
          <a:endParaRPr lang="en-US"/>
        </a:p>
      </dgm:t>
    </dgm:pt>
    <dgm:pt modelId="{2BE525AB-FE94-4931-841D-8308B4F46BE5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</a:t>
          </a:r>
          <a:endParaRPr lang="en-US" b="1" dirty="0">
            <a:solidFill>
              <a:schemeClr val="bg1"/>
            </a:solidFill>
          </a:endParaRPr>
        </a:p>
      </dgm:t>
    </dgm:pt>
    <dgm:pt modelId="{CC9CDB28-6A85-482B-AEF1-340270452921}" type="sibTrans" cxnId="{921FB3AF-8E28-4DA8-8722-F733C3215AEC}">
      <dgm:prSet/>
      <dgm:spPr/>
      <dgm:t>
        <a:bodyPr/>
        <a:lstStyle/>
        <a:p>
          <a:endParaRPr lang="en-US"/>
        </a:p>
      </dgm:t>
    </dgm:pt>
    <dgm:pt modelId="{7EC8B622-4DE4-474C-A75B-77C339DB3011}" type="parTrans" cxnId="{921FB3AF-8E28-4DA8-8722-F733C3215AEC}">
      <dgm:prSet/>
      <dgm:spPr/>
      <dgm:t>
        <a:bodyPr/>
        <a:lstStyle/>
        <a:p>
          <a:endParaRPr lang="en-US"/>
        </a:p>
      </dgm:t>
    </dgm:pt>
    <dgm:pt modelId="{A0143FF5-70E4-4343-96BD-CC4513C095D3}" type="pres">
      <dgm:prSet presAssocID="{B3D9D100-8FC0-4DE4-9BD8-20E47D825AC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77E909-57C4-421F-BDFD-7D5B96DC3C33}" type="pres">
      <dgm:prSet presAssocID="{B3D9D100-8FC0-4DE4-9BD8-20E47D825AC5}" presName="hierFlow" presStyleCnt="0"/>
      <dgm:spPr/>
    </dgm:pt>
    <dgm:pt modelId="{ABBC79D1-BA73-4649-B3C8-9DCFE598D26A}" type="pres">
      <dgm:prSet presAssocID="{B3D9D100-8FC0-4DE4-9BD8-20E47D825AC5}" presName="firstBuf" presStyleCnt="0"/>
      <dgm:spPr/>
    </dgm:pt>
    <dgm:pt modelId="{7DAF3C8B-8975-44C9-91BE-AFE1AF0A1725}" type="pres">
      <dgm:prSet presAssocID="{B3D9D100-8FC0-4DE4-9BD8-20E47D825AC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1D68823-2668-4048-B930-16EBBFF831A9}" type="pres">
      <dgm:prSet presAssocID="{B1DE4059-2E99-41B7-886E-0464BA069790}" presName="Name14" presStyleCnt="0"/>
      <dgm:spPr/>
    </dgm:pt>
    <dgm:pt modelId="{79D31CD3-E430-4F1F-BF02-45C8C5CB8E4B}" type="pres">
      <dgm:prSet presAssocID="{B1DE4059-2E99-41B7-886E-0464BA06979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588E3D-D252-426F-A58B-9DA13EBFFFB6}" type="pres">
      <dgm:prSet presAssocID="{B1DE4059-2E99-41B7-886E-0464BA069790}" presName="hierChild2" presStyleCnt="0"/>
      <dgm:spPr/>
    </dgm:pt>
    <dgm:pt modelId="{1BC12EAF-9E22-4063-8607-8B137B31A002}" type="pres">
      <dgm:prSet presAssocID="{CB161655-7079-4497-A47A-5375431CFD4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E1B42C0-CF9E-42A4-B8AE-2EEC2E45D4D0}" type="pres">
      <dgm:prSet presAssocID="{91EC54BB-0C4F-4AAA-B856-D6A8B98FC85C}" presName="Name21" presStyleCnt="0"/>
      <dgm:spPr/>
    </dgm:pt>
    <dgm:pt modelId="{9FD8EAD5-F34D-4738-AC7D-9796CEC3C667}" type="pres">
      <dgm:prSet presAssocID="{91EC54BB-0C4F-4AAA-B856-D6A8B98FC85C}" presName="level2Shape" presStyleLbl="node2" presStyleIdx="0" presStyleCnt="2"/>
      <dgm:spPr/>
      <dgm:t>
        <a:bodyPr/>
        <a:lstStyle/>
        <a:p>
          <a:endParaRPr lang="en-US"/>
        </a:p>
      </dgm:t>
    </dgm:pt>
    <dgm:pt modelId="{F632FDEA-F441-4AD8-A1BA-7EBF199E92EF}" type="pres">
      <dgm:prSet presAssocID="{91EC54BB-0C4F-4AAA-B856-D6A8B98FC85C}" presName="hierChild3" presStyleCnt="0"/>
      <dgm:spPr/>
    </dgm:pt>
    <dgm:pt modelId="{ABA27CEF-1262-45A8-8163-69DC3463017A}" type="pres">
      <dgm:prSet presAssocID="{18327DAA-84CE-4956-AC4D-C15DE4E2D3C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611FB340-86E5-4777-B42E-3B960FB508A5}" type="pres">
      <dgm:prSet presAssocID="{FB8709BD-85BC-4463-AD9C-DC7E463C38DF}" presName="Name21" presStyleCnt="0"/>
      <dgm:spPr/>
    </dgm:pt>
    <dgm:pt modelId="{F8F6F9B2-C91C-42A0-B2B8-C3330AB80245}" type="pres">
      <dgm:prSet presAssocID="{FB8709BD-85BC-4463-AD9C-DC7E463C38DF}" presName="level2Shape" presStyleLbl="node3" presStyleIdx="0" presStyleCnt="4"/>
      <dgm:spPr/>
      <dgm:t>
        <a:bodyPr/>
        <a:lstStyle/>
        <a:p>
          <a:endParaRPr lang="en-US"/>
        </a:p>
      </dgm:t>
    </dgm:pt>
    <dgm:pt modelId="{EE406DFB-D9CD-41C3-AB47-06D21E66CE20}" type="pres">
      <dgm:prSet presAssocID="{FB8709BD-85BC-4463-AD9C-DC7E463C38DF}" presName="hierChild3" presStyleCnt="0"/>
      <dgm:spPr/>
    </dgm:pt>
    <dgm:pt modelId="{9BC727AF-DDF6-4817-BEF6-7B87E2FF46AB}" type="pres">
      <dgm:prSet presAssocID="{1203E146-4C31-429F-A238-B9C86444E506}" presName="Name19" presStyleLbl="parChTrans1D4" presStyleIdx="0" presStyleCnt="4"/>
      <dgm:spPr/>
      <dgm:t>
        <a:bodyPr/>
        <a:lstStyle/>
        <a:p>
          <a:endParaRPr lang="en-US"/>
        </a:p>
      </dgm:t>
    </dgm:pt>
    <dgm:pt modelId="{0FAE1EF5-56B8-4702-9911-003CE31D153E}" type="pres">
      <dgm:prSet presAssocID="{8530B661-0F66-4C6F-B802-64CB66820706}" presName="Name21" presStyleCnt="0"/>
      <dgm:spPr/>
    </dgm:pt>
    <dgm:pt modelId="{18B9674C-2FF9-4D16-9530-A3786C0588AB}" type="pres">
      <dgm:prSet presAssocID="{8530B661-0F66-4C6F-B802-64CB66820706}" presName="level2Shape" presStyleLbl="node4" presStyleIdx="0" presStyleCnt="4"/>
      <dgm:spPr/>
      <dgm:t>
        <a:bodyPr/>
        <a:lstStyle/>
        <a:p>
          <a:endParaRPr lang="en-US"/>
        </a:p>
      </dgm:t>
    </dgm:pt>
    <dgm:pt modelId="{0BE2E259-223F-4D91-AEEF-E35F7CDD5BC4}" type="pres">
      <dgm:prSet presAssocID="{8530B661-0F66-4C6F-B802-64CB66820706}" presName="hierChild3" presStyleCnt="0"/>
      <dgm:spPr/>
    </dgm:pt>
    <dgm:pt modelId="{FC36112B-AC45-48AF-8839-FAB3464832F5}" type="pres">
      <dgm:prSet presAssocID="{A9FDDD1F-E13C-4980-B565-5B5D035A9329}" presName="Name19" presStyleLbl="parChTrans1D3" presStyleIdx="1" presStyleCnt="4"/>
      <dgm:spPr/>
      <dgm:t>
        <a:bodyPr/>
        <a:lstStyle/>
        <a:p>
          <a:endParaRPr lang="en-US"/>
        </a:p>
      </dgm:t>
    </dgm:pt>
    <dgm:pt modelId="{77081EA2-E054-4977-AEED-F8E1103AD31F}" type="pres">
      <dgm:prSet presAssocID="{D64B701E-D10A-43A2-926B-1683EF7CA284}" presName="Name21" presStyleCnt="0"/>
      <dgm:spPr/>
    </dgm:pt>
    <dgm:pt modelId="{394FA1BA-0FAE-4153-8581-587B2D097F7B}" type="pres">
      <dgm:prSet presAssocID="{D64B701E-D10A-43A2-926B-1683EF7CA284}" presName="level2Shape" presStyleLbl="node3" presStyleIdx="1" presStyleCnt="4"/>
      <dgm:spPr/>
      <dgm:t>
        <a:bodyPr/>
        <a:lstStyle/>
        <a:p>
          <a:endParaRPr lang="en-US"/>
        </a:p>
      </dgm:t>
    </dgm:pt>
    <dgm:pt modelId="{CC209AD9-A8C4-4236-B6D4-515D8A302BFC}" type="pres">
      <dgm:prSet presAssocID="{D64B701E-D10A-43A2-926B-1683EF7CA284}" presName="hierChild3" presStyleCnt="0"/>
      <dgm:spPr/>
    </dgm:pt>
    <dgm:pt modelId="{50AFA7E9-928C-49F0-B366-6644A2431615}" type="pres">
      <dgm:prSet presAssocID="{BD0540D9-12EC-445D-9A43-9A972F928678}" presName="Name19" presStyleLbl="parChTrans1D4" presStyleIdx="1" presStyleCnt="4"/>
      <dgm:spPr/>
      <dgm:t>
        <a:bodyPr/>
        <a:lstStyle/>
        <a:p>
          <a:endParaRPr lang="en-US"/>
        </a:p>
      </dgm:t>
    </dgm:pt>
    <dgm:pt modelId="{8F721673-EB07-4485-B4C9-7745252A3CF8}" type="pres">
      <dgm:prSet presAssocID="{E0C6E90F-6321-4FB8-A060-6EB970AF6B22}" presName="Name21" presStyleCnt="0"/>
      <dgm:spPr/>
    </dgm:pt>
    <dgm:pt modelId="{C02E8971-204D-43B4-8D96-2666ED13F736}" type="pres">
      <dgm:prSet presAssocID="{E0C6E90F-6321-4FB8-A060-6EB970AF6B22}" presName="level2Shape" presStyleLbl="node4" presStyleIdx="1" presStyleCnt="4"/>
      <dgm:spPr/>
      <dgm:t>
        <a:bodyPr/>
        <a:lstStyle/>
        <a:p>
          <a:endParaRPr lang="en-US"/>
        </a:p>
      </dgm:t>
    </dgm:pt>
    <dgm:pt modelId="{19452373-AC64-488E-B8A7-FB0617D165EC}" type="pres">
      <dgm:prSet presAssocID="{E0C6E90F-6321-4FB8-A060-6EB970AF6B22}" presName="hierChild3" presStyleCnt="0"/>
      <dgm:spPr/>
    </dgm:pt>
    <dgm:pt modelId="{461F6FAE-481D-48E6-9234-2EAA55341629}" type="pres">
      <dgm:prSet presAssocID="{BF7D436C-7E77-463D-9692-CD2C051DDFD6}" presName="Name19" presStyleLbl="parChTrans1D2" presStyleIdx="1" presStyleCnt="2"/>
      <dgm:spPr/>
      <dgm:t>
        <a:bodyPr/>
        <a:lstStyle/>
        <a:p>
          <a:endParaRPr lang="en-US"/>
        </a:p>
      </dgm:t>
    </dgm:pt>
    <dgm:pt modelId="{720D8F75-AA69-453F-B864-13304A24F565}" type="pres">
      <dgm:prSet presAssocID="{9E998B3A-008F-46C5-A876-46A619CD2EBC}" presName="Name21" presStyleCnt="0"/>
      <dgm:spPr/>
    </dgm:pt>
    <dgm:pt modelId="{5166330E-7961-4101-8C9A-265F6D09D1EC}" type="pres">
      <dgm:prSet presAssocID="{9E998B3A-008F-46C5-A876-46A619CD2EBC}" presName="level2Shape" presStyleLbl="node2" presStyleIdx="1" presStyleCnt="2" custLinFactNeighborX="-6675" custLinFactNeighborY="6007"/>
      <dgm:spPr/>
      <dgm:t>
        <a:bodyPr/>
        <a:lstStyle/>
        <a:p>
          <a:endParaRPr lang="en-US"/>
        </a:p>
      </dgm:t>
    </dgm:pt>
    <dgm:pt modelId="{69883A59-B6CC-4551-BC1D-B72603BFB3B0}" type="pres">
      <dgm:prSet presAssocID="{9E998B3A-008F-46C5-A876-46A619CD2EBC}" presName="hierChild3" presStyleCnt="0"/>
      <dgm:spPr/>
    </dgm:pt>
    <dgm:pt modelId="{EF35C96C-944A-4606-A381-4F31C62DD189}" type="pres">
      <dgm:prSet presAssocID="{D54B87E0-0174-4766-B4D6-0CE48AAF5003}" presName="Name19" presStyleLbl="parChTrans1D3" presStyleIdx="2" presStyleCnt="4"/>
      <dgm:spPr/>
      <dgm:t>
        <a:bodyPr/>
        <a:lstStyle/>
        <a:p>
          <a:endParaRPr lang="en-US"/>
        </a:p>
      </dgm:t>
    </dgm:pt>
    <dgm:pt modelId="{1008F4A2-B91E-4C66-AEBA-095FDF9321FE}" type="pres">
      <dgm:prSet presAssocID="{CB336CF4-E93C-46D3-9110-8D731D8AA681}" presName="Name21" presStyleCnt="0"/>
      <dgm:spPr/>
    </dgm:pt>
    <dgm:pt modelId="{3A392721-02E5-41AD-8EE6-1CE6427EE916}" type="pres">
      <dgm:prSet presAssocID="{CB336CF4-E93C-46D3-9110-8D731D8AA681}" presName="level2Shape" presStyleLbl="node3" presStyleIdx="2" presStyleCnt="4"/>
      <dgm:spPr/>
      <dgm:t>
        <a:bodyPr/>
        <a:lstStyle/>
        <a:p>
          <a:endParaRPr lang="en-US"/>
        </a:p>
      </dgm:t>
    </dgm:pt>
    <dgm:pt modelId="{0D13E673-A5A7-4F7F-90B6-28BC8DA13078}" type="pres">
      <dgm:prSet presAssocID="{CB336CF4-E93C-46D3-9110-8D731D8AA681}" presName="hierChild3" presStyleCnt="0"/>
      <dgm:spPr/>
    </dgm:pt>
    <dgm:pt modelId="{CA02E668-801F-42B2-A440-0564BC131393}" type="pres">
      <dgm:prSet presAssocID="{07F10042-7C8A-4417-B957-30A9BB907EE8}" presName="Name19" presStyleLbl="parChTrans1D4" presStyleIdx="2" presStyleCnt="4"/>
      <dgm:spPr/>
      <dgm:t>
        <a:bodyPr/>
        <a:lstStyle/>
        <a:p>
          <a:endParaRPr lang="en-US"/>
        </a:p>
      </dgm:t>
    </dgm:pt>
    <dgm:pt modelId="{DE3C84EF-273D-4BDF-ACC2-592BCF15C759}" type="pres">
      <dgm:prSet presAssocID="{D48909C9-C7A1-41E1-98E9-7EFD0296B440}" presName="Name21" presStyleCnt="0"/>
      <dgm:spPr/>
    </dgm:pt>
    <dgm:pt modelId="{01DD201B-5FD0-4AA8-B60E-77C7A66E2E53}" type="pres">
      <dgm:prSet presAssocID="{D48909C9-C7A1-41E1-98E9-7EFD0296B440}" presName="level2Shape" presStyleLbl="node4" presStyleIdx="2" presStyleCnt="4" custLinFactNeighborX="9345" custLinFactNeighborY="-3393"/>
      <dgm:spPr/>
      <dgm:t>
        <a:bodyPr/>
        <a:lstStyle/>
        <a:p>
          <a:endParaRPr lang="en-US"/>
        </a:p>
      </dgm:t>
    </dgm:pt>
    <dgm:pt modelId="{D604891B-498E-4732-A9EB-FBD40D85797D}" type="pres">
      <dgm:prSet presAssocID="{D48909C9-C7A1-41E1-98E9-7EFD0296B440}" presName="hierChild3" presStyleCnt="0"/>
      <dgm:spPr/>
    </dgm:pt>
    <dgm:pt modelId="{FC1BA0EF-5301-4097-9806-4D574C815704}" type="pres">
      <dgm:prSet presAssocID="{0E6EF5AF-F668-483A-A104-6CBB87138CCB}" presName="Name19" presStyleLbl="parChTrans1D3" presStyleIdx="3" presStyleCnt="4"/>
      <dgm:spPr/>
      <dgm:t>
        <a:bodyPr/>
        <a:lstStyle/>
        <a:p>
          <a:endParaRPr lang="en-US"/>
        </a:p>
      </dgm:t>
    </dgm:pt>
    <dgm:pt modelId="{7DBA5713-46C4-4631-A65A-962FDFEAE60E}" type="pres">
      <dgm:prSet presAssocID="{F4E53D27-D726-409F-A0A0-3B7EB15CAB2B}" presName="Name21" presStyleCnt="0"/>
      <dgm:spPr/>
    </dgm:pt>
    <dgm:pt modelId="{D8162A2B-7884-4AEA-B4F9-9410D6CEABD0}" type="pres">
      <dgm:prSet presAssocID="{F4E53D27-D726-409F-A0A0-3B7EB15CAB2B}" presName="level2Shape" presStyleLbl="node3" presStyleIdx="3" presStyleCnt="4"/>
      <dgm:spPr/>
      <dgm:t>
        <a:bodyPr/>
        <a:lstStyle/>
        <a:p>
          <a:endParaRPr lang="en-US"/>
        </a:p>
      </dgm:t>
    </dgm:pt>
    <dgm:pt modelId="{6E987816-AD72-4283-9D41-D5019C18C05A}" type="pres">
      <dgm:prSet presAssocID="{F4E53D27-D726-409F-A0A0-3B7EB15CAB2B}" presName="hierChild3" presStyleCnt="0"/>
      <dgm:spPr/>
    </dgm:pt>
    <dgm:pt modelId="{98E13009-6DD4-42B8-B938-D019F426D1B1}" type="pres">
      <dgm:prSet presAssocID="{9CBAA9FD-2C00-4A0D-930C-0BA24862FD4E}" presName="Name19" presStyleLbl="parChTrans1D4" presStyleIdx="3" presStyleCnt="4"/>
      <dgm:spPr/>
      <dgm:t>
        <a:bodyPr/>
        <a:lstStyle/>
        <a:p>
          <a:endParaRPr lang="en-US"/>
        </a:p>
      </dgm:t>
    </dgm:pt>
    <dgm:pt modelId="{5628D167-EFE5-45C7-9CD5-69666508690B}" type="pres">
      <dgm:prSet presAssocID="{F33F0E9C-C8B6-4734-878D-ACF49047C5D6}" presName="Name21" presStyleCnt="0"/>
      <dgm:spPr/>
    </dgm:pt>
    <dgm:pt modelId="{52B8137E-A8BC-4F27-80B6-433142FDEA07}" type="pres">
      <dgm:prSet presAssocID="{F33F0E9C-C8B6-4734-878D-ACF49047C5D6}" presName="level2Shape" presStyleLbl="node4" presStyleIdx="3" presStyleCnt="4"/>
      <dgm:spPr/>
      <dgm:t>
        <a:bodyPr/>
        <a:lstStyle/>
        <a:p>
          <a:endParaRPr lang="en-US"/>
        </a:p>
      </dgm:t>
    </dgm:pt>
    <dgm:pt modelId="{4CE9BA9E-05EE-4C87-AC76-D361112E8FBB}" type="pres">
      <dgm:prSet presAssocID="{F33F0E9C-C8B6-4734-878D-ACF49047C5D6}" presName="hierChild3" presStyleCnt="0"/>
      <dgm:spPr/>
    </dgm:pt>
    <dgm:pt modelId="{AA63F9C5-F646-4B08-8E56-EC25E7C57736}" type="pres">
      <dgm:prSet presAssocID="{B3D9D100-8FC0-4DE4-9BD8-20E47D825AC5}" presName="bgShapesFlow" presStyleCnt="0"/>
      <dgm:spPr/>
    </dgm:pt>
    <dgm:pt modelId="{242DDD78-10AF-44C2-8334-A0955A5D2859}" type="pres">
      <dgm:prSet presAssocID="{2BE525AB-FE94-4931-841D-8308B4F46BE5}" presName="rectComp" presStyleCnt="0"/>
      <dgm:spPr/>
    </dgm:pt>
    <dgm:pt modelId="{1A740F48-5E2E-4051-8226-3CDFFF271D63}" type="pres">
      <dgm:prSet presAssocID="{2BE525AB-FE94-4931-841D-8308B4F46BE5}" presName="bgRect" presStyleLbl="bgShp" presStyleIdx="0" presStyleCnt="4" custLinFactNeighborX="-5" custLinFactNeighborY="-520"/>
      <dgm:spPr/>
      <dgm:t>
        <a:bodyPr/>
        <a:lstStyle/>
        <a:p>
          <a:endParaRPr lang="en-US"/>
        </a:p>
      </dgm:t>
    </dgm:pt>
    <dgm:pt modelId="{0A7BACE7-2BF6-46F6-A68F-86109F2502C9}" type="pres">
      <dgm:prSet presAssocID="{2BE525AB-FE94-4931-841D-8308B4F46BE5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318C6-2389-4CEC-AE80-2196055659F6}" type="pres">
      <dgm:prSet presAssocID="{2BE525AB-FE94-4931-841D-8308B4F46BE5}" presName="spComp" presStyleCnt="0"/>
      <dgm:spPr/>
    </dgm:pt>
    <dgm:pt modelId="{D0EFB2E5-A56E-40B2-9534-D2323D40F94F}" type="pres">
      <dgm:prSet presAssocID="{2BE525AB-FE94-4931-841D-8308B4F46BE5}" presName="vSp" presStyleCnt="0"/>
      <dgm:spPr/>
    </dgm:pt>
    <dgm:pt modelId="{302E9857-9DC0-44F2-AA3E-991E9A2446DF}" type="pres">
      <dgm:prSet presAssocID="{43CB1D0C-569F-405E-87BD-F89484FF25C4}" presName="rectComp" presStyleCnt="0"/>
      <dgm:spPr/>
    </dgm:pt>
    <dgm:pt modelId="{FAE88D25-7BC5-4980-875C-D503F012A46E}" type="pres">
      <dgm:prSet presAssocID="{43CB1D0C-569F-405E-87BD-F89484FF25C4}" presName="bgRect" presStyleLbl="bgShp" presStyleIdx="1" presStyleCnt="4"/>
      <dgm:spPr/>
      <dgm:t>
        <a:bodyPr/>
        <a:lstStyle/>
        <a:p>
          <a:endParaRPr lang="en-US"/>
        </a:p>
      </dgm:t>
    </dgm:pt>
    <dgm:pt modelId="{1DD63AA9-65D7-49ED-B4A2-41E6B47737EF}" type="pres">
      <dgm:prSet presAssocID="{43CB1D0C-569F-405E-87BD-F89484FF25C4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74942-F6E2-43C9-82A4-76AD1A71DC02}" type="pres">
      <dgm:prSet presAssocID="{43CB1D0C-569F-405E-87BD-F89484FF25C4}" presName="spComp" presStyleCnt="0"/>
      <dgm:spPr/>
    </dgm:pt>
    <dgm:pt modelId="{D8001EDA-49D5-45D1-8AA4-E187749BBFDB}" type="pres">
      <dgm:prSet presAssocID="{43CB1D0C-569F-405E-87BD-F89484FF25C4}" presName="vSp" presStyleCnt="0"/>
      <dgm:spPr/>
    </dgm:pt>
    <dgm:pt modelId="{0BDA2AF9-7D6D-44C2-988B-EBC202D43C8F}" type="pres">
      <dgm:prSet presAssocID="{B5F42E8D-582A-4936-AA8A-E14562D15135}" presName="rectComp" presStyleCnt="0"/>
      <dgm:spPr/>
    </dgm:pt>
    <dgm:pt modelId="{DA6C2C23-6DDA-43A9-BADF-CCDEAFD2D447}" type="pres">
      <dgm:prSet presAssocID="{B5F42E8D-582A-4936-AA8A-E14562D15135}" presName="bgRect" presStyleLbl="bgShp" presStyleIdx="2" presStyleCnt="4"/>
      <dgm:spPr/>
      <dgm:t>
        <a:bodyPr/>
        <a:lstStyle/>
        <a:p>
          <a:endParaRPr lang="en-US"/>
        </a:p>
      </dgm:t>
    </dgm:pt>
    <dgm:pt modelId="{F58C591A-8A94-479B-898B-3FD8EDEBF608}" type="pres">
      <dgm:prSet presAssocID="{B5F42E8D-582A-4936-AA8A-E14562D15135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BD9EF-5C5C-4C42-98C1-B19CC1AB1A09}" type="pres">
      <dgm:prSet presAssocID="{B5F42E8D-582A-4936-AA8A-E14562D15135}" presName="spComp" presStyleCnt="0"/>
      <dgm:spPr/>
    </dgm:pt>
    <dgm:pt modelId="{938720AC-78FF-4212-8A66-AE31F40562C9}" type="pres">
      <dgm:prSet presAssocID="{B5F42E8D-582A-4936-AA8A-E14562D15135}" presName="vSp" presStyleCnt="0"/>
      <dgm:spPr/>
    </dgm:pt>
    <dgm:pt modelId="{35964CD0-6D86-4BCD-A673-750225270979}" type="pres">
      <dgm:prSet presAssocID="{5144F15A-3694-4C0C-B1B3-E5CDFD9A516C}" presName="rectComp" presStyleCnt="0"/>
      <dgm:spPr/>
    </dgm:pt>
    <dgm:pt modelId="{B5413E01-6015-4CB1-9706-6E5BBB1441BD}" type="pres">
      <dgm:prSet presAssocID="{5144F15A-3694-4C0C-B1B3-E5CDFD9A516C}" presName="bgRect" presStyleLbl="bgShp" presStyleIdx="3" presStyleCnt="4"/>
      <dgm:spPr/>
      <dgm:t>
        <a:bodyPr/>
        <a:lstStyle/>
        <a:p>
          <a:endParaRPr lang="en-US"/>
        </a:p>
      </dgm:t>
    </dgm:pt>
    <dgm:pt modelId="{B3DB6463-2B16-4D68-958C-77374FB7E834}" type="pres">
      <dgm:prSet presAssocID="{5144F15A-3694-4C0C-B1B3-E5CDFD9A516C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0A29E4-77B6-4D97-94DC-94482DD75954}" srcId="{F4E53D27-D726-409F-A0A0-3B7EB15CAB2B}" destId="{F33F0E9C-C8B6-4734-878D-ACF49047C5D6}" srcOrd="0" destOrd="0" parTransId="{9CBAA9FD-2C00-4A0D-930C-0BA24862FD4E}" sibTransId="{54DD607B-BC70-458D-83AA-418620F7F041}"/>
    <dgm:cxn modelId="{CEE7C678-0C60-48E6-8BBE-4CFD7601872C}" type="presOf" srcId="{B5F42E8D-582A-4936-AA8A-E14562D15135}" destId="{F58C591A-8A94-479B-898B-3FD8EDEBF608}" srcOrd="1" destOrd="0" presId="urn:microsoft.com/office/officeart/2005/8/layout/hierarchy6"/>
    <dgm:cxn modelId="{4CD7A6A6-7766-4C38-A3D4-E2B4A16B0B41}" type="presOf" srcId="{BF7D436C-7E77-463D-9692-CD2C051DDFD6}" destId="{461F6FAE-481D-48E6-9234-2EAA55341629}" srcOrd="0" destOrd="0" presId="urn:microsoft.com/office/officeart/2005/8/layout/hierarchy6"/>
    <dgm:cxn modelId="{921FB3AF-8E28-4DA8-8722-F733C3215AEC}" srcId="{B3D9D100-8FC0-4DE4-9BD8-20E47D825AC5}" destId="{2BE525AB-FE94-4931-841D-8308B4F46BE5}" srcOrd="1" destOrd="0" parTransId="{7EC8B622-4DE4-474C-A75B-77C339DB3011}" sibTransId="{CC9CDB28-6A85-482B-AEF1-340270452921}"/>
    <dgm:cxn modelId="{00B0F8CC-172A-4DD9-8E85-0C6F816CB9E9}" type="presOf" srcId="{43CB1D0C-569F-405E-87BD-F89484FF25C4}" destId="{1DD63AA9-65D7-49ED-B4A2-41E6B47737EF}" srcOrd="1" destOrd="0" presId="urn:microsoft.com/office/officeart/2005/8/layout/hierarchy6"/>
    <dgm:cxn modelId="{4B76FAD8-D595-455D-AF84-3E7E557DD2EA}" srcId="{FB8709BD-85BC-4463-AD9C-DC7E463C38DF}" destId="{8530B661-0F66-4C6F-B802-64CB66820706}" srcOrd="0" destOrd="0" parTransId="{1203E146-4C31-429F-A238-B9C86444E506}" sibTransId="{D4FE3E19-07C0-4095-81C0-3E9BB3EB4F76}"/>
    <dgm:cxn modelId="{A6148263-DA6E-43E7-985F-8DDF9CA27025}" type="presOf" srcId="{F4E53D27-D726-409F-A0A0-3B7EB15CAB2B}" destId="{D8162A2B-7884-4AEA-B4F9-9410D6CEABD0}" srcOrd="0" destOrd="0" presId="urn:microsoft.com/office/officeart/2005/8/layout/hierarchy6"/>
    <dgm:cxn modelId="{F2E0FF34-BF9D-4AEE-98FD-ECE9267D7A9F}" type="presOf" srcId="{FB8709BD-85BC-4463-AD9C-DC7E463C38DF}" destId="{F8F6F9B2-C91C-42A0-B2B8-C3330AB80245}" srcOrd="0" destOrd="0" presId="urn:microsoft.com/office/officeart/2005/8/layout/hierarchy6"/>
    <dgm:cxn modelId="{1E46764E-D379-49D8-A31F-8ADCFA5B02CC}" srcId="{D64B701E-D10A-43A2-926B-1683EF7CA284}" destId="{E0C6E90F-6321-4FB8-A060-6EB970AF6B22}" srcOrd="0" destOrd="0" parTransId="{BD0540D9-12EC-445D-9A43-9A972F928678}" sibTransId="{E9142E1B-6946-46C0-95A3-08A5C32A9C8D}"/>
    <dgm:cxn modelId="{798FAD77-470E-4A14-842C-E1C191EFA544}" type="presOf" srcId="{A9FDDD1F-E13C-4980-B565-5B5D035A9329}" destId="{FC36112B-AC45-48AF-8839-FAB3464832F5}" srcOrd="0" destOrd="0" presId="urn:microsoft.com/office/officeart/2005/8/layout/hierarchy6"/>
    <dgm:cxn modelId="{A27EB709-52D8-479A-AA87-F645F883A9CA}" type="presOf" srcId="{CB161655-7079-4497-A47A-5375431CFD48}" destId="{1BC12EAF-9E22-4063-8607-8B137B31A002}" srcOrd="0" destOrd="0" presId="urn:microsoft.com/office/officeart/2005/8/layout/hierarchy6"/>
    <dgm:cxn modelId="{52BDCF7B-4CB6-4049-917F-BCA9C1187F9F}" type="presOf" srcId="{2BE525AB-FE94-4931-841D-8308B4F46BE5}" destId="{0A7BACE7-2BF6-46F6-A68F-86109F2502C9}" srcOrd="1" destOrd="0" presId="urn:microsoft.com/office/officeart/2005/8/layout/hierarchy6"/>
    <dgm:cxn modelId="{9DE5A199-1B15-4AF5-8808-432715EA6ECF}" srcId="{B3D9D100-8FC0-4DE4-9BD8-20E47D825AC5}" destId="{5144F15A-3694-4C0C-B1B3-E5CDFD9A516C}" srcOrd="4" destOrd="0" parTransId="{DB498532-3964-4379-BC24-5CAF8DDBD9B7}" sibTransId="{6613EDCA-CCC4-4B2F-A4C7-C94AE3BDA1D9}"/>
    <dgm:cxn modelId="{C0B2AD67-061C-4D6C-89C3-6C51E5D3E445}" type="presOf" srcId="{CB336CF4-E93C-46D3-9110-8D731D8AA681}" destId="{3A392721-02E5-41AD-8EE6-1CE6427EE916}" srcOrd="0" destOrd="0" presId="urn:microsoft.com/office/officeart/2005/8/layout/hierarchy6"/>
    <dgm:cxn modelId="{1EBED46D-2411-4DC2-8A1B-5EB7DAE7C202}" type="presOf" srcId="{B1DE4059-2E99-41B7-886E-0464BA069790}" destId="{79D31CD3-E430-4F1F-BF02-45C8C5CB8E4B}" srcOrd="0" destOrd="0" presId="urn:microsoft.com/office/officeart/2005/8/layout/hierarchy6"/>
    <dgm:cxn modelId="{128782B3-54D9-4D92-B39F-38B205FD644F}" srcId="{B1DE4059-2E99-41B7-886E-0464BA069790}" destId="{91EC54BB-0C4F-4AAA-B856-D6A8B98FC85C}" srcOrd="0" destOrd="0" parTransId="{CB161655-7079-4497-A47A-5375431CFD48}" sibTransId="{4F7CECB1-2828-495D-A377-E590AC093910}"/>
    <dgm:cxn modelId="{0A19098B-D5F3-43F2-A299-7F5A36384D35}" type="presOf" srcId="{5144F15A-3694-4C0C-B1B3-E5CDFD9A516C}" destId="{B3DB6463-2B16-4D68-958C-77374FB7E834}" srcOrd="1" destOrd="0" presId="urn:microsoft.com/office/officeart/2005/8/layout/hierarchy6"/>
    <dgm:cxn modelId="{8B71BDB4-CF62-4DF9-A2E2-53D890ACF59B}" type="presOf" srcId="{43CB1D0C-569F-405E-87BD-F89484FF25C4}" destId="{FAE88D25-7BC5-4980-875C-D503F012A46E}" srcOrd="0" destOrd="0" presId="urn:microsoft.com/office/officeart/2005/8/layout/hierarchy6"/>
    <dgm:cxn modelId="{6CE44651-C6C7-4645-B5B0-44516B932737}" type="presOf" srcId="{0E6EF5AF-F668-483A-A104-6CBB87138CCB}" destId="{FC1BA0EF-5301-4097-9806-4D574C815704}" srcOrd="0" destOrd="0" presId="urn:microsoft.com/office/officeart/2005/8/layout/hierarchy6"/>
    <dgm:cxn modelId="{7A5496CB-898C-44D3-9D92-1362E41A1A98}" srcId="{B3D9D100-8FC0-4DE4-9BD8-20E47D825AC5}" destId="{B1DE4059-2E99-41B7-886E-0464BA069790}" srcOrd="0" destOrd="0" parTransId="{6539A9D1-5F3A-4747-9EFE-3A3B87E563E3}" sibTransId="{E9DCE6D8-D5F5-48B2-98CB-04433985225E}"/>
    <dgm:cxn modelId="{F1C845F9-EE24-4000-9AF2-5955042FAEE9}" srcId="{91EC54BB-0C4F-4AAA-B856-D6A8B98FC85C}" destId="{FB8709BD-85BC-4463-AD9C-DC7E463C38DF}" srcOrd="0" destOrd="0" parTransId="{18327DAA-84CE-4956-AC4D-C15DE4E2D3C6}" sibTransId="{288D3C77-0E9A-4200-A22F-7E818B5F059B}"/>
    <dgm:cxn modelId="{A5540B32-AB1D-4E16-A0F3-49171AB9F2FF}" srcId="{9E998B3A-008F-46C5-A876-46A619CD2EBC}" destId="{CB336CF4-E93C-46D3-9110-8D731D8AA681}" srcOrd="0" destOrd="0" parTransId="{D54B87E0-0174-4766-B4D6-0CE48AAF5003}" sibTransId="{021CCBA3-5B9C-4203-947E-5FFBF7B065AB}"/>
    <dgm:cxn modelId="{25D1CB1D-9544-4E62-B2F3-0C98CE06ACAE}" type="presOf" srcId="{D64B701E-D10A-43A2-926B-1683EF7CA284}" destId="{394FA1BA-0FAE-4153-8581-587B2D097F7B}" srcOrd="0" destOrd="0" presId="urn:microsoft.com/office/officeart/2005/8/layout/hierarchy6"/>
    <dgm:cxn modelId="{D467FCAE-4864-4A28-A1A9-195E62CA4CDB}" type="presOf" srcId="{BD0540D9-12EC-445D-9A43-9A972F928678}" destId="{50AFA7E9-928C-49F0-B366-6644A2431615}" srcOrd="0" destOrd="0" presId="urn:microsoft.com/office/officeart/2005/8/layout/hierarchy6"/>
    <dgm:cxn modelId="{218EC4E6-C799-42A5-A950-2F9683228207}" srcId="{B3D9D100-8FC0-4DE4-9BD8-20E47D825AC5}" destId="{43CB1D0C-569F-405E-87BD-F89484FF25C4}" srcOrd="2" destOrd="0" parTransId="{72F8798F-3916-429F-AFA9-7FCAAA52725C}" sibTransId="{B07C33D7-CCDA-4210-935E-53B1C9A2C46D}"/>
    <dgm:cxn modelId="{4CC6D3EE-231B-4CAC-8CF8-058BAC12F432}" srcId="{91EC54BB-0C4F-4AAA-B856-D6A8B98FC85C}" destId="{D64B701E-D10A-43A2-926B-1683EF7CA284}" srcOrd="1" destOrd="0" parTransId="{A9FDDD1F-E13C-4980-B565-5B5D035A9329}" sibTransId="{FF4A4442-5910-4EC9-B253-B173CBAFD5B7}"/>
    <dgm:cxn modelId="{9CA8CFE6-8BE8-45D1-B405-78505D00EBE3}" type="presOf" srcId="{9CBAA9FD-2C00-4A0D-930C-0BA24862FD4E}" destId="{98E13009-6DD4-42B8-B938-D019F426D1B1}" srcOrd="0" destOrd="0" presId="urn:microsoft.com/office/officeart/2005/8/layout/hierarchy6"/>
    <dgm:cxn modelId="{7F796CCE-6702-4E85-8ABB-57EB06B03738}" type="presOf" srcId="{8530B661-0F66-4C6F-B802-64CB66820706}" destId="{18B9674C-2FF9-4D16-9530-A3786C0588AB}" srcOrd="0" destOrd="0" presId="urn:microsoft.com/office/officeart/2005/8/layout/hierarchy6"/>
    <dgm:cxn modelId="{16825784-BDC1-4C8B-A34A-83579C4A531E}" type="presOf" srcId="{2BE525AB-FE94-4931-841D-8308B4F46BE5}" destId="{1A740F48-5E2E-4051-8226-3CDFFF271D63}" srcOrd="0" destOrd="0" presId="urn:microsoft.com/office/officeart/2005/8/layout/hierarchy6"/>
    <dgm:cxn modelId="{1CADB689-9214-41C7-AEC1-6AD48BF19C28}" srcId="{CB336CF4-E93C-46D3-9110-8D731D8AA681}" destId="{D48909C9-C7A1-41E1-98E9-7EFD0296B440}" srcOrd="0" destOrd="0" parTransId="{07F10042-7C8A-4417-B957-30A9BB907EE8}" sibTransId="{39648E8B-ABF8-408C-9149-658D27BE0A05}"/>
    <dgm:cxn modelId="{167DED64-23C0-48E8-A104-5593A0E4E8AB}" type="presOf" srcId="{5144F15A-3694-4C0C-B1B3-E5CDFD9A516C}" destId="{B5413E01-6015-4CB1-9706-6E5BBB1441BD}" srcOrd="0" destOrd="0" presId="urn:microsoft.com/office/officeart/2005/8/layout/hierarchy6"/>
    <dgm:cxn modelId="{98E87881-53DC-4018-A53C-71F5552985AD}" srcId="{B1DE4059-2E99-41B7-886E-0464BA069790}" destId="{9E998B3A-008F-46C5-A876-46A619CD2EBC}" srcOrd="1" destOrd="0" parTransId="{BF7D436C-7E77-463D-9692-CD2C051DDFD6}" sibTransId="{FA49EA39-CF84-43B3-A28C-EA2CC423DBC3}"/>
    <dgm:cxn modelId="{A59AF4F0-6B20-40BE-ABEA-A128EF400399}" srcId="{9E998B3A-008F-46C5-A876-46A619CD2EBC}" destId="{F4E53D27-D726-409F-A0A0-3B7EB15CAB2B}" srcOrd="1" destOrd="0" parTransId="{0E6EF5AF-F668-483A-A104-6CBB87138CCB}" sibTransId="{58941887-F223-4795-8C0F-226E0CF793C3}"/>
    <dgm:cxn modelId="{EFBCC74F-70D1-4642-9E4A-AE1D62726F48}" type="presOf" srcId="{D48909C9-C7A1-41E1-98E9-7EFD0296B440}" destId="{01DD201B-5FD0-4AA8-B60E-77C7A66E2E53}" srcOrd="0" destOrd="0" presId="urn:microsoft.com/office/officeart/2005/8/layout/hierarchy6"/>
    <dgm:cxn modelId="{FE24377C-E46D-48AD-8722-7DDDAA2B7F23}" type="presOf" srcId="{B5F42E8D-582A-4936-AA8A-E14562D15135}" destId="{DA6C2C23-6DDA-43A9-BADF-CCDEAFD2D447}" srcOrd="0" destOrd="0" presId="urn:microsoft.com/office/officeart/2005/8/layout/hierarchy6"/>
    <dgm:cxn modelId="{7C909744-703A-4D04-956D-5549254A7544}" type="presOf" srcId="{1203E146-4C31-429F-A238-B9C86444E506}" destId="{9BC727AF-DDF6-4817-BEF6-7B87E2FF46AB}" srcOrd="0" destOrd="0" presId="urn:microsoft.com/office/officeart/2005/8/layout/hierarchy6"/>
    <dgm:cxn modelId="{540F96E1-145F-4D88-8B0B-E639A933EDBA}" type="presOf" srcId="{9E998B3A-008F-46C5-A876-46A619CD2EBC}" destId="{5166330E-7961-4101-8C9A-265F6D09D1EC}" srcOrd="0" destOrd="0" presId="urn:microsoft.com/office/officeart/2005/8/layout/hierarchy6"/>
    <dgm:cxn modelId="{6C0BA3AD-ED29-4432-B274-CB35F8A9A21E}" type="presOf" srcId="{07F10042-7C8A-4417-B957-30A9BB907EE8}" destId="{CA02E668-801F-42B2-A440-0564BC131393}" srcOrd="0" destOrd="0" presId="urn:microsoft.com/office/officeart/2005/8/layout/hierarchy6"/>
    <dgm:cxn modelId="{6B6FA7E3-8446-4750-9FF1-4B6E15ABD0B3}" type="presOf" srcId="{F33F0E9C-C8B6-4734-878D-ACF49047C5D6}" destId="{52B8137E-A8BC-4F27-80B6-433142FDEA07}" srcOrd="0" destOrd="0" presId="urn:microsoft.com/office/officeart/2005/8/layout/hierarchy6"/>
    <dgm:cxn modelId="{19CAE2C8-51AE-41AE-AD0B-659D2A0B4A27}" type="presOf" srcId="{D54B87E0-0174-4766-B4D6-0CE48AAF5003}" destId="{EF35C96C-944A-4606-A381-4F31C62DD189}" srcOrd="0" destOrd="0" presId="urn:microsoft.com/office/officeart/2005/8/layout/hierarchy6"/>
    <dgm:cxn modelId="{B462130D-9055-433D-B979-F1E3491A8D83}" type="presOf" srcId="{E0C6E90F-6321-4FB8-A060-6EB970AF6B22}" destId="{C02E8971-204D-43B4-8D96-2666ED13F736}" srcOrd="0" destOrd="0" presId="urn:microsoft.com/office/officeart/2005/8/layout/hierarchy6"/>
    <dgm:cxn modelId="{53080A43-D4D9-472C-B707-06723B1B1D5F}" type="presOf" srcId="{B3D9D100-8FC0-4DE4-9BD8-20E47D825AC5}" destId="{A0143FF5-70E4-4343-96BD-CC4513C095D3}" srcOrd="0" destOrd="0" presId="urn:microsoft.com/office/officeart/2005/8/layout/hierarchy6"/>
    <dgm:cxn modelId="{8CC98E7E-CCC8-40FB-AA49-BCF58B7C2A54}" type="presOf" srcId="{18327DAA-84CE-4956-AC4D-C15DE4E2D3C6}" destId="{ABA27CEF-1262-45A8-8163-69DC3463017A}" srcOrd="0" destOrd="0" presId="urn:microsoft.com/office/officeart/2005/8/layout/hierarchy6"/>
    <dgm:cxn modelId="{21ED7266-665C-49FB-8FBD-CA41ED0982CC}" srcId="{B3D9D100-8FC0-4DE4-9BD8-20E47D825AC5}" destId="{B5F42E8D-582A-4936-AA8A-E14562D15135}" srcOrd="3" destOrd="0" parTransId="{C00EC8E4-2954-4E94-A2B8-B88C70F331E7}" sibTransId="{DDD6B459-1254-41B9-AD8D-034A4704E310}"/>
    <dgm:cxn modelId="{1098CC82-E6BB-41AD-81D1-03945FB3FEE8}" type="presOf" srcId="{91EC54BB-0C4F-4AAA-B856-D6A8B98FC85C}" destId="{9FD8EAD5-F34D-4738-AC7D-9796CEC3C667}" srcOrd="0" destOrd="0" presId="urn:microsoft.com/office/officeart/2005/8/layout/hierarchy6"/>
    <dgm:cxn modelId="{5D1B6DBB-C6F5-4981-A014-4D27165F1838}" type="presParOf" srcId="{A0143FF5-70E4-4343-96BD-CC4513C095D3}" destId="{F977E909-57C4-421F-BDFD-7D5B96DC3C33}" srcOrd="0" destOrd="0" presId="urn:microsoft.com/office/officeart/2005/8/layout/hierarchy6"/>
    <dgm:cxn modelId="{5F387BF9-762C-496D-9D09-ECEDC9EF668F}" type="presParOf" srcId="{F977E909-57C4-421F-BDFD-7D5B96DC3C33}" destId="{ABBC79D1-BA73-4649-B3C8-9DCFE598D26A}" srcOrd="0" destOrd="0" presId="urn:microsoft.com/office/officeart/2005/8/layout/hierarchy6"/>
    <dgm:cxn modelId="{EDA3FAD8-AD98-4566-9E70-3B4D58A49216}" type="presParOf" srcId="{F977E909-57C4-421F-BDFD-7D5B96DC3C33}" destId="{7DAF3C8B-8975-44C9-91BE-AFE1AF0A1725}" srcOrd="1" destOrd="0" presId="urn:microsoft.com/office/officeart/2005/8/layout/hierarchy6"/>
    <dgm:cxn modelId="{5E64F251-9A77-4BD7-ABCA-E6789624F544}" type="presParOf" srcId="{7DAF3C8B-8975-44C9-91BE-AFE1AF0A1725}" destId="{41D68823-2668-4048-B930-16EBBFF831A9}" srcOrd="0" destOrd="0" presId="urn:microsoft.com/office/officeart/2005/8/layout/hierarchy6"/>
    <dgm:cxn modelId="{654AFEE1-2E5F-447F-B055-BEB2598AA638}" type="presParOf" srcId="{41D68823-2668-4048-B930-16EBBFF831A9}" destId="{79D31CD3-E430-4F1F-BF02-45C8C5CB8E4B}" srcOrd="0" destOrd="0" presId="urn:microsoft.com/office/officeart/2005/8/layout/hierarchy6"/>
    <dgm:cxn modelId="{E892FABB-EAD5-4168-B2E0-1E03B542E5F6}" type="presParOf" srcId="{41D68823-2668-4048-B930-16EBBFF831A9}" destId="{E2588E3D-D252-426F-A58B-9DA13EBFFFB6}" srcOrd="1" destOrd="0" presId="urn:microsoft.com/office/officeart/2005/8/layout/hierarchy6"/>
    <dgm:cxn modelId="{D09E7BA6-1276-46C3-B471-BF8B49DA4F88}" type="presParOf" srcId="{E2588E3D-D252-426F-A58B-9DA13EBFFFB6}" destId="{1BC12EAF-9E22-4063-8607-8B137B31A002}" srcOrd="0" destOrd="0" presId="urn:microsoft.com/office/officeart/2005/8/layout/hierarchy6"/>
    <dgm:cxn modelId="{F223829A-2480-48F7-8503-4483341C3ADD}" type="presParOf" srcId="{E2588E3D-D252-426F-A58B-9DA13EBFFFB6}" destId="{0E1B42C0-CF9E-42A4-B8AE-2EEC2E45D4D0}" srcOrd="1" destOrd="0" presId="urn:microsoft.com/office/officeart/2005/8/layout/hierarchy6"/>
    <dgm:cxn modelId="{F1708439-E19E-4198-BD9D-05883C480AFF}" type="presParOf" srcId="{0E1B42C0-CF9E-42A4-B8AE-2EEC2E45D4D0}" destId="{9FD8EAD5-F34D-4738-AC7D-9796CEC3C667}" srcOrd="0" destOrd="0" presId="urn:microsoft.com/office/officeart/2005/8/layout/hierarchy6"/>
    <dgm:cxn modelId="{8FE94593-1A4D-40AB-80E4-0B4125446B49}" type="presParOf" srcId="{0E1B42C0-CF9E-42A4-B8AE-2EEC2E45D4D0}" destId="{F632FDEA-F441-4AD8-A1BA-7EBF199E92EF}" srcOrd="1" destOrd="0" presId="urn:microsoft.com/office/officeart/2005/8/layout/hierarchy6"/>
    <dgm:cxn modelId="{45F3B7D4-2058-4E91-9314-3370312C88F9}" type="presParOf" srcId="{F632FDEA-F441-4AD8-A1BA-7EBF199E92EF}" destId="{ABA27CEF-1262-45A8-8163-69DC3463017A}" srcOrd="0" destOrd="0" presId="urn:microsoft.com/office/officeart/2005/8/layout/hierarchy6"/>
    <dgm:cxn modelId="{46168A09-B2A1-465A-AF6A-6878910B0A7C}" type="presParOf" srcId="{F632FDEA-F441-4AD8-A1BA-7EBF199E92EF}" destId="{611FB340-86E5-4777-B42E-3B960FB508A5}" srcOrd="1" destOrd="0" presId="urn:microsoft.com/office/officeart/2005/8/layout/hierarchy6"/>
    <dgm:cxn modelId="{086DFF5A-D917-48AC-BF6D-5908F92FCA4D}" type="presParOf" srcId="{611FB340-86E5-4777-B42E-3B960FB508A5}" destId="{F8F6F9B2-C91C-42A0-B2B8-C3330AB80245}" srcOrd="0" destOrd="0" presId="urn:microsoft.com/office/officeart/2005/8/layout/hierarchy6"/>
    <dgm:cxn modelId="{71207DF0-3AC9-41C0-BD63-0DA76DBEFF93}" type="presParOf" srcId="{611FB340-86E5-4777-B42E-3B960FB508A5}" destId="{EE406DFB-D9CD-41C3-AB47-06D21E66CE20}" srcOrd="1" destOrd="0" presId="urn:microsoft.com/office/officeart/2005/8/layout/hierarchy6"/>
    <dgm:cxn modelId="{BB2D4D2E-396A-4BF0-84AB-7C44BFACCEB7}" type="presParOf" srcId="{EE406DFB-D9CD-41C3-AB47-06D21E66CE20}" destId="{9BC727AF-DDF6-4817-BEF6-7B87E2FF46AB}" srcOrd="0" destOrd="0" presId="urn:microsoft.com/office/officeart/2005/8/layout/hierarchy6"/>
    <dgm:cxn modelId="{0F667B4C-47CF-4DE4-835B-1CF719E99A90}" type="presParOf" srcId="{EE406DFB-D9CD-41C3-AB47-06D21E66CE20}" destId="{0FAE1EF5-56B8-4702-9911-003CE31D153E}" srcOrd="1" destOrd="0" presId="urn:microsoft.com/office/officeart/2005/8/layout/hierarchy6"/>
    <dgm:cxn modelId="{F182A2D9-A1B1-4C05-B788-539D3A55B33F}" type="presParOf" srcId="{0FAE1EF5-56B8-4702-9911-003CE31D153E}" destId="{18B9674C-2FF9-4D16-9530-A3786C0588AB}" srcOrd="0" destOrd="0" presId="urn:microsoft.com/office/officeart/2005/8/layout/hierarchy6"/>
    <dgm:cxn modelId="{E5008934-6777-45D0-B7EA-F057FACF516C}" type="presParOf" srcId="{0FAE1EF5-56B8-4702-9911-003CE31D153E}" destId="{0BE2E259-223F-4D91-AEEF-E35F7CDD5BC4}" srcOrd="1" destOrd="0" presId="urn:microsoft.com/office/officeart/2005/8/layout/hierarchy6"/>
    <dgm:cxn modelId="{B8FFCB1F-E70A-4AF2-A47F-37969BF3971E}" type="presParOf" srcId="{F632FDEA-F441-4AD8-A1BA-7EBF199E92EF}" destId="{FC36112B-AC45-48AF-8839-FAB3464832F5}" srcOrd="2" destOrd="0" presId="urn:microsoft.com/office/officeart/2005/8/layout/hierarchy6"/>
    <dgm:cxn modelId="{634314FB-B840-4BEE-8A4A-E37FD7C41400}" type="presParOf" srcId="{F632FDEA-F441-4AD8-A1BA-7EBF199E92EF}" destId="{77081EA2-E054-4977-AEED-F8E1103AD31F}" srcOrd="3" destOrd="0" presId="urn:microsoft.com/office/officeart/2005/8/layout/hierarchy6"/>
    <dgm:cxn modelId="{B54910C6-1D81-4C8B-9E85-71C2DD622E12}" type="presParOf" srcId="{77081EA2-E054-4977-AEED-F8E1103AD31F}" destId="{394FA1BA-0FAE-4153-8581-587B2D097F7B}" srcOrd="0" destOrd="0" presId="urn:microsoft.com/office/officeart/2005/8/layout/hierarchy6"/>
    <dgm:cxn modelId="{E992E3C2-A617-4ABA-A2D4-4D451A733A10}" type="presParOf" srcId="{77081EA2-E054-4977-AEED-F8E1103AD31F}" destId="{CC209AD9-A8C4-4236-B6D4-515D8A302BFC}" srcOrd="1" destOrd="0" presId="urn:microsoft.com/office/officeart/2005/8/layout/hierarchy6"/>
    <dgm:cxn modelId="{B948B971-E96E-4875-8D37-A3D2706F6022}" type="presParOf" srcId="{CC209AD9-A8C4-4236-B6D4-515D8A302BFC}" destId="{50AFA7E9-928C-49F0-B366-6644A2431615}" srcOrd="0" destOrd="0" presId="urn:microsoft.com/office/officeart/2005/8/layout/hierarchy6"/>
    <dgm:cxn modelId="{678D3517-A649-4BBE-94E0-BC30F2A1B7F1}" type="presParOf" srcId="{CC209AD9-A8C4-4236-B6D4-515D8A302BFC}" destId="{8F721673-EB07-4485-B4C9-7745252A3CF8}" srcOrd="1" destOrd="0" presId="urn:microsoft.com/office/officeart/2005/8/layout/hierarchy6"/>
    <dgm:cxn modelId="{48B95E04-44DA-4624-AC7A-CD855E29E6B3}" type="presParOf" srcId="{8F721673-EB07-4485-B4C9-7745252A3CF8}" destId="{C02E8971-204D-43B4-8D96-2666ED13F736}" srcOrd="0" destOrd="0" presId="urn:microsoft.com/office/officeart/2005/8/layout/hierarchy6"/>
    <dgm:cxn modelId="{52916C4D-EDAB-4778-A4DC-7005D1D1A10D}" type="presParOf" srcId="{8F721673-EB07-4485-B4C9-7745252A3CF8}" destId="{19452373-AC64-488E-B8A7-FB0617D165EC}" srcOrd="1" destOrd="0" presId="urn:microsoft.com/office/officeart/2005/8/layout/hierarchy6"/>
    <dgm:cxn modelId="{F575D36A-18E5-475A-BA13-8C86D4EE350F}" type="presParOf" srcId="{E2588E3D-D252-426F-A58B-9DA13EBFFFB6}" destId="{461F6FAE-481D-48E6-9234-2EAA55341629}" srcOrd="2" destOrd="0" presId="urn:microsoft.com/office/officeart/2005/8/layout/hierarchy6"/>
    <dgm:cxn modelId="{751E8A33-4BC0-46D3-B993-78B1B68FF47D}" type="presParOf" srcId="{E2588E3D-D252-426F-A58B-9DA13EBFFFB6}" destId="{720D8F75-AA69-453F-B864-13304A24F565}" srcOrd="3" destOrd="0" presId="urn:microsoft.com/office/officeart/2005/8/layout/hierarchy6"/>
    <dgm:cxn modelId="{36F84C03-0F1D-45F4-A793-9979E2660209}" type="presParOf" srcId="{720D8F75-AA69-453F-B864-13304A24F565}" destId="{5166330E-7961-4101-8C9A-265F6D09D1EC}" srcOrd="0" destOrd="0" presId="urn:microsoft.com/office/officeart/2005/8/layout/hierarchy6"/>
    <dgm:cxn modelId="{F5A16334-71CF-40B1-98E6-BAB6BBD5A1A4}" type="presParOf" srcId="{720D8F75-AA69-453F-B864-13304A24F565}" destId="{69883A59-B6CC-4551-BC1D-B72603BFB3B0}" srcOrd="1" destOrd="0" presId="urn:microsoft.com/office/officeart/2005/8/layout/hierarchy6"/>
    <dgm:cxn modelId="{D2CF2012-4911-47F3-9012-BB66C4439F16}" type="presParOf" srcId="{69883A59-B6CC-4551-BC1D-B72603BFB3B0}" destId="{EF35C96C-944A-4606-A381-4F31C62DD189}" srcOrd="0" destOrd="0" presId="urn:microsoft.com/office/officeart/2005/8/layout/hierarchy6"/>
    <dgm:cxn modelId="{0C885BAB-5E75-4618-8069-B58C616434A3}" type="presParOf" srcId="{69883A59-B6CC-4551-BC1D-B72603BFB3B0}" destId="{1008F4A2-B91E-4C66-AEBA-095FDF9321FE}" srcOrd="1" destOrd="0" presId="urn:microsoft.com/office/officeart/2005/8/layout/hierarchy6"/>
    <dgm:cxn modelId="{3D72E4DF-85B2-4FB0-AE27-05A00FA9A036}" type="presParOf" srcId="{1008F4A2-B91E-4C66-AEBA-095FDF9321FE}" destId="{3A392721-02E5-41AD-8EE6-1CE6427EE916}" srcOrd="0" destOrd="0" presId="urn:microsoft.com/office/officeart/2005/8/layout/hierarchy6"/>
    <dgm:cxn modelId="{067D4060-9C60-44BD-97C7-FE2F856F52B2}" type="presParOf" srcId="{1008F4A2-B91E-4C66-AEBA-095FDF9321FE}" destId="{0D13E673-A5A7-4F7F-90B6-28BC8DA13078}" srcOrd="1" destOrd="0" presId="urn:microsoft.com/office/officeart/2005/8/layout/hierarchy6"/>
    <dgm:cxn modelId="{3DE1DF70-C6D8-43BF-A8BE-A1AFA589F62E}" type="presParOf" srcId="{0D13E673-A5A7-4F7F-90B6-28BC8DA13078}" destId="{CA02E668-801F-42B2-A440-0564BC131393}" srcOrd="0" destOrd="0" presId="urn:microsoft.com/office/officeart/2005/8/layout/hierarchy6"/>
    <dgm:cxn modelId="{455B02A5-9FB4-40EC-B20F-E60EC2065833}" type="presParOf" srcId="{0D13E673-A5A7-4F7F-90B6-28BC8DA13078}" destId="{DE3C84EF-273D-4BDF-ACC2-592BCF15C759}" srcOrd="1" destOrd="0" presId="urn:microsoft.com/office/officeart/2005/8/layout/hierarchy6"/>
    <dgm:cxn modelId="{D2D02AFB-0D1C-40E4-9A50-3E25C168CD43}" type="presParOf" srcId="{DE3C84EF-273D-4BDF-ACC2-592BCF15C759}" destId="{01DD201B-5FD0-4AA8-B60E-77C7A66E2E53}" srcOrd="0" destOrd="0" presId="urn:microsoft.com/office/officeart/2005/8/layout/hierarchy6"/>
    <dgm:cxn modelId="{5C58F68C-24E1-4D88-A800-F076950E62BC}" type="presParOf" srcId="{DE3C84EF-273D-4BDF-ACC2-592BCF15C759}" destId="{D604891B-498E-4732-A9EB-FBD40D85797D}" srcOrd="1" destOrd="0" presId="urn:microsoft.com/office/officeart/2005/8/layout/hierarchy6"/>
    <dgm:cxn modelId="{7DC0EE52-B1D5-4811-80DA-10C7991CA778}" type="presParOf" srcId="{69883A59-B6CC-4551-BC1D-B72603BFB3B0}" destId="{FC1BA0EF-5301-4097-9806-4D574C815704}" srcOrd="2" destOrd="0" presId="urn:microsoft.com/office/officeart/2005/8/layout/hierarchy6"/>
    <dgm:cxn modelId="{F470F2C5-6575-4387-9B23-7E7902D8132A}" type="presParOf" srcId="{69883A59-B6CC-4551-BC1D-B72603BFB3B0}" destId="{7DBA5713-46C4-4631-A65A-962FDFEAE60E}" srcOrd="3" destOrd="0" presId="urn:microsoft.com/office/officeart/2005/8/layout/hierarchy6"/>
    <dgm:cxn modelId="{49BF3CB0-DDB5-4362-9179-1877064A4302}" type="presParOf" srcId="{7DBA5713-46C4-4631-A65A-962FDFEAE60E}" destId="{D8162A2B-7884-4AEA-B4F9-9410D6CEABD0}" srcOrd="0" destOrd="0" presId="urn:microsoft.com/office/officeart/2005/8/layout/hierarchy6"/>
    <dgm:cxn modelId="{FA10A80B-0A15-45BE-AF84-FED5D7AD91F0}" type="presParOf" srcId="{7DBA5713-46C4-4631-A65A-962FDFEAE60E}" destId="{6E987816-AD72-4283-9D41-D5019C18C05A}" srcOrd="1" destOrd="0" presId="urn:microsoft.com/office/officeart/2005/8/layout/hierarchy6"/>
    <dgm:cxn modelId="{2B2A494A-7869-43C9-9DB0-9522650FDD38}" type="presParOf" srcId="{6E987816-AD72-4283-9D41-D5019C18C05A}" destId="{98E13009-6DD4-42B8-B938-D019F426D1B1}" srcOrd="0" destOrd="0" presId="urn:microsoft.com/office/officeart/2005/8/layout/hierarchy6"/>
    <dgm:cxn modelId="{191BE037-87EB-4A2B-910B-6F0D4F69AFE4}" type="presParOf" srcId="{6E987816-AD72-4283-9D41-D5019C18C05A}" destId="{5628D167-EFE5-45C7-9CD5-69666508690B}" srcOrd="1" destOrd="0" presId="urn:microsoft.com/office/officeart/2005/8/layout/hierarchy6"/>
    <dgm:cxn modelId="{9A4FC7C4-643F-4AFC-B02F-7391F9711026}" type="presParOf" srcId="{5628D167-EFE5-45C7-9CD5-69666508690B}" destId="{52B8137E-A8BC-4F27-80B6-433142FDEA07}" srcOrd="0" destOrd="0" presId="urn:microsoft.com/office/officeart/2005/8/layout/hierarchy6"/>
    <dgm:cxn modelId="{B4C2F17E-B1B2-4ED4-8CB2-47C80242A53D}" type="presParOf" srcId="{5628D167-EFE5-45C7-9CD5-69666508690B}" destId="{4CE9BA9E-05EE-4C87-AC76-D361112E8FBB}" srcOrd="1" destOrd="0" presId="urn:microsoft.com/office/officeart/2005/8/layout/hierarchy6"/>
    <dgm:cxn modelId="{B4DB65C1-54B8-46A0-91D3-4ED3FCE441B7}" type="presParOf" srcId="{A0143FF5-70E4-4343-96BD-CC4513C095D3}" destId="{AA63F9C5-F646-4B08-8E56-EC25E7C57736}" srcOrd="1" destOrd="0" presId="urn:microsoft.com/office/officeart/2005/8/layout/hierarchy6"/>
    <dgm:cxn modelId="{3286F714-43DA-476A-932E-4F4DDA1AA986}" type="presParOf" srcId="{AA63F9C5-F646-4B08-8E56-EC25E7C57736}" destId="{242DDD78-10AF-44C2-8334-A0955A5D2859}" srcOrd="0" destOrd="0" presId="urn:microsoft.com/office/officeart/2005/8/layout/hierarchy6"/>
    <dgm:cxn modelId="{F2132740-EDF2-499A-8DC8-C1AB7F0EC6E8}" type="presParOf" srcId="{242DDD78-10AF-44C2-8334-A0955A5D2859}" destId="{1A740F48-5E2E-4051-8226-3CDFFF271D63}" srcOrd="0" destOrd="0" presId="urn:microsoft.com/office/officeart/2005/8/layout/hierarchy6"/>
    <dgm:cxn modelId="{81BFD7B9-4E3F-4C1A-89E5-621694E16AB3}" type="presParOf" srcId="{242DDD78-10AF-44C2-8334-A0955A5D2859}" destId="{0A7BACE7-2BF6-46F6-A68F-86109F2502C9}" srcOrd="1" destOrd="0" presId="urn:microsoft.com/office/officeart/2005/8/layout/hierarchy6"/>
    <dgm:cxn modelId="{3AC080F2-2391-4A10-9D28-E792E9B025C8}" type="presParOf" srcId="{AA63F9C5-F646-4B08-8E56-EC25E7C57736}" destId="{115318C6-2389-4CEC-AE80-2196055659F6}" srcOrd="1" destOrd="0" presId="urn:microsoft.com/office/officeart/2005/8/layout/hierarchy6"/>
    <dgm:cxn modelId="{C224872C-021E-43D1-B217-F052968F609E}" type="presParOf" srcId="{115318C6-2389-4CEC-AE80-2196055659F6}" destId="{D0EFB2E5-A56E-40B2-9534-D2323D40F94F}" srcOrd="0" destOrd="0" presId="urn:microsoft.com/office/officeart/2005/8/layout/hierarchy6"/>
    <dgm:cxn modelId="{8282EE22-C0FB-46D2-97E1-3E6B387EE709}" type="presParOf" srcId="{AA63F9C5-F646-4B08-8E56-EC25E7C57736}" destId="{302E9857-9DC0-44F2-AA3E-991E9A2446DF}" srcOrd="2" destOrd="0" presId="urn:microsoft.com/office/officeart/2005/8/layout/hierarchy6"/>
    <dgm:cxn modelId="{89B1D909-6C5C-4EA8-A36B-DD60EAA81EB5}" type="presParOf" srcId="{302E9857-9DC0-44F2-AA3E-991E9A2446DF}" destId="{FAE88D25-7BC5-4980-875C-D503F012A46E}" srcOrd="0" destOrd="0" presId="urn:microsoft.com/office/officeart/2005/8/layout/hierarchy6"/>
    <dgm:cxn modelId="{6292C3C7-A109-4DAA-B370-B38943BA3F2F}" type="presParOf" srcId="{302E9857-9DC0-44F2-AA3E-991E9A2446DF}" destId="{1DD63AA9-65D7-49ED-B4A2-41E6B47737EF}" srcOrd="1" destOrd="0" presId="urn:microsoft.com/office/officeart/2005/8/layout/hierarchy6"/>
    <dgm:cxn modelId="{7F7C17C9-382B-4D7F-B502-A499811B94D5}" type="presParOf" srcId="{AA63F9C5-F646-4B08-8E56-EC25E7C57736}" destId="{D5A74942-F6E2-43C9-82A4-76AD1A71DC02}" srcOrd="3" destOrd="0" presId="urn:microsoft.com/office/officeart/2005/8/layout/hierarchy6"/>
    <dgm:cxn modelId="{96EFC065-8242-4999-8695-A68CE943067E}" type="presParOf" srcId="{D5A74942-F6E2-43C9-82A4-76AD1A71DC02}" destId="{D8001EDA-49D5-45D1-8AA4-E187749BBFDB}" srcOrd="0" destOrd="0" presId="urn:microsoft.com/office/officeart/2005/8/layout/hierarchy6"/>
    <dgm:cxn modelId="{823BCAC5-EBD4-481D-861E-A2D6CD3B2B59}" type="presParOf" srcId="{AA63F9C5-F646-4B08-8E56-EC25E7C57736}" destId="{0BDA2AF9-7D6D-44C2-988B-EBC202D43C8F}" srcOrd="4" destOrd="0" presId="urn:microsoft.com/office/officeart/2005/8/layout/hierarchy6"/>
    <dgm:cxn modelId="{17366CF6-4F22-4608-80C3-82B20B5C637B}" type="presParOf" srcId="{0BDA2AF9-7D6D-44C2-988B-EBC202D43C8F}" destId="{DA6C2C23-6DDA-43A9-BADF-CCDEAFD2D447}" srcOrd="0" destOrd="0" presId="urn:microsoft.com/office/officeart/2005/8/layout/hierarchy6"/>
    <dgm:cxn modelId="{3E88E0DA-5869-4921-AA3D-57D0C195E7D5}" type="presParOf" srcId="{0BDA2AF9-7D6D-44C2-988B-EBC202D43C8F}" destId="{F58C591A-8A94-479B-898B-3FD8EDEBF608}" srcOrd="1" destOrd="0" presId="urn:microsoft.com/office/officeart/2005/8/layout/hierarchy6"/>
    <dgm:cxn modelId="{55A8D679-F79C-4328-AB81-933A0BF6F7FD}" type="presParOf" srcId="{AA63F9C5-F646-4B08-8E56-EC25E7C57736}" destId="{0CCBD9EF-5C5C-4C42-98C1-B19CC1AB1A09}" srcOrd="5" destOrd="0" presId="urn:microsoft.com/office/officeart/2005/8/layout/hierarchy6"/>
    <dgm:cxn modelId="{21F29C4F-635C-437E-9238-44F129CCA9A4}" type="presParOf" srcId="{0CCBD9EF-5C5C-4C42-98C1-B19CC1AB1A09}" destId="{938720AC-78FF-4212-8A66-AE31F40562C9}" srcOrd="0" destOrd="0" presId="urn:microsoft.com/office/officeart/2005/8/layout/hierarchy6"/>
    <dgm:cxn modelId="{5F589711-AE61-44F7-B299-C5CE726511FE}" type="presParOf" srcId="{AA63F9C5-F646-4B08-8E56-EC25E7C57736}" destId="{35964CD0-6D86-4BCD-A673-750225270979}" srcOrd="6" destOrd="0" presId="urn:microsoft.com/office/officeart/2005/8/layout/hierarchy6"/>
    <dgm:cxn modelId="{F494C9D1-D8B6-45C7-AD1E-FD8659222A35}" type="presParOf" srcId="{35964CD0-6D86-4BCD-A673-750225270979}" destId="{B5413E01-6015-4CB1-9706-6E5BBB1441BD}" srcOrd="0" destOrd="0" presId="urn:microsoft.com/office/officeart/2005/8/layout/hierarchy6"/>
    <dgm:cxn modelId="{275AFC90-37A5-4446-9190-24626BF71054}" type="presParOf" srcId="{35964CD0-6D86-4BCD-A673-750225270979}" destId="{B3DB6463-2B16-4D68-958C-77374FB7E83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13E01-6015-4CB1-9706-6E5BBB1441BD}">
      <dsp:nvSpPr>
        <dsp:cNvPr id="0" name=""/>
        <dsp:cNvSpPr/>
      </dsp:nvSpPr>
      <dsp:spPr>
        <a:xfrm>
          <a:off x="0" y="2462475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D</a:t>
          </a:r>
          <a:endParaRPr lang="en-US" sz="2500" b="1" kern="1200" dirty="0">
            <a:solidFill>
              <a:schemeClr val="bg1"/>
            </a:solidFill>
          </a:endParaRPr>
        </a:p>
      </dsp:txBody>
      <dsp:txXfrm>
        <a:off x="0" y="2462475"/>
        <a:ext cx="2503646" cy="702520"/>
      </dsp:txXfrm>
    </dsp:sp>
    <dsp:sp modelId="{DA6C2C23-6DDA-43A9-BADF-CCDEAFD2D447}">
      <dsp:nvSpPr>
        <dsp:cNvPr id="0" name=""/>
        <dsp:cNvSpPr/>
      </dsp:nvSpPr>
      <dsp:spPr>
        <a:xfrm>
          <a:off x="0" y="1642868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B</a:t>
          </a:r>
          <a:endParaRPr lang="en-US" sz="2500" b="1" kern="1200" dirty="0">
            <a:solidFill>
              <a:schemeClr val="bg1"/>
            </a:solidFill>
          </a:endParaRPr>
        </a:p>
      </dsp:txBody>
      <dsp:txXfrm>
        <a:off x="0" y="1642868"/>
        <a:ext cx="2503646" cy="702520"/>
      </dsp:txXfrm>
    </dsp:sp>
    <dsp:sp modelId="{FAE88D25-7BC5-4980-875C-D503F012A46E}">
      <dsp:nvSpPr>
        <dsp:cNvPr id="0" name=""/>
        <dsp:cNvSpPr/>
      </dsp:nvSpPr>
      <dsp:spPr>
        <a:xfrm>
          <a:off x="0" y="823261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C</a:t>
          </a:r>
          <a:endParaRPr lang="en-US" sz="2500" b="1" kern="1200" dirty="0">
            <a:solidFill>
              <a:schemeClr val="bg1"/>
            </a:solidFill>
          </a:endParaRPr>
        </a:p>
      </dsp:txBody>
      <dsp:txXfrm>
        <a:off x="0" y="823261"/>
        <a:ext cx="2503646" cy="702520"/>
      </dsp:txXfrm>
    </dsp:sp>
    <dsp:sp modelId="{1A740F48-5E2E-4051-8226-3CDFFF271D63}">
      <dsp:nvSpPr>
        <dsp:cNvPr id="0" name=""/>
        <dsp:cNvSpPr/>
      </dsp:nvSpPr>
      <dsp:spPr>
        <a:xfrm>
          <a:off x="0" y="0"/>
          <a:ext cx="8345488" cy="70252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A</a:t>
          </a:r>
          <a:endParaRPr lang="en-US" sz="2500" b="1" kern="1200" dirty="0">
            <a:solidFill>
              <a:schemeClr val="bg1"/>
            </a:solidFill>
          </a:endParaRPr>
        </a:p>
      </dsp:txBody>
      <dsp:txXfrm>
        <a:off x="0" y="0"/>
        <a:ext cx="2503646" cy="702520"/>
      </dsp:txXfrm>
    </dsp:sp>
    <dsp:sp modelId="{79D31CD3-E430-4F1F-BF02-45C8C5CB8E4B}">
      <dsp:nvSpPr>
        <dsp:cNvPr id="0" name=""/>
        <dsp:cNvSpPr/>
      </dsp:nvSpPr>
      <dsp:spPr>
        <a:xfrm>
          <a:off x="4902036" y="62197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4919183" y="79344"/>
        <a:ext cx="843856" cy="551139"/>
      </dsp:txXfrm>
    </dsp:sp>
    <dsp:sp modelId="{1BC12EAF-9E22-4063-8607-8B137B31A002}">
      <dsp:nvSpPr>
        <dsp:cNvPr id="0" name=""/>
        <dsp:cNvSpPr/>
      </dsp:nvSpPr>
      <dsp:spPr>
        <a:xfrm>
          <a:off x="4199516" y="647630"/>
          <a:ext cx="1141595" cy="234173"/>
        </a:xfrm>
        <a:custGeom>
          <a:avLst/>
          <a:gdLst/>
          <a:ahLst/>
          <a:cxnLst/>
          <a:rect l="0" t="0" r="0" b="0"/>
          <a:pathLst>
            <a:path>
              <a:moveTo>
                <a:pt x="1141595" y="0"/>
              </a:moveTo>
              <a:lnTo>
                <a:pt x="1141595" y="117086"/>
              </a:lnTo>
              <a:lnTo>
                <a:pt x="0" y="117086"/>
              </a:lnTo>
              <a:lnTo>
                <a:pt x="0" y="234173"/>
              </a:lnTo>
            </a:path>
          </a:pathLst>
        </a:cu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EAD5-F34D-4738-AC7D-9796CEC3C667}">
      <dsp:nvSpPr>
        <dsp:cNvPr id="0" name=""/>
        <dsp:cNvSpPr/>
      </dsp:nvSpPr>
      <dsp:spPr>
        <a:xfrm>
          <a:off x="3760441" y="881804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3777588" y="898951"/>
        <a:ext cx="843856" cy="551139"/>
      </dsp:txXfrm>
    </dsp:sp>
    <dsp:sp modelId="{ABA27CEF-1262-45A8-8163-69DC3463017A}">
      <dsp:nvSpPr>
        <dsp:cNvPr id="0" name=""/>
        <dsp:cNvSpPr/>
      </dsp:nvSpPr>
      <dsp:spPr>
        <a:xfrm>
          <a:off x="3628718" y="1467238"/>
          <a:ext cx="570797" cy="234173"/>
        </a:xfrm>
        <a:custGeom>
          <a:avLst/>
          <a:gdLst/>
          <a:ahLst/>
          <a:cxnLst/>
          <a:rect l="0" t="0" r="0" b="0"/>
          <a:pathLst>
            <a:path>
              <a:moveTo>
                <a:pt x="570797" y="0"/>
              </a:moveTo>
              <a:lnTo>
                <a:pt x="570797" y="117086"/>
              </a:lnTo>
              <a:lnTo>
                <a:pt x="0" y="117086"/>
              </a:lnTo>
              <a:lnTo>
                <a:pt x="0" y="234173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6F9B2-C91C-42A0-B2B8-C3330AB80245}">
      <dsp:nvSpPr>
        <dsp:cNvPr id="0" name=""/>
        <dsp:cNvSpPr/>
      </dsp:nvSpPr>
      <dsp:spPr>
        <a:xfrm>
          <a:off x="3189643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3206790" y="1718558"/>
        <a:ext cx="843856" cy="551139"/>
      </dsp:txXfrm>
    </dsp:sp>
    <dsp:sp modelId="{9BC727AF-DDF6-4817-BEF6-7B87E2FF46AB}">
      <dsp:nvSpPr>
        <dsp:cNvPr id="0" name=""/>
        <dsp:cNvSpPr/>
      </dsp:nvSpPr>
      <dsp:spPr>
        <a:xfrm>
          <a:off x="3582998" y="2286845"/>
          <a:ext cx="91440" cy="234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73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9674C-2FF9-4D16-9530-A3786C0588AB}">
      <dsp:nvSpPr>
        <dsp:cNvPr id="0" name=""/>
        <dsp:cNvSpPr/>
      </dsp:nvSpPr>
      <dsp:spPr>
        <a:xfrm>
          <a:off x="3189643" y="2521019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3206790" y="2538166"/>
        <a:ext cx="843856" cy="551139"/>
      </dsp:txXfrm>
    </dsp:sp>
    <dsp:sp modelId="{FC36112B-AC45-48AF-8839-FAB3464832F5}">
      <dsp:nvSpPr>
        <dsp:cNvPr id="0" name=""/>
        <dsp:cNvSpPr/>
      </dsp:nvSpPr>
      <dsp:spPr>
        <a:xfrm>
          <a:off x="4199516" y="1467238"/>
          <a:ext cx="570797" cy="234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086"/>
              </a:lnTo>
              <a:lnTo>
                <a:pt x="570797" y="117086"/>
              </a:lnTo>
              <a:lnTo>
                <a:pt x="570797" y="234173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FA1BA-0FAE-4153-8581-587B2D097F7B}">
      <dsp:nvSpPr>
        <dsp:cNvPr id="0" name=""/>
        <dsp:cNvSpPr/>
      </dsp:nvSpPr>
      <dsp:spPr>
        <a:xfrm>
          <a:off x="4331238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4348385" y="1718558"/>
        <a:ext cx="843856" cy="551139"/>
      </dsp:txXfrm>
    </dsp:sp>
    <dsp:sp modelId="{50AFA7E9-928C-49F0-B366-6644A2431615}">
      <dsp:nvSpPr>
        <dsp:cNvPr id="0" name=""/>
        <dsp:cNvSpPr/>
      </dsp:nvSpPr>
      <dsp:spPr>
        <a:xfrm>
          <a:off x="4724594" y="2286845"/>
          <a:ext cx="91440" cy="234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73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E8971-204D-43B4-8D96-2666ED13F736}">
      <dsp:nvSpPr>
        <dsp:cNvPr id="0" name=""/>
        <dsp:cNvSpPr/>
      </dsp:nvSpPr>
      <dsp:spPr>
        <a:xfrm>
          <a:off x="4331238" y="2521019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4348385" y="2538166"/>
        <a:ext cx="843856" cy="551139"/>
      </dsp:txXfrm>
    </dsp:sp>
    <dsp:sp modelId="{461F6FAE-481D-48E6-9234-2EAA55341629}">
      <dsp:nvSpPr>
        <dsp:cNvPr id="0" name=""/>
        <dsp:cNvSpPr/>
      </dsp:nvSpPr>
      <dsp:spPr>
        <a:xfrm>
          <a:off x="5341112" y="647630"/>
          <a:ext cx="1082979" cy="269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70"/>
              </a:lnTo>
              <a:lnTo>
                <a:pt x="1082979" y="134670"/>
              </a:lnTo>
              <a:lnTo>
                <a:pt x="1082979" y="269340"/>
              </a:lnTo>
            </a:path>
          </a:pathLst>
        </a:cu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6330E-7961-4101-8C9A-265F6D09D1EC}">
      <dsp:nvSpPr>
        <dsp:cNvPr id="0" name=""/>
        <dsp:cNvSpPr/>
      </dsp:nvSpPr>
      <dsp:spPr>
        <a:xfrm>
          <a:off x="5985016" y="91697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6002163" y="934118"/>
        <a:ext cx="843856" cy="551139"/>
      </dsp:txXfrm>
    </dsp:sp>
    <dsp:sp modelId="{EF35C96C-944A-4606-A381-4F31C62DD189}">
      <dsp:nvSpPr>
        <dsp:cNvPr id="0" name=""/>
        <dsp:cNvSpPr/>
      </dsp:nvSpPr>
      <dsp:spPr>
        <a:xfrm>
          <a:off x="5911910" y="1502405"/>
          <a:ext cx="512181" cy="199006"/>
        </a:xfrm>
        <a:custGeom>
          <a:avLst/>
          <a:gdLst/>
          <a:ahLst/>
          <a:cxnLst/>
          <a:rect l="0" t="0" r="0" b="0"/>
          <a:pathLst>
            <a:path>
              <a:moveTo>
                <a:pt x="512181" y="0"/>
              </a:moveTo>
              <a:lnTo>
                <a:pt x="512181" y="99503"/>
              </a:lnTo>
              <a:lnTo>
                <a:pt x="0" y="99503"/>
              </a:lnTo>
              <a:lnTo>
                <a:pt x="0" y="199006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92721-02E5-41AD-8EE6-1CE6427EE916}">
      <dsp:nvSpPr>
        <dsp:cNvPr id="0" name=""/>
        <dsp:cNvSpPr/>
      </dsp:nvSpPr>
      <dsp:spPr>
        <a:xfrm>
          <a:off x="5472834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</dsp:txBody>
      <dsp:txXfrm>
        <a:off x="5489981" y="1718558"/>
        <a:ext cx="843856" cy="551139"/>
      </dsp:txXfrm>
    </dsp:sp>
    <dsp:sp modelId="{CA02E668-801F-42B2-A440-0564BC131393}">
      <dsp:nvSpPr>
        <dsp:cNvPr id="0" name=""/>
        <dsp:cNvSpPr/>
      </dsp:nvSpPr>
      <dsp:spPr>
        <a:xfrm>
          <a:off x="5866190" y="2286845"/>
          <a:ext cx="91440" cy="214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154"/>
              </a:lnTo>
              <a:lnTo>
                <a:pt x="127783" y="107154"/>
              </a:lnTo>
              <a:lnTo>
                <a:pt x="127783" y="214309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DD201B-5FD0-4AA8-B60E-77C7A66E2E53}">
      <dsp:nvSpPr>
        <dsp:cNvPr id="0" name=""/>
        <dsp:cNvSpPr/>
      </dsp:nvSpPr>
      <dsp:spPr>
        <a:xfrm>
          <a:off x="5554898" y="2501155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</dsp:txBody>
      <dsp:txXfrm>
        <a:off x="5572045" y="2518302"/>
        <a:ext cx="843856" cy="551139"/>
      </dsp:txXfrm>
    </dsp:sp>
    <dsp:sp modelId="{FC1BA0EF-5301-4097-9806-4D574C815704}">
      <dsp:nvSpPr>
        <dsp:cNvPr id="0" name=""/>
        <dsp:cNvSpPr/>
      </dsp:nvSpPr>
      <dsp:spPr>
        <a:xfrm>
          <a:off x="6424091" y="1502405"/>
          <a:ext cx="629414" cy="19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03"/>
              </a:lnTo>
              <a:lnTo>
                <a:pt x="629414" y="99503"/>
              </a:lnTo>
              <a:lnTo>
                <a:pt x="629414" y="199006"/>
              </a:lnTo>
            </a:path>
          </a:pathLst>
        </a:custGeom>
        <a:noFill/>
        <a:ln w="9525" cap="flat" cmpd="sng" algn="ctr">
          <a:solidFill>
            <a:schemeClr val="accent4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2A2B-7884-4AEA-B4F9-9410D6CEABD0}">
      <dsp:nvSpPr>
        <dsp:cNvPr id="0" name=""/>
        <dsp:cNvSpPr/>
      </dsp:nvSpPr>
      <dsp:spPr>
        <a:xfrm>
          <a:off x="6614430" y="1701411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</dsp:txBody>
      <dsp:txXfrm>
        <a:off x="6631577" y="1718558"/>
        <a:ext cx="843856" cy="551139"/>
      </dsp:txXfrm>
    </dsp:sp>
    <dsp:sp modelId="{98E13009-6DD4-42B8-B938-D019F426D1B1}">
      <dsp:nvSpPr>
        <dsp:cNvPr id="0" name=""/>
        <dsp:cNvSpPr/>
      </dsp:nvSpPr>
      <dsp:spPr>
        <a:xfrm>
          <a:off x="7007786" y="2286845"/>
          <a:ext cx="91440" cy="234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173"/>
              </a:lnTo>
            </a:path>
          </a:pathLst>
        </a:custGeom>
        <a:noFill/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8137E-A8BC-4F27-80B6-433142FDEA07}">
      <dsp:nvSpPr>
        <dsp:cNvPr id="0" name=""/>
        <dsp:cNvSpPr/>
      </dsp:nvSpPr>
      <dsp:spPr>
        <a:xfrm>
          <a:off x="6614430" y="2521019"/>
          <a:ext cx="878150" cy="585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</dsp:txBody>
      <dsp:txXfrm>
        <a:off x="6631577" y="2538166"/>
        <a:ext cx="843856" cy="55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2/6/2017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1FA6-25DE-9E4E-A34D-CF67DE7DBDC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4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38150" y="1347788"/>
            <a:ext cx="8345488" cy="3168650"/>
          </a:xfrm>
          <a:prstGeom prst="rect">
            <a:avLst/>
          </a:prstGeom>
        </p:spPr>
        <p:txBody>
          <a:bodyPr/>
          <a:lstStyle>
            <a:lvl1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939597"/>
              </a:buClr>
              <a:defRPr>
                <a:solidFill>
                  <a:srgbClr val="9395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5750"/>
            <a:ext cx="834548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2800">
                <a:solidFill>
                  <a:srgbClr val="64BB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5889" y="1200634"/>
            <a:ext cx="8721378" cy="0"/>
          </a:xfrm>
          <a:prstGeom prst="line">
            <a:avLst/>
          </a:prstGeom>
          <a:ln w="20320">
            <a:solidFill>
              <a:srgbClr val="E8EB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082917" y="914890"/>
            <a:ext cx="1901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1"/>
                </a:solidFill>
              </a:rPr>
              <a:t>#successtalk</a:t>
            </a:r>
          </a:p>
        </p:txBody>
      </p:sp>
    </p:spTree>
    <p:extLst>
      <p:ext uri="{BB962C8B-B14F-4D97-AF65-F5344CB8AC3E}">
        <p14:creationId xmlns:p14="http://schemas.microsoft.com/office/powerpoint/2010/main" val="3914425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Slide">
    <p:bg>
      <p:bgPr>
        <a:gradFill>
          <a:gsLst>
            <a:gs pos="0">
              <a:srgbClr val="B0B2B4"/>
            </a:gs>
            <a:gs pos="23000">
              <a:srgbClr val="737577"/>
            </a:gs>
            <a:gs pos="100000">
              <a:srgbClr val="19191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6" r="35485"/>
          <a:stretch/>
        </p:blipFill>
        <p:spPr bwMode="auto">
          <a:xfrm>
            <a:off x="1" y="4550141"/>
            <a:ext cx="9143999" cy="58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C0C0C0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C0C0C0"/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57349"/>
            <a:ext cx="8458200" cy="2406461"/>
          </a:xfrm>
          <a:prstGeom prst="rect">
            <a:avLst/>
          </a:prstGeom>
        </p:spPr>
        <p:txBody>
          <a:bodyPr lIns="91420" tIns="45710" rIns="91420" bIns="45710">
            <a:normAutofit/>
          </a:bodyPr>
          <a:lstStyle>
            <a:lvl1pPr marL="57136" indent="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None/>
              <a:defRPr sz="3200" b="0" i="0">
                <a:solidFill>
                  <a:srgbClr val="ABC2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92040" indent="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None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576143" indent="0">
              <a:buClr>
                <a:schemeClr val="tx1"/>
              </a:buClr>
              <a:buSzPct val="80000"/>
              <a:buFont typeface="Arial"/>
              <a:buNone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739620" indent="0">
              <a:buClr>
                <a:schemeClr val="tx1"/>
              </a:buClr>
              <a:buSzPct val="80000"/>
              <a:buFont typeface="Arial"/>
              <a:buNone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914210" indent="0">
              <a:buClr>
                <a:schemeClr val="tx1"/>
              </a:buClr>
              <a:buSzPct val="80000"/>
              <a:buFont typeface="Arial"/>
              <a:buNone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37475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284309"/>
            <a:ext cx="8345488" cy="76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dirty="0" smtClean="0"/>
              <a:t>Title Goes Here</a:t>
            </a:r>
            <a:endParaRPr lang="en-GB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939597"/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939597"/>
              </a:solidFill>
              <a:latin typeface="+mn-lt"/>
              <a:ea typeface="+mn-ea"/>
              <a:cs typeface="CiscoSans Thi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920" r:id="rId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kern="1200" dirty="0">
          <a:solidFill>
            <a:srgbClr val="64BBE3"/>
          </a:solidFill>
          <a:latin typeface="+mn-lt"/>
          <a:ea typeface="ＭＳ Ｐゴシック" charset="0"/>
          <a:cs typeface="CiscoSansTT ExtraLight" panose="020B0303020201020303" pitchFamily="34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578047393"/>
              </p:ext>
            </p:extLst>
          </p:nvPr>
        </p:nvGraphicFramePr>
        <p:xfrm>
          <a:off x="438150" y="1347788"/>
          <a:ext cx="8345488" cy="316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1926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T Blue">
  <a:themeElements>
    <a:clrScheme name="CST Blue">
      <a:dk1>
        <a:srgbClr val="64BBE3"/>
      </a:dk1>
      <a:lt1>
        <a:srgbClr val="FFFFFF"/>
      </a:lt1>
      <a:dk2>
        <a:srgbClr val="444546"/>
      </a:dk2>
      <a:lt2>
        <a:srgbClr val="FFFFFF"/>
      </a:lt2>
      <a:accent1>
        <a:srgbClr val="939597"/>
      </a:accent1>
      <a:accent2>
        <a:srgbClr val="ABC233"/>
      </a:accent2>
      <a:accent3>
        <a:srgbClr val="FF6752"/>
      </a:accent3>
      <a:accent4>
        <a:srgbClr val="64BBE3"/>
      </a:accent4>
      <a:accent5>
        <a:srgbClr val="6D6F71"/>
      </a:accent5>
      <a:accent6>
        <a:srgbClr val="859828"/>
      </a:accent6>
      <a:hlink>
        <a:srgbClr val="64BBE3"/>
      </a:hlink>
      <a:folHlink>
        <a:srgbClr val="2391C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650BF481-A117-475E-872A-557449EF5CE9}" vid="{C9B26FF8-1BC0-400B-8526-5CD4ACA03A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CST_Template</Template>
  <TotalTime>2594</TotalTime>
  <Words>5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CiscoSans</vt:lpstr>
      <vt:lpstr>CiscoSans ExtraLight</vt:lpstr>
      <vt:lpstr>CiscoSans Thin</vt:lpstr>
      <vt:lpstr>CiscoSansTT ExtraLight</vt:lpstr>
      <vt:lpstr>CST Blue</vt:lpstr>
      <vt:lpstr>PowerPoint Presentation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Audio Broadcast</dc:title>
  <dc:creator>Nichole Lemieux -X (nlemieux - HARTE HANKS INC at Cisco)</dc:creator>
  <cp:lastModifiedBy>Alemasoom, Haleh Sadat</cp:lastModifiedBy>
  <cp:revision>102</cp:revision>
  <dcterms:created xsi:type="dcterms:W3CDTF">2016-02-08T14:56:47Z</dcterms:created>
  <dcterms:modified xsi:type="dcterms:W3CDTF">2017-02-06T20:00:49Z</dcterms:modified>
</cp:coreProperties>
</file>