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pesh Bhattacharya" initials="D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8697"/>
    <a:srgbClr val="ECECEC"/>
    <a:srgbClr val="F2F2F2"/>
    <a:srgbClr val="0C0C0C"/>
    <a:srgbClr val="56C3F4"/>
    <a:srgbClr val="CCCCCC"/>
    <a:srgbClr val="FFFFFF"/>
    <a:srgbClr val="E3E3E3"/>
    <a:srgbClr val="000000"/>
    <a:srgbClr val="00375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9" autoAdjust="0"/>
    <p:restoredTop sz="97008" autoAdjust="0"/>
  </p:normalViewPr>
  <p:slideViewPr>
    <p:cSldViewPr snapToGrid="0" snapToObjects="1">
      <p:cViewPr varScale="1">
        <p:scale>
          <a:sx n="86" d="100"/>
          <a:sy n="86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7039E36-96E8-4DBA-83DF-3A763ECC15C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7EF2BB-2D76-4E85-977D-EAC448E675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80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Same Side Corner Rectangle 12"/>
          <p:cNvSpPr/>
          <p:nvPr userDrawn="1"/>
        </p:nvSpPr>
        <p:spPr bwMode="gray">
          <a:xfrm rot="5400000">
            <a:off x="3541213" y="-863123"/>
            <a:ext cx="1495513" cy="8577943"/>
          </a:xfrm>
          <a:prstGeom prst="round2SameRect">
            <a:avLst>
              <a:gd name="adj1" fmla="val 7910"/>
              <a:gd name="adj2" fmla="val 0"/>
            </a:avLst>
          </a:prstGeom>
          <a:solidFill>
            <a:srgbClr val="ECECEC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 bwMode="gray">
          <a:xfrm>
            <a:off x="5653548" y="24744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737558" y="2755706"/>
            <a:ext cx="7673197" cy="1297193"/>
          </a:xfrm>
        </p:spPr>
        <p:txBody>
          <a:bodyPr anchor="ctr" anchorCtr="0">
            <a:noAutofit/>
          </a:bodyPr>
          <a:lstStyle>
            <a:lvl1pPr algn="l">
              <a:defRPr sz="4000" baseline="0">
                <a:solidFill>
                  <a:srgbClr val="338697"/>
                </a:solidFill>
                <a:latin typeface="PT Sans"/>
                <a:cs typeface="PT Sans"/>
              </a:defRPr>
            </a:lvl1pPr>
          </a:lstStyle>
          <a:p>
            <a:r>
              <a:rPr lang="en-US" dirty="0" smtClean="0"/>
              <a:t>Click to Edit Divider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 bwMode="gray">
          <a:xfrm>
            <a:off x="737558" y="4363544"/>
            <a:ext cx="4472797" cy="1411411"/>
          </a:xfrm>
        </p:spPr>
        <p:txBody>
          <a:bodyPr>
            <a:noAutofit/>
          </a:bodyPr>
          <a:lstStyle>
            <a:lvl1pPr marL="0" indent="0" algn="l">
              <a:spcBef>
                <a:spcPts val="1200"/>
              </a:spcBef>
              <a:buNone/>
              <a:defRPr sz="2400" b="0">
                <a:solidFill>
                  <a:srgbClr val="338697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448" y="657116"/>
            <a:ext cx="3063211" cy="104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52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with picture lef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Insert page title</a:t>
            </a:r>
            <a:endParaRPr lang="de-DE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gray">
          <a:xfrm>
            <a:off x="408080" y="1413165"/>
            <a:ext cx="2993920" cy="4714172"/>
          </a:xfrm>
          <a:solidFill>
            <a:schemeClr val="bg1">
              <a:lumMod val="95000"/>
            </a:schemeClr>
          </a:solidFill>
        </p:spPr>
        <p:txBody>
          <a:bodyPr tIns="1296000" anchor="t" anchorCtr="0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582000" y="1413165"/>
            <a:ext cx="5238000" cy="471417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69475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with picture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Insert page title</a:t>
            </a:r>
            <a:endParaRPr lang="de-DE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gray">
          <a:xfrm>
            <a:off x="408080" y="1413163"/>
            <a:ext cx="4081120" cy="4714173"/>
          </a:xfrm>
          <a:solidFill>
            <a:schemeClr val="bg1">
              <a:lumMod val="95000"/>
            </a:schemeClr>
          </a:solidFill>
        </p:spPr>
        <p:txBody>
          <a:bodyPr vert="horz" lIns="0" tIns="129600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1620"/>
              </a:spcBef>
              <a:buClr>
                <a:schemeClr val="accent1"/>
              </a:buClr>
              <a:buSzPct val="80000"/>
              <a:buFontTx/>
              <a:buNone/>
              <a:defRPr lang="de-DE" sz="18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4654800" y="1413163"/>
            <a:ext cx="4165200" cy="471417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83521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with picture lef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Insert page title</a:t>
            </a:r>
            <a:endParaRPr lang="de-DE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gray">
          <a:xfrm>
            <a:off x="408080" y="1413163"/>
            <a:ext cx="5153920" cy="4714173"/>
          </a:xfrm>
          <a:solidFill>
            <a:schemeClr val="bg1">
              <a:lumMod val="95000"/>
            </a:schemeClr>
          </a:solidFill>
        </p:spPr>
        <p:txBody>
          <a:bodyPr vert="horz" lIns="0" tIns="129600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1620"/>
              </a:spcBef>
              <a:buClr>
                <a:schemeClr val="accent1"/>
              </a:buClr>
              <a:buSzPct val="80000"/>
              <a:buFontTx/>
              <a:buNone/>
              <a:defRPr lang="de-DE" sz="18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742000" y="1413163"/>
            <a:ext cx="3078000" cy="471417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99568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with picture: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Insert page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1690688"/>
            <a:ext cx="4165200" cy="1720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654800" y="1690688"/>
            <a:ext cx="4165200" cy="1720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324000" y="3573490"/>
            <a:ext cx="4165200" cy="2508223"/>
          </a:xfrm>
          <a:solidFill>
            <a:schemeClr val="bg1">
              <a:lumMod val="95000"/>
            </a:schemeClr>
          </a:solidFill>
        </p:spPr>
        <p:txBody>
          <a:bodyPr tIns="504000" anchor="t" anchorCtr="0"/>
          <a:lstStyle>
            <a:lvl1pPr algn="ctr">
              <a:defRPr b="0"/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 bwMode="gray">
          <a:xfrm>
            <a:off x="4654800" y="3573490"/>
            <a:ext cx="4165200" cy="2508223"/>
          </a:xfrm>
          <a:solidFill>
            <a:schemeClr val="bg1">
              <a:lumMod val="95000"/>
            </a:schemeClr>
          </a:solidFill>
        </p:spPr>
        <p:txBody>
          <a:bodyPr tIns="504000" anchor="t" anchorCtr="0"/>
          <a:lstStyle>
            <a:lvl1pPr algn="ctr">
              <a:defRPr b="0"/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7200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2325" y="1709738"/>
            <a:ext cx="32416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2316315" y="2794005"/>
            <a:ext cx="4511370" cy="12563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dirty="0" smtClean="0">
                <a:solidFill>
                  <a:srgbClr val="338697"/>
                </a:solidFill>
                <a:latin typeface="PT Sans"/>
                <a:cs typeface="PT Sans"/>
              </a:rPr>
              <a:t>謝謝</a:t>
            </a:r>
            <a:endParaRPr lang="en-US" sz="4000" dirty="0">
              <a:solidFill>
                <a:srgbClr val="338697"/>
              </a:solidFill>
              <a:latin typeface="PT Sans"/>
              <a:cs typeface="PT Sans"/>
            </a:endParaRPr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302842" y="6391525"/>
            <a:ext cx="511175" cy="276999"/>
          </a:xfrm>
          <a:prstGeom prst="rect">
            <a:avLst/>
          </a:prstGeom>
        </p:spPr>
        <p:txBody>
          <a:bodyPr lIns="137160" tIns="68580" rIns="137160" bIns="68580" anchor="b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1B4E44D5-C488-4E44-AD75-2831948EC0D2}" type="slidenum">
              <a:rPr lang="en-US" sz="900">
                <a:solidFill>
                  <a:srgbClr val="FFFFFF">
                    <a:lumMod val="50000"/>
                  </a:srgbClr>
                </a:solidFill>
                <a:latin typeface="Arial"/>
                <a:ea typeface="Lucida Sans" charset="0"/>
                <a:cs typeface="Arial"/>
              </a:rPr>
              <a:pPr>
                <a:defRPr/>
              </a:pPr>
              <a:t>‹#›</a:t>
            </a:fld>
            <a:endParaRPr lang="en-US" sz="900" dirty="0">
              <a:solidFill>
                <a:srgbClr val="FFFFFF">
                  <a:lumMod val="50000"/>
                </a:srgbClr>
              </a:solidFill>
              <a:latin typeface="Arial"/>
              <a:ea typeface="Lucida Sans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878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7288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Same Side Corner Rectangle 12"/>
          <p:cNvSpPr/>
          <p:nvPr userDrawn="1"/>
        </p:nvSpPr>
        <p:spPr bwMode="gray">
          <a:xfrm rot="5400000">
            <a:off x="3259157" y="-1067369"/>
            <a:ext cx="2042211" cy="8595361"/>
          </a:xfrm>
          <a:prstGeom prst="round2SameRect">
            <a:avLst>
              <a:gd name="adj1" fmla="val 6923"/>
              <a:gd name="adj2" fmla="val 0"/>
            </a:avLst>
          </a:prstGeom>
          <a:solidFill>
            <a:srgbClr val="ECECEC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722313" y="2342559"/>
            <a:ext cx="7697068" cy="1766316"/>
          </a:xfrm>
        </p:spPr>
        <p:txBody>
          <a:bodyPr anchor="ctr" anchorCtr="0">
            <a:noAutofit/>
          </a:bodyPr>
          <a:lstStyle>
            <a:lvl1pPr algn="l">
              <a:defRPr sz="5400" b="0" cap="none">
                <a:solidFill>
                  <a:srgbClr val="338697"/>
                </a:solidFill>
                <a:latin typeface="PT Sans"/>
                <a:cs typeface="PT Sans"/>
              </a:defRPr>
            </a:lvl1pPr>
          </a:lstStyle>
          <a:p>
            <a:r>
              <a:rPr lang="en-US" dirty="0" smtClean="0"/>
              <a:t>Click To Edit Master Divider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343" y="4908521"/>
            <a:ext cx="25146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92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9177" y="163899"/>
            <a:ext cx="8505646" cy="7418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9177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834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8139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168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with picture r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Insert page title</a:t>
            </a:r>
            <a:endParaRPr lang="de-DE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gray">
          <a:xfrm>
            <a:off x="5745600" y="1413164"/>
            <a:ext cx="3002908" cy="4714173"/>
          </a:xfrm>
          <a:solidFill>
            <a:schemeClr val="bg1">
              <a:lumMod val="95000"/>
            </a:schemeClr>
          </a:solidFill>
        </p:spPr>
        <p:txBody>
          <a:bodyPr tIns="1296000" anchor="t" anchorCtr="0">
            <a:normAutofit/>
          </a:bodyPr>
          <a:lstStyle>
            <a:lvl1pPr algn="ctr">
              <a:defRPr sz="180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24000" y="1413164"/>
            <a:ext cx="5238000" cy="471417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10725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with picture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Insert page title</a:t>
            </a:r>
            <a:endParaRPr lang="de-DE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gray">
          <a:xfrm>
            <a:off x="4654800" y="1413163"/>
            <a:ext cx="4093708" cy="4714173"/>
          </a:xfrm>
          <a:solidFill>
            <a:schemeClr val="bg1">
              <a:lumMod val="95000"/>
            </a:schemeClr>
          </a:solidFill>
        </p:spPr>
        <p:txBody>
          <a:bodyPr vert="horz" lIns="0" tIns="129600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1620"/>
              </a:spcBef>
              <a:buClr>
                <a:schemeClr val="accent1"/>
              </a:buClr>
              <a:buSzPct val="80000"/>
              <a:buFontTx/>
              <a:buNone/>
              <a:defRPr lang="de-DE" sz="18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24000" y="1413163"/>
            <a:ext cx="4165200" cy="471417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263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with picture righ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Insert page title</a:t>
            </a:r>
            <a:endParaRPr lang="de-DE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gray">
          <a:xfrm>
            <a:off x="3575304" y="1413163"/>
            <a:ext cx="5173203" cy="4714173"/>
          </a:xfrm>
          <a:solidFill>
            <a:schemeClr val="bg1">
              <a:lumMod val="95000"/>
            </a:schemeClr>
          </a:solidFill>
        </p:spPr>
        <p:txBody>
          <a:bodyPr vert="horz" lIns="0" tIns="129600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1620"/>
              </a:spcBef>
              <a:buClr>
                <a:schemeClr val="accent1"/>
              </a:buClr>
              <a:buSzPct val="80000"/>
              <a:buFontTx/>
              <a:buNone/>
              <a:defRPr lang="de-DE" sz="18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24000" y="1413163"/>
            <a:ext cx="3078000" cy="471417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1985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 bwMode="gray">
          <a:xfrm>
            <a:off x="-1" y="24578"/>
            <a:ext cx="9144001" cy="1006679"/>
          </a:xfrm>
          <a:prstGeom prst="roundRect">
            <a:avLst>
              <a:gd name="adj" fmla="val 0"/>
            </a:avLst>
          </a:prstGeom>
          <a:solidFill>
            <a:srgbClr val="F2F2F2">
              <a:alpha val="53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 userDrawn="1"/>
        </p:nvSpPr>
        <p:spPr bwMode="gray">
          <a:xfrm>
            <a:off x="0" y="1093516"/>
            <a:ext cx="9144001" cy="5764483"/>
          </a:xfrm>
          <a:prstGeom prst="roundRect">
            <a:avLst>
              <a:gd name="adj" fmla="val 0"/>
            </a:avLst>
          </a:prstGeom>
          <a:solidFill>
            <a:srgbClr val="ECECEC"/>
          </a:solidFill>
          <a:ln>
            <a:noFill/>
          </a:ln>
          <a:effectLst>
            <a:outerShdw blurRad="165100" dist="38100" dir="16200000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19177" y="74951"/>
            <a:ext cx="8505646" cy="83082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19176" y="1488057"/>
            <a:ext cx="8488393" cy="4455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923866" y="6440669"/>
            <a:ext cx="1220134" cy="41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1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702" r:id="rId5"/>
    <p:sldLayoutId id="2147483655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60" r:id="rId14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338697"/>
          </a:solidFill>
          <a:latin typeface="PT Sans Caption"/>
          <a:ea typeface="+mj-ea"/>
          <a:cs typeface="PT Sans Caption"/>
        </a:defRPr>
      </a:lvl1pPr>
    </p:titleStyle>
    <p:bodyStyle>
      <a:lvl1pPr marL="0" indent="0" algn="l" defTabSz="914400" rtl="0" eaLnBrk="1" latinLnBrk="0" hangingPunct="1">
        <a:spcBef>
          <a:spcPts val="3000"/>
        </a:spcBef>
        <a:buFont typeface="Arial" pitchFamily="34" charset="0"/>
        <a:buNone/>
        <a:defRPr sz="2400" b="1" kern="1200">
          <a:solidFill>
            <a:srgbClr val="338697"/>
          </a:solidFill>
          <a:latin typeface="PT Sans"/>
          <a:ea typeface="+mn-ea"/>
          <a:cs typeface="PT Sans"/>
        </a:defRPr>
      </a:lvl1pPr>
      <a:lvl2pPr marL="233363" indent="-233363" algn="l" defTabSz="914400" rtl="0" eaLnBrk="1" latinLnBrk="0" hangingPunct="1">
        <a:spcBef>
          <a:spcPts val="1600"/>
        </a:spcBef>
        <a:buClr>
          <a:schemeClr val="bg1">
            <a:lumMod val="75000"/>
          </a:schemeClr>
        </a:buClr>
        <a:buFont typeface="Arial" pitchFamily="34" charset="0"/>
        <a:buChar char="•"/>
        <a:defRPr sz="2000" kern="1200">
          <a:solidFill>
            <a:srgbClr val="338697"/>
          </a:solidFill>
          <a:latin typeface="PT Sans"/>
          <a:ea typeface="+mn-ea"/>
          <a:cs typeface="PT Sans"/>
        </a:defRPr>
      </a:lvl2pPr>
      <a:lvl3pPr marL="457200" indent="-223838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itchFamily="34" charset="0"/>
        <a:buChar char="–"/>
        <a:defRPr sz="1800" kern="1200">
          <a:solidFill>
            <a:srgbClr val="338697"/>
          </a:solidFill>
          <a:latin typeface="PT Sans"/>
          <a:ea typeface="+mn-ea"/>
          <a:cs typeface="PT San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53548" y="24744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83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uccessFactors">
      <a:dk1>
        <a:srgbClr val="000000"/>
      </a:dk1>
      <a:lt1>
        <a:srgbClr val="FFFFFF"/>
      </a:lt1>
      <a:dk2>
        <a:srgbClr val="F3901D"/>
      </a:dk2>
      <a:lt2>
        <a:srgbClr val="FFCF01"/>
      </a:lt2>
      <a:accent1>
        <a:srgbClr val="0096D6"/>
      </a:accent1>
      <a:accent2>
        <a:srgbClr val="56C3F4"/>
      </a:accent2>
      <a:accent3>
        <a:srgbClr val="00B274"/>
      </a:accent3>
      <a:accent4>
        <a:srgbClr val="7AC143"/>
      </a:accent4>
      <a:accent5>
        <a:srgbClr val="888888"/>
      </a:accent5>
      <a:accent6>
        <a:srgbClr val="DA1A32"/>
      </a:accent6>
      <a:hlink>
        <a:srgbClr val="DA1A32"/>
      </a:hlink>
      <a:folHlink>
        <a:srgbClr val="F3901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100" dirty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1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58996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Sans</vt:lpstr>
      <vt:lpstr>新細明體</vt:lpstr>
      <vt:lpstr>PT Sans</vt:lpstr>
      <vt:lpstr>PT Sans Caption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Paul</dc:creator>
  <cp:lastModifiedBy>Ng, Stuart</cp:lastModifiedBy>
  <cp:revision>244</cp:revision>
  <cp:lastPrinted>2013-09-12T02:00:34Z</cp:lastPrinted>
  <dcterms:created xsi:type="dcterms:W3CDTF">2012-04-30T20:37:41Z</dcterms:created>
  <dcterms:modified xsi:type="dcterms:W3CDTF">2017-01-05T01:19:17Z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