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4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6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5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6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5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2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1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72E16-E423-49AB-90C7-C1E07941E751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16729-3ED7-4678-B1B1-B0A1CB79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9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4657" y="1925053"/>
            <a:ext cx="558265" cy="2406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3</cp:revision>
  <dcterms:created xsi:type="dcterms:W3CDTF">2017-01-02T13:57:36Z</dcterms:created>
  <dcterms:modified xsi:type="dcterms:W3CDTF">2017-01-02T13:59:37Z</dcterms:modified>
</cp:coreProperties>
</file>