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0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184F-2696-4B76-94E0-B575D6AF694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0A12-CBA0-4049-91B0-387753C02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18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184F-2696-4B76-94E0-B575D6AF694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0A12-CBA0-4049-91B0-387753C02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31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184F-2696-4B76-94E0-B575D6AF694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0A12-CBA0-4049-91B0-387753C02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25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184F-2696-4B76-94E0-B575D6AF694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0A12-CBA0-4049-91B0-387753C02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546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184F-2696-4B76-94E0-B575D6AF694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0A12-CBA0-4049-91B0-387753C02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0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184F-2696-4B76-94E0-B575D6AF694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0A12-CBA0-4049-91B0-387753C02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14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184F-2696-4B76-94E0-B575D6AF694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0A12-CBA0-4049-91B0-387753C02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3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184F-2696-4B76-94E0-B575D6AF694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0A12-CBA0-4049-91B0-387753C02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344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184F-2696-4B76-94E0-B575D6AF694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0A12-CBA0-4049-91B0-387753C02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3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184F-2696-4B76-94E0-B575D6AF694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0A12-CBA0-4049-91B0-387753C02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371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184F-2696-4B76-94E0-B575D6AF694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0A12-CBA0-4049-91B0-387753C02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699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3184F-2696-4B76-94E0-B575D6AF694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30A12-CBA0-4049-91B0-387753C02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10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1"/>
          <p:cNvSpPr/>
          <p:nvPr/>
        </p:nvSpPr>
        <p:spPr>
          <a:xfrm>
            <a:off x="3113939" y="426122"/>
            <a:ext cx="86044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אאאא אאא אאא		אא</a:t>
            </a:r>
          </a:p>
          <a:p>
            <a:pPr algn="r" rtl="1"/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אא אאאא 			אא</a:t>
            </a:r>
            <a:r>
              <a:rPr lang="he-IL" sz="1100" dirty="0"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endParaRPr lang="en-US" sz="11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19491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David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cp:lastModifiedBy>me</cp:lastModifiedBy>
  <cp:revision>1</cp:revision>
  <dcterms:created xsi:type="dcterms:W3CDTF">2016-12-24T14:31:30Z</dcterms:created>
  <dcterms:modified xsi:type="dcterms:W3CDTF">2016-12-24T14:31:40Z</dcterms:modified>
</cp:coreProperties>
</file>