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7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4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8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0C16-F3C6-7D4D-A41F-A6945F914FE2}" type="datetimeFigureOut">
              <a:rPr lang="en-US" smtClean="0"/>
              <a:t>12/23/16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A69C4-8CEA-2C4D-AAD7-2DF635D45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Hidden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0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Widescreen</PresentationFormat>
  <Paragraphs>1</Paragraphs>
  <Slides>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Hidden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</dc:title>
  <dc:creator>Joe Messina</dc:creator>
  <cp:lastModifiedBy>Joe Messina</cp:lastModifiedBy>
  <cp:revision>1</cp:revision>
  <dcterms:created xsi:type="dcterms:W3CDTF">2016-12-23T17:59:28Z</dcterms:created>
  <dcterms:modified xsi:type="dcterms:W3CDTF">2016-12-23T17:59:52Z</dcterms:modified>
</cp:coreProperties>
</file>