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CFE74-BEF9-4BE9-9F3B-E98E50147F2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D6B640-2D38-4DDF-8624-B9A5AC617755}">
      <dgm:prSet phldrT="[Text]"/>
      <dgm:spPr/>
      <dgm:t>
        <a:bodyPr/>
        <a:lstStyle/>
        <a:p>
          <a:r>
            <a:rPr lang="en-US" dirty="0" smtClean="0"/>
            <a:t>Accent</a:t>
          </a:r>
          <a:endParaRPr lang="en-US" dirty="0"/>
        </a:p>
      </dgm:t>
    </dgm:pt>
    <dgm:pt modelId="{52C03DAD-7BA1-43DC-A2A9-2F3C4533810B}" type="parTrans" cxnId="{DACA9E3E-D552-43E8-85D5-73DF9054BBAC}">
      <dgm:prSet/>
      <dgm:spPr/>
      <dgm:t>
        <a:bodyPr/>
        <a:lstStyle/>
        <a:p>
          <a:endParaRPr lang="en-US"/>
        </a:p>
      </dgm:t>
    </dgm:pt>
    <dgm:pt modelId="{8DC53418-BC08-4A9A-937B-4D18C1763560}" type="sibTrans" cxnId="{DACA9E3E-D552-43E8-85D5-73DF9054BBAC}">
      <dgm:prSet/>
      <dgm:spPr/>
      <dgm:t>
        <a:bodyPr/>
        <a:lstStyle/>
        <a:p>
          <a:endParaRPr lang="en-US"/>
        </a:p>
      </dgm:t>
    </dgm:pt>
    <dgm:pt modelId="{E290A95D-AA1B-423B-83EA-2C01B588B682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C4F35676-8F11-4CD1-ABEB-268D1D7F11F6}" type="parTrans" cxnId="{AFA8C011-B14F-435C-99AA-DDAAB9C9DAA6}">
      <dgm:prSet/>
      <dgm:spPr/>
      <dgm:t>
        <a:bodyPr/>
        <a:lstStyle/>
        <a:p>
          <a:endParaRPr lang="en-US"/>
        </a:p>
      </dgm:t>
    </dgm:pt>
    <dgm:pt modelId="{34E8BE60-5AA1-4236-A926-B4F2242027C8}" type="sibTrans" cxnId="{AFA8C011-B14F-435C-99AA-DDAAB9C9DAA6}">
      <dgm:prSet/>
      <dgm:spPr/>
      <dgm:t>
        <a:bodyPr/>
        <a:lstStyle/>
        <a:p>
          <a:endParaRPr lang="en-US"/>
        </a:p>
      </dgm:t>
    </dgm:pt>
    <dgm:pt modelId="{0EADDBBA-0574-42D5-AEDA-8633CB2C7E68}">
      <dgm:prSet phldrT="[Text]"/>
      <dgm:spPr/>
      <dgm:t>
        <a:bodyPr/>
        <a:lstStyle/>
        <a:p>
          <a:r>
            <a:rPr lang="en-US" dirty="0" smtClean="0"/>
            <a:t>training</a:t>
          </a:r>
          <a:endParaRPr lang="en-US" dirty="0"/>
        </a:p>
      </dgm:t>
    </dgm:pt>
    <dgm:pt modelId="{D3CDCBA7-EB4A-45D2-A056-8287955586D1}" type="parTrans" cxnId="{C7C8F87C-ADE8-4DAD-914C-3342D7C6D357}">
      <dgm:prSet/>
      <dgm:spPr/>
      <dgm:t>
        <a:bodyPr/>
        <a:lstStyle/>
        <a:p>
          <a:endParaRPr lang="en-US"/>
        </a:p>
      </dgm:t>
    </dgm:pt>
    <dgm:pt modelId="{3DEA3959-3DC1-47A4-9375-774D1B755979}" type="sibTrans" cxnId="{C7C8F87C-ADE8-4DAD-914C-3342D7C6D357}">
      <dgm:prSet/>
      <dgm:spPr/>
      <dgm:t>
        <a:bodyPr/>
        <a:lstStyle/>
        <a:p>
          <a:endParaRPr lang="en-US"/>
        </a:p>
      </dgm:t>
    </dgm:pt>
    <dgm:pt modelId="{BE834E67-9FD3-4155-BB84-3BE77D40A93E}">
      <dgm:prSet phldrT="[Text]"/>
      <dgm:spPr/>
      <dgm:t>
        <a:bodyPr/>
        <a:lstStyle/>
        <a:p>
          <a:r>
            <a:rPr lang="en-US" dirty="0" smtClean="0"/>
            <a:t>desktop</a:t>
          </a:r>
          <a:endParaRPr lang="en-US" dirty="0"/>
        </a:p>
      </dgm:t>
    </dgm:pt>
    <dgm:pt modelId="{492C2F8D-8D82-4FF0-A125-59C6F667F72C}" type="parTrans" cxnId="{E80F1C11-16CD-4A18-B0D6-C76598EB5028}">
      <dgm:prSet/>
      <dgm:spPr/>
      <dgm:t>
        <a:bodyPr/>
        <a:lstStyle/>
        <a:p>
          <a:endParaRPr lang="en-US"/>
        </a:p>
      </dgm:t>
    </dgm:pt>
    <dgm:pt modelId="{AB4ED0F1-5EE8-4BD2-AAC1-EF061356373B}" type="sibTrans" cxnId="{E80F1C11-16CD-4A18-B0D6-C76598EB5028}">
      <dgm:prSet/>
      <dgm:spPr/>
      <dgm:t>
        <a:bodyPr/>
        <a:lstStyle/>
        <a:p>
          <a:endParaRPr lang="en-US"/>
        </a:p>
      </dgm:t>
    </dgm:pt>
    <dgm:pt modelId="{75B92BA3-AA9F-4DF4-AE52-1AC6E3D00D05}">
      <dgm:prSet phldrT="[Text]"/>
      <dgm:spPr/>
      <dgm:t>
        <a:bodyPr/>
        <a:lstStyle/>
        <a:p>
          <a:r>
            <a:rPr lang="en-US" dirty="0" smtClean="0"/>
            <a:t>smart</a:t>
          </a:r>
          <a:endParaRPr lang="en-US" dirty="0"/>
        </a:p>
      </dgm:t>
    </dgm:pt>
    <dgm:pt modelId="{E6280617-380C-4F06-819F-7A1B8B3BDB3D}" type="parTrans" cxnId="{35D534AA-D631-4A33-BDAB-A553CBD85A0F}">
      <dgm:prSet/>
      <dgm:spPr/>
      <dgm:t>
        <a:bodyPr/>
        <a:lstStyle/>
        <a:p>
          <a:endParaRPr lang="en-US"/>
        </a:p>
      </dgm:t>
    </dgm:pt>
    <dgm:pt modelId="{5688FC44-18CE-4BC1-B3EE-C5A0345A3A20}" type="sibTrans" cxnId="{35D534AA-D631-4A33-BDAB-A553CBD85A0F}">
      <dgm:prSet/>
      <dgm:spPr/>
      <dgm:t>
        <a:bodyPr/>
        <a:lstStyle/>
        <a:p>
          <a:endParaRPr lang="en-US"/>
        </a:p>
      </dgm:t>
    </dgm:pt>
    <dgm:pt modelId="{C1C3C574-0846-4E0B-94B4-6C9D1EBBC733}">
      <dgm:prSet phldrT="[Text]"/>
      <dgm:spPr/>
      <dgm:t>
        <a:bodyPr/>
        <a:lstStyle/>
        <a:p>
          <a:r>
            <a:rPr lang="en-US" dirty="0" smtClean="0"/>
            <a:t>style</a:t>
          </a:r>
          <a:endParaRPr lang="en-US" dirty="0"/>
        </a:p>
      </dgm:t>
    </dgm:pt>
    <dgm:pt modelId="{A1B2BD43-CC92-481A-9777-94F493B88DF4}" type="parTrans" cxnId="{B2BFBC67-6E14-4B7C-BF55-4AAF8EEB803D}">
      <dgm:prSet/>
      <dgm:spPr/>
      <dgm:t>
        <a:bodyPr/>
        <a:lstStyle/>
        <a:p>
          <a:endParaRPr lang="en-US"/>
        </a:p>
      </dgm:t>
    </dgm:pt>
    <dgm:pt modelId="{93AD627E-F3BF-4B99-9FDF-7823381EE68F}" type="sibTrans" cxnId="{B2BFBC67-6E14-4B7C-BF55-4AAF8EEB803D}">
      <dgm:prSet/>
      <dgm:spPr/>
      <dgm:t>
        <a:bodyPr/>
        <a:lstStyle/>
        <a:p>
          <a:endParaRPr lang="en-US"/>
        </a:p>
      </dgm:t>
    </dgm:pt>
    <dgm:pt modelId="{FB0A595F-8523-4D9A-AAE0-8754A4EDCB63}" type="pres">
      <dgm:prSet presAssocID="{0CBCFE74-BEF9-4BE9-9F3B-E98E50147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335FA7-93DB-4ACA-A2A4-2E15EAC35C91}" type="pres">
      <dgm:prSet presAssocID="{42D6B640-2D38-4DDF-8624-B9A5AC617755}" presName="composite" presStyleCnt="0"/>
      <dgm:spPr/>
    </dgm:pt>
    <dgm:pt modelId="{5D3C2B1B-B0DA-4376-897F-574BD2CDB390}" type="pres">
      <dgm:prSet presAssocID="{42D6B640-2D38-4DDF-8624-B9A5AC61775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79334-4643-4D63-AB19-E53648207CAC}" type="pres">
      <dgm:prSet presAssocID="{42D6B640-2D38-4DDF-8624-B9A5AC617755}" presName="parSh" presStyleLbl="node1" presStyleIdx="0" presStyleCnt="3"/>
      <dgm:spPr/>
      <dgm:t>
        <a:bodyPr/>
        <a:lstStyle/>
        <a:p>
          <a:endParaRPr lang="en-US"/>
        </a:p>
      </dgm:t>
    </dgm:pt>
    <dgm:pt modelId="{0AAE3B02-4F10-4054-8DF7-7AAA60DEE051}" type="pres">
      <dgm:prSet presAssocID="{42D6B640-2D38-4DDF-8624-B9A5AC617755}" presName="desTx" presStyleLbl="fgAcc1" presStyleIdx="0" presStyleCnt="3" custLinFactNeighborX="-9647" custLinFactNeighborY="319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4AD90-2CBC-4FA6-A202-75FCE0159F28}" type="pres">
      <dgm:prSet presAssocID="{8DC53418-BC08-4A9A-937B-4D18C176356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AC47015-B7DA-441F-A87D-391D83DE85E0}" type="pres">
      <dgm:prSet presAssocID="{8DC53418-BC08-4A9A-937B-4D18C1763560}" presName="connTx" presStyleLbl="sibTrans2D1" presStyleIdx="0" presStyleCnt="2"/>
      <dgm:spPr/>
      <dgm:t>
        <a:bodyPr/>
        <a:lstStyle/>
        <a:p>
          <a:endParaRPr lang="en-US"/>
        </a:p>
      </dgm:t>
    </dgm:pt>
    <dgm:pt modelId="{15B604DC-F76D-43E7-97C0-438126DFBE2C}" type="pres">
      <dgm:prSet presAssocID="{0EADDBBA-0574-42D5-AEDA-8633CB2C7E68}" presName="composite" presStyleCnt="0"/>
      <dgm:spPr/>
    </dgm:pt>
    <dgm:pt modelId="{DB6748B1-6493-4F02-8735-1CFCBDBD0A53}" type="pres">
      <dgm:prSet presAssocID="{0EADDBBA-0574-42D5-AEDA-8633CB2C7E6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B8A8D-35C5-4CCC-B42A-69539E1AA153}" type="pres">
      <dgm:prSet presAssocID="{0EADDBBA-0574-42D5-AEDA-8633CB2C7E68}" presName="parSh" presStyleLbl="node1" presStyleIdx="1" presStyleCnt="3"/>
      <dgm:spPr/>
      <dgm:t>
        <a:bodyPr/>
        <a:lstStyle/>
        <a:p>
          <a:endParaRPr lang="en-US"/>
        </a:p>
      </dgm:t>
    </dgm:pt>
    <dgm:pt modelId="{F9D7B6DD-9F7B-4012-ADB7-17F6D866530B}" type="pres">
      <dgm:prSet presAssocID="{0EADDBBA-0574-42D5-AEDA-8633CB2C7E68}" presName="desTx" presStyleLbl="fgAcc1" presStyleIdx="1" presStyleCnt="3" custLinFactNeighborX="-15516" custLinFactNeighborY="45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09231-96FC-45A7-90F0-363046407485}" type="pres">
      <dgm:prSet presAssocID="{3DEA3959-3DC1-47A4-9375-774D1B75597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8DD1332-2645-4A06-8512-208796BE49A7}" type="pres">
      <dgm:prSet presAssocID="{3DEA3959-3DC1-47A4-9375-774D1B755979}" presName="connTx" presStyleLbl="sibTrans2D1" presStyleIdx="1" presStyleCnt="2"/>
      <dgm:spPr/>
      <dgm:t>
        <a:bodyPr/>
        <a:lstStyle/>
        <a:p>
          <a:endParaRPr lang="en-US"/>
        </a:p>
      </dgm:t>
    </dgm:pt>
    <dgm:pt modelId="{CDAC42E9-7A78-4746-B9FE-26D9FD2EC533}" type="pres">
      <dgm:prSet presAssocID="{75B92BA3-AA9F-4DF4-AE52-1AC6E3D00D05}" presName="composite" presStyleCnt="0"/>
      <dgm:spPr/>
    </dgm:pt>
    <dgm:pt modelId="{24C20D40-413A-4083-BDDE-22B46013FEC9}" type="pres">
      <dgm:prSet presAssocID="{75B92BA3-AA9F-4DF4-AE52-1AC6E3D00D0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4EA22-B2B8-4F56-9A7A-A3A0FFF67218}" type="pres">
      <dgm:prSet presAssocID="{75B92BA3-AA9F-4DF4-AE52-1AC6E3D00D05}" presName="parSh" presStyleLbl="node1" presStyleIdx="2" presStyleCnt="3"/>
      <dgm:spPr/>
      <dgm:t>
        <a:bodyPr/>
        <a:lstStyle/>
        <a:p>
          <a:endParaRPr lang="en-US"/>
        </a:p>
      </dgm:t>
    </dgm:pt>
    <dgm:pt modelId="{2EA71C33-936A-4A91-8F7C-B917F7886C47}" type="pres">
      <dgm:prSet presAssocID="{75B92BA3-AA9F-4DF4-AE52-1AC6E3D00D05}" presName="desTx" presStyleLbl="fgAcc1" presStyleIdx="2" presStyleCnt="3" custLinFactNeighborX="-37967" custLinFactNeighborY="45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0DB19A-6180-47F3-AE32-A6B2BE956879}" type="presOf" srcId="{0EADDBBA-0574-42D5-AEDA-8633CB2C7E68}" destId="{DB6748B1-6493-4F02-8735-1CFCBDBD0A53}" srcOrd="0" destOrd="0" presId="urn:microsoft.com/office/officeart/2005/8/layout/process3"/>
    <dgm:cxn modelId="{2417630E-97C6-43C0-9E8C-1F85D03DC18E}" type="presOf" srcId="{42D6B640-2D38-4DDF-8624-B9A5AC617755}" destId="{5D3C2B1B-B0DA-4376-897F-574BD2CDB390}" srcOrd="0" destOrd="0" presId="urn:microsoft.com/office/officeart/2005/8/layout/process3"/>
    <dgm:cxn modelId="{02D21355-AA34-49F6-9C37-5C1A260C9331}" type="presOf" srcId="{0EADDBBA-0574-42D5-AEDA-8633CB2C7E68}" destId="{8D9B8A8D-35C5-4CCC-B42A-69539E1AA153}" srcOrd="1" destOrd="0" presId="urn:microsoft.com/office/officeart/2005/8/layout/process3"/>
    <dgm:cxn modelId="{B2BFBC67-6E14-4B7C-BF55-4AAF8EEB803D}" srcId="{75B92BA3-AA9F-4DF4-AE52-1AC6E3D00D05}" destId="{C1C3C574-0846-4E0B-94B4-6C9D1EBBC733}" srcOrd="0" destOrd="0" parTransId="{A1B2BD43-CC92-481A-9777-94F493B88DF4}" sibTransId="{93AD627E-F3BF-4B99-9FDF-7823381EE68F}"/>
    <dgm:cxn modelId="{E80F1C11-16CD-4A18-B0D6-C76598EB5028}" srcId="{0EADDBBA-0574-42D5-AEDA-8633CB2C7E68}" destId="{BE834E67-9FD3-4155-BB84-3BE77D40A93E}" srcOrd="0" destOrd="0" parTransId="{492C2F8D-8D82-4FF0-A125-59C6F667F72C}" sibTransId="{AB4ED0F1-5EE8-4BD2-AAC1-EF061356373B}"/>
    <dgm:cxn modelId="{3952E7D9-DDD6-46A7-8EA0-DDABDF803BA1}" type="presOf" srcId="{E290A95D-AA1B-423B-83EA-2C01B588B682}" destId="{0AAE3B02-4F10-4054-8DF7-7AAA60DEE051}" srcOrd="0" destOrd="0" presId="urn:microsoft.com/office/officeart/2005/8/layout/process3"/>
    <dgm:cxn modelId="{DACA9E3E-D552-43E8-85D5-73DF9054BBAC}" srcId="{0CBCFE74-BEF9-4BE9-9F3B-E98E50147F2B}" destId="{42D6B640-2D38-4DDF-8624-B9A5AC617755}" srcOrd="0" destOrd="0" parTransId="{52C03DAD-7BA1-43DC-A2A9-2F3C4533810B}" sibTransId="{8DC53418-BC08-4A9A-937B-4D18C1763560}"/>
    <dgm:cxn modelId="{4A0C3212-2351-41A1-B223-AF4C4AE06377}" type="presOf" srcId="{8DC53418-BC08-4A9A-937B-4D18C1763560}" destId="{32C4AD90-2CBC-4FA6-A202-75FCE0159F28}" srcOrd="0" destOrd="0" presId="urn:microsoft.com/office/officeart/2005/8/layout/process3"/>
    <dgm:cxn modelId="{DDD3FD75-D20F-4070-9A8B-62C8B0A92930}" type="presOf" srcId="{42D6B640-2D38-4DDF-8624-B9A5AC617755}" destId="{84C79334-4643-4D63-AB19-E53648207CAC}" srcOrd="1" destOrd="0" presId="urn:microsoft.com/office/officeart/2005/8/layout/process3"/>
    <dgm:cxn modelId="{35D534AA-D631-4A33-BDAB-A553CBD85A0F}" srcId="{0CBCFE74-BEF9-4BE9-9F3B-E98E50147F2B}" destId="{75B92BA3-AA9F-4DF4-AE52-1AC6E3D00D05}" srcOrd="2" destOrd="0" parTransId="{E6280617-380C-4F06-819F-7A1B8B3BDB3D}" sibTransId="{5688FC44-18CE-4BC1-B3EE-C5A0345A3A20}"/>
    <dgm:cxn modelId="{AFA8C011-B14F-435C-99AA-DDAAB9C9DAA6}" srcId="{42D6B640-2D38-4DDF-8624-B9A5AC617755}" destId="{E290A95D-AA1B-423B-83EA-2C01B588B682}" srcOrd="0" destOrd="0" parTransId="{C4F35676-8F11-4CD1-ABEB-268D1D7F11F6}" sibTransId="{34E8BE60-5AA1-4236-A926-B4F2242027C8}"/>
    <dgm:cxn modelId="{BDB24BF6-901C-4141-9E41-28BC279F67E5}" type="presOf" srcId="{75B92BA3-AA9F-4DF4-AE52-1AC6E3D00D05}" destId="{BA64EA22-B2B8-4F56-9A7A-A3A0FFF67218}" srcOrd="1" destOrd="0" presId="urn:microsoft.com/office/officeart/2005/8/layout/process3"/>
    <dgm:cxn modelId="{91FED1F6-7E22-458D-940A-E86E8349BCC6}" type="presOf" srcId="{BE834E67-9FD3-4155-BB84-3BE77D40A93E}" destId="{F9D7B6DD-9F7B-4012-ADB7-17F6D866530B}" srcOrd="0" destOrd="0" presId="urn:microsoft.com/office/officeart/2005/8/layout/process3"/>
    <dgm:cxn modelId="{A79B7273-4870-452D-9E80-AF1376DA9EA8}" type="presOf" srcId="{8DC53418-BC08-4A9A-937B-4D18C1763560}" destId="{2AC47015-B7DA-441F-A87D-391D83DE85E0}" srcOrd="1" destOrd="0" presId="urn:microsoft.com/office/officeart/2005/8/layout/process3"/>
    <dgm:cxn modelId="{D06C95BC-B658-4DE5-9803-8DE318E245DB}" type="presOf" srcId="{75B92BA3-AA9F-4DF4-AE52-1AC6E3D00D05}" destId="{24C20D40-413A-4083-BDDE-22B46013FEC9}" srcOrd="0" destOrd="0" presId="urn:microsoft.com/office/officeart/2005/8/layout/process3"/>
    <dgm:cxn modelId="{59FCFB9F-CFE2-444D-B40A-B8DB2894D585}" type="presOf" srcId="{3DEA3959-3DC1-47A4-9375-774D1B755979}" destId="{A8DD1332-2645-4A06-8512-208796BE49A7}" srcOrd="1" destOrd="0" presId="urn:microsoft.com/office/officeart/2005/8/layout/process3"/>
    <dgm:cxn modelId="{7A3A830E-CFBC-43DA-9CD4-0ACFC24A9939}" type="presOf" srcId="{0CBCFE74-BEF9-4BE9-9F3B-E98E50147F2B}" destId="{FB0A595F-8523-4D9A-AAE0-8754A4EDCB63}" srcOrd="0" destOrd="0" presId="urn:microsoft.com/office/officeart/2005/8/layout/process3"/>
    <dgm:cxn modelId="{C7C8F87C-ADE8-4DAD-914C-3342D7C6D357}" srcId="{0CBCFE74-BEF9-4BE9-9F3B-E98E50147F2B}" destId="{0EADDBBA-0574-42D5-AEDA-8633CB2C7E68}" srcOrd="1" destOrd="0" parTransId="{D3CDCBA7-EB4A-45D2-A056-8287955586D1}" sibTransId="{3DEA3959-3DC1-47A4-9375-774D1B755979}"/>
    <dgm:cxn modelId="{FFF13BF5-777C-4BCD-A901-201DF1D08B8B}" type="presOf" srcId="{C1C3C574-0846-4E0B-94B4-6C9D1EBBC733}" destId="{2EA71C33-936A-4A91-8F7C-B917F7886C47}" srcOrd="0" destOrd="0" presId="urn:microsoft.com/office/officeart/2005/8/layout/process3"/>
    <dgm:cxn modelId="{08491D55-EB20-4A2E-A0D6-6A97721322A2}" type="presOf" srcId="{3DEA3959-3DC1-47A4-9375-774D1B755979}" destId="{02009231-96FC-45A7-90F0-363046407485}" srcOrd="0" destOrd="0" presId="urn:microsoft.com/office/officeart/2005/8/layout/process3"/>
    <dgm:cxn modelId="{5825BCDB-8C08-4A45-9FE1-AFF4A33AE504}" type="presParOf" srcId="{FB0A595F-8523-4D9A-AAE0-8754A4EDCB63}" destId="{11335FA7-93DB-4ACA-A2A4-2E15EAC35C91}" srcOrd="0" destOrd="0" presId="urn:microsoft.com/office/officeart/2005/8/layout/process3"/>
    <dgm:cxn modelId="{A17EA4CC-4FAC-4B3A-8FD9-38EA8C400395}" type="presParOf" srcId="{11335FA7-93DB-4ACA-A2A4-2E15EAC35C91}" destId="{5D3C2B1B-B0DA-4376-897F-574BD2CDB390}" srcOrd="0" destOrd="0" presId="urn:microsoft.com/office/officeart/2005/8/layout/process3"/>
    <dgm:cxn modelId="{A50B489D-704C-417D-A7C9-25E214BBC2B4}" type="presParOf" srcId="{11335FA7-93DB-4ACA-A2A4-2E15EAC35C91}" destId="{84C79334-4643-4D63-AB19-E53648207CAC}" srcOrd="1" destOrd="0" presId="urn:microsoft.com/office/officeart/2005/8/layout/process3"/>
    <dgm:cxn modelId="{9864E173-7F50-4E25-A84C-2D7D8D6C06A7}" type="presParOf" srcId="{11335FA7-93DB-4ACA-A2A4-2E15EAC35C91}" destId="{0AAE3B02-4F10-4054-8DF7-7AAA60DEE051}" srcOrd="2" destOrd="0" presId="urn:microsoft.com/office/officeart/2005/8/layout/process3"/>
    <dgm:cxn modelId="{57247C69-E542-4E77-BD11-11032768B017}" type="presParOf" srcId="{FB0A595F-8523-4D9A-AAE0-8754A4EDCB63}" destId="{32C4AD90-2CBC-4FA6-A202-75FCE0159F28}" srcOrd="1" destOrd="0" presId="urn:microsoft.com/office/officeart/2005/8/layout/process3"/>
    <dgm:cxn modelId="{818B15F8-0C5B-4E42-A571-89CBAFE993AF}" type="presParOf" srcId="{32C4AD90-2CBC-4FA6-A202-75FCE0159F28}" destId="{2AC47015-B7DA-441F-A87D-391D83DE85E0}" srcOrd="0" destOrd="0" presId="urn:microsoft.com/office/officeart/2005/8/layout/process3"/>
    <dgm:cxn modelId="{7FF081AD-28E3-49C3-BDAC-2B172B07E218}" type="presParOf" srcId="{FB0A595F-8523-4D9A-AAE0-8754A4EDCB63}" destId="{15B604DC-F76D-43E7-97C0-438126DFBE2C}" srcOrd="2" destOrd="0" presId="urn:microsoft.com/office/officeart/2005/8/layout/process3"/>
    <dgm:cxn modelId="{7C84122F-4CEC-40EF-860E-24B927B0E9AA}" type="presParOf" srcId="{15B604DC-F76D-43E7-97C0-438126DFBE2C}" destId="{DB6748B1-6493-4F02-8735-1CFCBDBD0A53}" srcOrd="0" destOrd="0" presId="urn:microsoft.com/office/officeart/2005/8/layout/process3"/>
    <dgm:cxn modelId="{01318C59-7275-4AFE-8A50-B1E73FF402BD}" type="presParOf" srcId="{15B604DC-F76D-43E7-97C0-438126DFBE2C}" destId="{8D9B8A8D-35C5-4CCC-B42A-69539E1AA153}" srcOrd="1" destOrd="0" presId="urn:microsoft.com/office/officeart/2005/8/layout/process3"/>
    <dgm:cxn modelId="{AC673274-13D6-4E41-8EFE-79C3FBD42AA7}" type="presParOf" srcId="{15B604DC-F76D-43E7-97C0-438126DFBE2C}" destId="{F9D7B6DD-9F7B-4012-ADB7-17F6D866530B}" srcOrd="2" destOrd="0" presId="urn:microsoft.com/office/officeart/2005/8/layout/process3"/>
    <dgm:cxn modelId="{430438D4-06B5-4700-967A-81262447293E}" type="presParOf" srcId="{FB0A595F-8523-4D9A-AAE0-8754A4EDCB63}" destId="{02009231-96FC-45A7-90F0-363046407485}" srcOrd="3" destOrd="0" presId="urn:microsoft.com/office/officeart/2005/8/layout/process3"/>
    <dgm:cxn modelId="{63DD0826-FEBA-4E85-BCFB-D8616A6BAE2E}" type="presParOf" srcId="{02009231-96FC-45A7-90F0-363046407485}" destId="{A8DD1332-2645-4A06-8512-208796BE49A7}" srcOrd="0" destOrd="0" presId="urn:microsoft.com/office/officeart/2005/8/layout/process3"/>
    <dgm:cxn modelId="{92FBF16F-9EE5-48A9-8DF0-878074DBDDEF}" type="presParOf" srcId="{FB0A595F-8523-4D9A-AAE0-8754A4EDCB63}" destId="{CDAC42E9-7A78-4746-B9FE-26D9FD2EC533}" srcOrd="4" destOrd="0" presId="urn:microsoft.com/office/officeart/2005/8/layout/process3"/>
    <dgm:cxn modelId="{C12F9F1E-3D52-43E0-9221-68093C981A3A}" type="presParOf" srcId="{CDAC42E9-7A78-4746-B9FE-26D9FD2EC533}" destId="{24C20D40-413A-4083-BDDE-22B46013FEC9}" srcOrd="0" destOrd="0" presId="urn:microsoft.com/office/officeart/2005/8/layout/process3"/>
    <dgm:cxn modelId="{10304083-CA1A-4D00-B482-BB2BCF64A77D}" type="presParOf" srcId="{CDAC42E9-7A78-4746-B9FE-26D9FD2EC533}" destId="{BA64EA22-B2B8-4F56-9A7A-A3A0FFF67218}" srcOrd="1" destOrd="0" presId="urn:microsoft.com/office/officeart/2005/8/layout/process3"/>
    <dgm:cxn modelId="{62916F5C-A718-4C6A-B4B5-3D52A0DBCCA5}" type="presParOf" srcId="{CDAC42E9-7A78-4746-B9FE-26D9FD2EC533}" destId="{2EA71C33-936A-4A91-8F7C-B917F7886C4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79334-4643-4D63-AB19-E53648207CAC}">
      <dsp:nvSpPr>
        <dsp:cNvPr id="0" name=""/>
        <dsp:cNvSpPr/>
      </dsp:nvSpPr>
      <dsp:spPr>
        <a:xfrm>
          <a:off x="3031" y="1211199"/>
          <a:ext cx="1378565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Accent</a:t>
          </a:r>
          <a:endParaRPr lang="en-US" sz="1900" kern="1200" dirty="0"/>
        </a:p>
      </dsp:txBody>
      <dsp:txXfrm>
        <a:off x="3031" y="1211199"/>
        <a:ext cx="1378565" cy="547200"/>
      </dsp:txXfrm>
    </dsp:sp>
    <dsp:sp modelId="{0AAE3B02-4F10-4054-8DF7-7AAA60DEE051}">
      <dsp:nvSpPr>
        <dsp:cNvPr id="0" name=""/>
        <dsp:cNvSpPr/>
      </dsp:nvSpPr>
      <dsp:spPr>
        <a:xfrm>
          <a:off x="152398" y="2108203"/>
          <a:ext cx="1378565" cy="109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process</a:t>
          </a:r>
          <a:endParaRPr lang="en-US" sz="1900" kern="1200" dirty="0"/>
        </a:p>
      </dsp:txBody>
      <dsp:txXfrm>
        <a:off x="184452" y="2140257"/>
        <a:ext cx="1314457" cy="1030292"/>
      </dsp:txXfrm>
    </dsp:sp>
    <dsp:sp modelId="{32C4AD90-2CBC-4FA6-A202-75FCE0159F28}">
      <dsp:nvSpPr>
        <dsp:cNvPr id="0" name=""/>
        <dsp:cNvSpPr/>
      </dsp:nvSpPr>
      <dsp:spPr>
        <a:xfrm>
          <a:off x="1590582" y="1313188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90582" y="1381832"/>
        <a:ext cx="340082" cy="205934"/>
      </dsp:txXfrm>
    </dsp:sp>
    <dsp:sp modelId="{8D9B8A8D-35C5-4CCC-B42A-69539E1AA153}">
      <dsp:nvSpPr>
        <dsp:cNvPr id="0" name=""/>
        <dsp:cNvSpPr/>
      </dsp:nvSpPr>
      <dsp:spPr>
        <a:xfrm>
          <a:off x="2217539" y="1211199"/>
          <a:ext cx="1378565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training</a:t>
          </a:r>
          <a:endParaRPr lang="en-US" sz="1900" kern="1200" dirty="0"/>
        </a:p>
      </dsp:txBody>
      <dsp:txXfrm>
        <a:off x="2217539" y="1211199"/>
        <a:ext cx="1378565" cy="547200"/>
      </dsp:txXfrm>
    </dsp:sp>
    <dsp:sp modelId="{F9D7B6DD-9F7B-4012-ADB7-17F6D866530B}">
      <dsp:nvSpPr>
        <dsp:cNvPr id="0" name=""/>
        <dsp:cNvSpPr/>
      </dsp:nvSpPr>
      <dsp:spPr>
        <a:xfrm>
          <a:off x="2285997" y="2260598"/>
          <a:ext cx="1378565" cy="109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desktop</a:t>
          </a:r>
          <a:endParaRPr lang="en-US" sz="1900" kern="1200" dirty="0"/>
        </a:p>
      </dsp:txBody>
      <dsp:txXfrm>
        <a:off x="2318051" y="2292652"/>
        <a:ext cx="1314457" cy="1030292"/>
      </dsp:txXfrm>
    </dsp:sp>
    <dsp:sp modelId="{02009231-96FC-45A7-90F0-363046407485}">
      <dsp:nvSpPr>
        <dsp:cNvPr id="0" name=""/>
        <dsp:cNvSpPr/>
      </dsp:nvSpPr>
      <dsp:spPr>
        <a:xfrm>
          <a:off x="3805089" y="1313188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805089" y="1381832"/>
        <a:ext cx="340082" cy="205934"/>
      </dsp:txXfrm>
    </dsp:sp>
    <dsp:sp modelId="{BA64EA22-B2B8-4F56-9A7A-A3A0FFF67218}">
      <dsp:nvSpPr>
        <dsp:cNvPr id="0" name=""/>
        <dsp:cNvSpPr/>
      </dsp:nvSpPr>
      <dsp:spPr>
        <a:xfrm>
          <a:off x="4432046" y="1211199"/>
          <a:ext cx="1378565" cy="820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smart</a:t>
          </a:r>
          <a:endParaRPr lang="en-US" sz="1900" kern="1200" dirty="0"/>
        </a:p>
      </dsp:txBody>
      <dsp:txXfrm>
        <a:off x="4432046" y="1211199"/>
        <a:ext cx="1378565" cy="547200"/>
      </dsp:txXfrm>
    </dsp:sp>
    <dsp:sp modelId="{2EA71C33-936A-4A91-8F7C-B917F7886C47}">
      <dsp:nvSpPr>
        <dsp:cNvPr id="0" name=""/>
        <dsp:cNvSpPr/>
      </dsp:nvSpPr>
      <dsp:spPr>
        <a:xfrm>
          <a:off x="4191003" y="2260598"/>
          <a:ext cx="1378565" cy="1094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style</a:t>
          </a:r>
          <a:endParaRPr lang="en-US" sz="1900" kern="1200" dirty="0"/>
        </a:p>
      </dsp:txBody>
      <dsp:txXfrm>
        <a:off x="4223057" y="2292652"/>
        <a:ext cx="1314457" cy="1030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2017-09-24T04:52:14Z</dcterms:created>
  <dcterms:modified xsi:type="dcterms:W3CDTF">2017-09-24T04:52:18Z</dcterms:modified>
</cp:coreProperties>
</file>