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H:\test.xlsx" TargetMode="External"/><Relationship Id="rId1" Type="http://schemas.openxmlformats.org/officeDocument/2006/relationships/themeOverride" Target="../theme/themeOverride1.xml"/></Relationships>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'Journals '!$B$3</c:f>
              <c:strCache>
                <c:ptCount val="1"/>
                <c:pt idx="0">
                  <c:v>Title</c:v>
                </c:pt>
              </c:strCache>
            </c:strRef>
          </c:tx>
          <c:marker>
            <c:symbol val="none"/>
          </c:marker>
          <c:cat>
            <c:numRef>
              <c:f>'Journals '!$A$4:$A$25</c:f>
              <c:numCache>
                <c:formatCode>General</c:formatCode>
                <c:ptCount val="2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</c:numCache>
            </c:numRef>
          </c:cat>
          <c:val>
            <c:numRef>
              <c:f>'Journals '!$B$4:$B$25</c:f>
              <c:numCache>
                <c:formatCode>General</c:formatCode>
                <c:ptCount val="21"/>
                <c:pt idx="0">
                  <c:v>69</c:v>
                </c:pt>
                <c:pt idx="1">
                  <c:v>86</c:v>
                </c:pt>
                <c:pt idx="2">
                  <c:v>140</c:v>
                </c:pt>
                <c:pt idx="3">
                  <c:v>300</c:v>
                </c:pt>
                <c:pt idx="4">
                  <c:v>564</c:v>
                </c:pt>
                <c:pt idx="5">
                  <c:v>1038</c:v>
                </c:pt>
                <c:pt idx="6">
                  <c:v>1494</c:v>
                </c:pt>
                <c:pt idx="7">
                  <c:v>1960</c:v>
                </c:pt>
                <c:pt idx="8">
                  <c:v>2297</c:v>
                </c:pt>
                <c:pt idx="9">
                  <c:v>2768</c:v>
                </c:pt>
                <c:pt idx="10">
                  <c:v>3239</c:v>
                </c:pt>
                <c:pt idx="11">
                  <c:v>3737</c:v>
                </c:pt>
                <c:pt idx="12">
                  <c:v>4259</c:v>
                </c:pt>
                <c:pt idx="13">
                  <c:v>4550</c:v>
                </c:pt>
                <c:pt idx="14">
                  <c:v>4823</c:v>
                </c:pt>
                <c:pt idx="15">
                  <c:v>4552</c:v>
                </c:pt>
                <c:pt idx="16">
                  <c:v>5046</c:v>
                </c:pt>
                <c:pt idx="17">
                  <c:v>6169</c:v>
                </c:pt>
                <c:pt idx="18">
                  <c:v>5977</c:v>
                </c:pt>
                <c:pt idx="19">
                  <c:v>6050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9384560"/>
        <c:axId val="239383440"/>
      </c:lineChart>
      <c:catAx>
        <c:axId val="239384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9383440"/>
        <c:crosses val="autoZero"/>
        <c:auto val="1"/>
        <c:lblAlgn val="ctr"/>
        <c:lblOffset val="100"/>
        <c:noMultiLvlLbl val="0"/>
      </c:catAx>
      <c:valAx>
        <c:axId val="23938344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9384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6729-2FB9-4EC4-A0F8-0F0360199F31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3D1F-EC24-4987-98DF-FD370551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5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6729-2FB9-4EC4-A0F8-0F0360199F31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3D1F-EC24-4987-98DF-FD370551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2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6729-2FB9-4EC4-A0F8-0F0360199F31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3D1F-EC24-4987-98DF-FD370551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6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6729-2FB9-4EC4-A0F8-0F0360199F31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3D1F-EC24-4987-98DF-FD370551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6729-2FB9-4EC4-A0F8-0F0360199F31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3D1F-EC24-4987-98DF-FD370551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9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6729-2FB9-4EC4-A0F8-0F0360199F31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3D1F-EC24-4987-98DF-FD370551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8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6729-2FB9-4EC4-A0F8-0F0360199F31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3D1F-EC24-4987-98DF-FD370551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8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6729-2FB9-4EC4-A0F8-0F0360199F31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3D1F-EC24-4987-98DF-FD370551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6729-2FB9-4EC4-A0F8-0F0360199F31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3D1F-EC24-4987-98DF-FD370551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7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6729-2FB9-4EC4-A0F8-0F0360199F31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3D1F-EC24-4987-98DF-FD370551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9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6729-2FB9-4EC4-A0F8-0F0360199F31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3D1F-EC24-4987-98DF-FD370551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96729-2FB9-4EC4-A0F8-0F0360199F31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23D1F-EC24-4987-98DF-FD370551E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2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2559844" y="1500188"/>
          <a:ext cx="8036569" cy="3670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7321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000000"/>
    </a:lt2>
    <a:accent1>
      <a:srgbClr val="132F25"/>
    </a:accent1>
    <a:accent2>
      <a:srgbClr val="333399"/>
    </a:accent2>
    <a:accent3>
      <a:srgbClr val="FFFFFF"/>
    </a:accent3>
    <a:accent4>
      <a:srgbClr val="000000"/>
    </a:accent4>
    <a:accent5>
      <a:srgbClr val="AAADAC"/>
    </a:accent5>
    <a:accent6>
      <a:srgbClr val="2D2D8A"/>
    </a:accent6>
    <a:hlink>
      <a:srgbClr val="009999"/>
    </a:hlink>
    <a:folHlink>
      <a:srgbClr val="99CC00"/>
    </a:folHlink>
  </a:clrScheme>
  <a:fontScheme name="Blank">
    <a:majorFont>
      <a:latin typeface="Gill Sans"/>
      <a:ea typeface="ＭＳ Ｐゴシック"/>
      <a:cs typeface=""/>
    </a:majorFont>
    <a:minorFont>
      <a:latin typeface="Gill Sans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2016-12-15T05:39:13Z</dcterms:created>
  <dcterms:modified xsi:type="dcterms:W3CDTF">2016-12-15T05:39:20Z</dcterms:modified>
</cp:coreProperties>
</file>