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pptx" ContentType="application/vnd.openxmlformats-officedocument.presentationml.presentation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PowerPoint_Presentation1.ppt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1371599"/>
          </a:xfrm>
        </p:spPr>
        <p:txBody>
          <a:bodyPr/>
          <a:lstStyle/>
          <a:p>
            <a:r>
              <a:rPr lang="en-US" dirty="0" smtClean="0"/>
              <a:t>Embedded ppt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</a:t>
            </a:r>
            <a:endParaRPr lang="en-US" dirty="0"/>
          </a:p>
        </p:txBody>
      </p:sp>
      <p:graphicFrame>
        <p:nvGraphicFramePr>
          <p:cNvPr id="4" name="Object 3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559050" y="1917700"/>
          <a:ext cx="4025900" cy="3021013"/>
        </p:xfrm>
        <a:graphic>
          <a:graphicData uri="http://schemas.openxmlformats.org/presentationml/2006/ole">
            <p:oleObj spid="_x0000_s1026" name="Presentation" r:id="rId3" imgW="4026535" imgH="3020404" progId="PowerPoint.Show.12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Presentation</vt:lpstr>
      <vt:lpstr>Embedded ppt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Embedded ppt</dc:title>
  <dc:creator/>
  <cp:lastModifiedBy>svege</cp:lastModifiedBy>
  <cp:revision>2</cp:revision>
  <dcterms:created xsi:type="dcterms:W3CDTF">2006-08-16T00:00:00Z</dcterms:created>
  <dcterms:modified xsi:type="dcterms:W3CDTF">2010-07-02T13:02:58Z</dcterms:modified>
</cp:coreProperties>
</file>