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4"/>
  </p:sldMasterIdLst>
  <p:notesMasterIdLst>
    <p:notesMasterId r:id="rId6"/>
  </p:notesMasterIdLst>
  <p:handoutMasterIdLst>
    <p:handoutMasterId r:id="rId7"/>
  </p:handoutMasterIdLst>
  <p:sldIdLst>
    <p:sldId id="352" r:id="rId5"/>
  </p:sldIdLst>
  <p:sldSz cx="9144000" cy="6858000" type="screen4x3"/>
  <p:notesSz cx="7137400" cy="94234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42E6"/>
    <a:srgbClr val="FFCD2D"/>
    <a:srgbClr val="F1C283"/>
    <a:srgbClr val="CE7E5A"/>
    <a:srgbClr val="CF6A3D"/>
    <a:srgbClr val="D1943B"/>
    <a:srgbClr val="F8F57B"/>
    <a:srgbClr val="D5B953"/>
    <a:srgbClr val="B87DF3"/>
    <a:srgbClr val="F4A234"/>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40" autoAdjust="0"/>
    <p:restoredTop sz="94684" autoAdjust="0"/>
  </p:normalViewPr>
  <p:slideViewPr>
    <p:cSldViewPr snapToGrid="0">
      <p:cViewPr>
        <p:scale>
          <a:sx n="66" d="100"/>
          <a:sy n="66" d="100"/>
        </p:scale>
        <p:origin x="-462" y="-96"/>
      </p:cViewPr>
      <p:guideLst>
        <p:guide orient="horz" pos="146"/>
        <p:guide orient="horz" pos="889"/>
        <p:guide orient="horz" pos="1490"/>
        <p:guide orient="horz"/>
        <p:guide orient="horz" pos="1200"/>
        <p:guide orient="horz" pos="2737"/>
        <p:guide pos="2880"/>
        <p:guide pos="250"/>
        <p:guide pos="455"/>
        <p:guide pos="5520"/>
        <p:guide pos="863"/>
        <p:guide pos="52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88" d="100"/>
          <a:sy n="88" d="100"/>
        </p:scale>
        <p:origin x="-3179" y="-82"/>
      </p:cViewPr>
      <p:guideLst>
        <p:guide orient="horz" pos="2968"/>
        <p:guide pos="224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92873" cy="471170"/>
          </a:xfrm>
          <a:prstGeom prst="rect">
            <a:avLst/>
          </a:prstGeom>
        </p:spPr>
        <p:txBody>
          <a:bodyPr vert="horz" lIns="94631" tIns="47316" rIns="94631" bIns="47316" rtlCol="0"/>
          <a:lstStyle>
            <a:lvl1pPr algn="l">
              <a:defRPr sz="1200"/>
            </a:lvl1pPr>
          </a:lstStyle>
          <a:p>
            <a:endParaRPr lang="en-US" dirty="0"/>
          </a:p>
        </p:txBody>
      </p:sp>
      <p:sp>
        <p:nvSpPr>
          <p:cNvPr id="3" name="Date Placeholder 2"/>
          <p:cNvSpPr>
            <a:spLocks noGrp="1"/>
          </p:cNvSpPr>
          <p:nvPr>
            <p:ph type="dt" sz="quarter" idx="1"/>
          </p:nvPr>
        </p:nvSpPr>
        <p:spPr>
          <a:xfrm>
            <a:off x="4042875" y="0"/>
            <a:ext cx="3092873" cy="471170"/>
          </a:xfrm>
          <a:prstGeom prst="rect">
            <a:avLst/>
          </a:prstGeom>
        </p:spPr>
        <p:txBody>
          <a:bodyPr vert="horz" lIns="94631" tIns="47316" rIns="94631" bIns="47316" rtlCol="0"/>
          <a:lstStyle>
            <a:lvl1pPr algn="r">
              <a:defRPr sz="1200"/>
            </a:lvl1pPr>
          </a:lstStyle>
          <a:p>
            <a:fld id="{1C3F5198-D814-4F07-A84F-942E63C84983}" type="datetimeFigureOut">
              <a:rPr lang="en-US" smtClean="0"/>
              <a:pPr/>
              <a:t>12/1/2011</a:t>
            </a:fld>
            <a:endParaRPr lang="en-US"/>
          </a:p>
        </p:txBody>
      </p:sp>
      <p:sp>
        <p:nvSpPr>
          <p:cNvPr id="4" name="Footer Placeholder 3"/>
          <p:cNvSpPr>
            <a:spLocks noGrp="1"/>
          </p:cNvSpPr>
          <p:nvPr>
            <p:ph type="ftr" sz="quarter" idx="2"/>
          </p:nvPr>
        </p:nvSpPr>
        <p:spPr>
          <a:xfrm>
            <a:off x="0" y="8950595"/>
            <a:ext cx="6502964" cy="471170"/>
          </a:xfrm>
          <a:prstGeom prst="rect">
            <a:avLst/>
          </a:prstGeom>
        </p:spPr>
        <p:txBody>
          <a:bodyPr vert="horz" lIns="94631" tIns="47316" rIns="94631" bIns="47316"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502964" y="8950595"/>
            <a:ext cx="632784" cy="471170"/>
          </a:xfrm>
          <a:prstGeom prst="rect">
            <a:avLst/>
          </a:prstGeom>
        </p:spPr>
        <p:txBody>
          <a:bodyPr vert="horz" lIns="94631" tIns="47316" rIns="94631" bIns="47316"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92873" cy="471170"/>
          </a:xfrm>
          <a:prstGeom prst="rect">
            <a:avLst/>
          </a:prstGeom>
        </p:spPr>
        <p:txBody>
          <a:bodyPr vert="horz" lIns="94631" tIns="47316" rIns="94631" bIns="47316" rtlCol="0"/>
          <a:lstStyle>
            <a:lvl1pPr algn="l">
              <a:defRPr sz="1200"/>
            </a:lvl1pPr>
          </a:lstStyle>
          <a:p>
            <a:endParaRPr lang="en-US"/>
          </a:p>
        </p:txBody>
      </p:sp>
      <p:sp>
        <p:nvSpPr>
          <p:cNvPr id="3" name="Date Placeholder 2"/>
          <p:cNvSpPr>
            <a:spLocks noGrp="1"/>
          </p:cNvSpPr>
          <p:nvPr>
            <p:ph type="dt" idx="1"/>
          </p:nvPr>
        </p:nvSpPr>
        <p:spPr>
          <a:xfrm>
            <a:off x="4042875" y="0"/>
            <a:ext cx="3092873" cy="471170"/>
          </a:xfrm>
          <a:prstGeom prst="rect">
            <a:avLst/>
          </a:prstGeom>
        </p:spPr>
        <p:txBody>
          <a:bodyPr vert="horz" lIns="94631" tIns="47316" rIns="94631" bIns="47316" rtlCol="0"/>
          <a:lstStyle>
            <a:lvl1pPr algn="r">
              <a:defRPr sz="1200"/>
            </a:lvl1pPr>
          </a:lstStyle>
          <a:p>
            <a:fld id="{7C3FBCD4-166E-446F-AF18-7D4A0CF9AEF6}" type="datetimeFigureOut">
              <a:rPr lang="en-US" smtClean="0"/>
              <a:pPr/>
              <a:t>12/1/2011</a:t>
            </a:fld>
            <a:endParaRPr lang="en-US"/>
          </a:p>
        </p:txBody>
      </p:sp>
      <p:sp>
        <p:nvSpPr>
          <p:cNvPr id="4" name="Slide Image Placeholder 3"/>
          <p:cNvSpPr>
            <a:spLocks noGrp="1" noRot="1" noChangeAspect="1"/>
          </p:cNvSpPr>
          <p:nvPr>
            <p:ph type="sldImg" idx="2"/>
          </p:nvPr>
        </p:nvSpPr>
        <p:spPr>
          <a:xfrm>
            <a:off x="1212850" y="706438"/>
            <a:ext cx="4711700" cy="3533775"/>
          </a:xfrm>
          <a:prstGeom prst="rect">
            <a:avLst/>
          </a:prstGeom>
          <a:noFill/>
          <a:ln w="12700">
            <a:solidFill>
              <a:prstClr val="black"/>
            </a:solidFill>
          </a:ln>
        </p:spPr>
        <p:txBody>
          <a:bodyPr vert="horz" lIns="94631" tIns="47316" rIns="94631" bIns="47316" rtlCol="0" anchor="ctr"/>
          <a:lstStyle/>
          <a:p>
            <a:endParaRPr lang="en-US"/>
          </a:p>
        </p:txBody>
      </p:sp>
      <p:sp>
        <p:nvSpPr>
          <p:cNvPr id="5" name="Notes Placeholder 4"/>
          <p:cNvSpPr>
            <a:spLocks noGrp="1"/>
          </p:cNvSpPr>
          <p:nvPr>
            <p:ph type="body" sz="quarter" idx="3"/>
          </p:nvPr>
        </p:nvSpPr>
        <p:spPr>
          <a:xfrm>
            <a:off x="713740" y="4476115"/>
            <a:ext cx="5709920" cy="4240530"/>
          </a:xfrm>
          <a:prstGeom prst="rect">
            <a:avLst/>
          </a:prstGeom>
        </p:spPr>
        <p:txBody>
          <a:bodyPr vert="horz" lIns="94631" tIns="47316" rIns="94631" bIns="47316"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950595"/>
            <a:ext cx="6423660" cy="471170"/>
          </a:xfrm>
          <a:prstGeom prst="rect">
            <a:avLst/>
          </a:prstGeom>
        </p:spPr>
        <p:txBody>
          <a:bodyPr vert="horz" lIns="94631" tIns="47316" rIns="94631" bIns="47316"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423660" y="8950595"/>
            <a:ext cx="712088" cy="471170"/>
          </a:xfrm>
          <a:prstGeom prst="rect">
            <a:avLst/>
          </a:prstGeom>
        </p:spPr>
        <p:txBody>
          <a:bodyPr vert="horz" lIns="94631" tIns="47316" rIns="94631" bIns="47316"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2313" y="1905000"/>
            <a:ext cx="7690115"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722312" y="4344458"/>
            <a:ext cx="7690116" cy="473207"/>
          </a:xfrm>
          <a:noFill/>
          <a:ln w="9525">
            <a:noFill/>
            <a:miter lim="800000"/>
            <a:headEnd/>
            <a:tailEnd/>
          </a:ln>
        </p:spPr>
        <p:txBody>
          <a:bodyPr vert="horz" wrap="square" lIns="0" tIns="0" rIns="0" bIns="0" numCol="1" anchor="b" anchorCtr="0" compatLnSpc="1">
            <a:prstTxWarp prst="textNoShape">
              <a:avLst/>
            </a:prstTxWarp>
            <a:spAutoFit/>
          </a:bodyPr>
          <a:lstStyle>
            <a:lvl1pPr marL="0" indent="0" algn="l" defTabSz="912777" rtl="0" eaLnBrk="0" fontAlgn="base" hangingPunct="0">
              <a:lnSpc>
                <a:spcPct val="90000"/>
              </a:lnSpc>
              <a:spcBef>
                <a:spcPct val="0"/>
              </a:spcBef>
              <a:spcAft>
                <a:spcPct val="0"/>
              </a:spcAft>
              <a:buClr>
                <a:schemeClr val="tx2"/>
              </a:buClr>
              <a:buSzPct val="95000"/>
              <a:buFont typeface="Wingdings" pitchFamily="2" charset="2"/>
              <a:buNone/>
              <a:defRPr lang="en-US" sz="3400" dirty="0">
                <a:solidFill>
                  <a:schemeClr val="accent2"/>
                </a:solidFill>
                <a:latin typeface="+mn-lt"/>
                <a:ea typeface="+mn-ea"/>
                <a:cs typeface="+mn-cs"/>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descr="top_banner.png"/>
          <p:cNvPicPr>
            <a:picLocks noChangeAspect="1"/>
          </p:cNvPicPr>
          <p:nvPr userDrawn="1"/>
        </p:nvPicPr>
        <p:blipFill>
          <a:blip r:embed="rId2" cstate="print"/>
          <a:stretch>
            <a:fillRect/>
          </a:stretch>
        </p:blipFill>
        <p:spPr>
          <a:xfrm>
            <a:off x="571" y="0"/>
            <a:ext cx="9142858" cy="1031746"/>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920226" y="2365376"/>
            <a:ext cx="7303549" cy="1000274"/>
          </a:xfrm>
          <a:prstGeom prst="rect">
            <a:avLst/>
          </a:prstGeom>
          <a:noFill/>
        </p:spPr>
        <p:txBody>
          <a:bodyPr wrap="none" lIns="76197" tIns="38098" rIns="76197" bIns="38098" rtlCol="0">
            <a:spAutoFit/>
          </a:bodyPr>
          <a:lstStyle/>
          <a:p>
            <a:r>
              <a:rPr lang="en-US" sz="6000" baseline="0" dirty="0" smtClean="0">
                <a:solidFill>
                  <a:schemeClr val="bg1"/>
                </a:solidFill>
              </a:rPr>
              <a:t>WALK-IN GOES HERE</a:t>
            </a:r>
            <a:endParaRPr lang="en-US" sz="6000" dirty="0">
              <a:solidFill>
                <a:schemeClr val="bg1"/>
              </a:solidFill>
            </a:endParaRP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2"/>
            <a:ext cx="8382000" cy="221086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2"/>
            <a:ext cx="8382000" cy="221086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solidFill>
          <a:schemeClr val="tx1"/>
        </a:solidFill>
        <a:effectLst/>
      </p:bgPr>
    </p:bg>
    <p:spTree>
      <p:nvGrpSpPr>
        <p:cNvPr id="1" name=""/>
        <p:cNvGrpSpPr/>
        <p:nvPr/>
      </p:nvGrpSpPr>
      <p:grpSpPr>
        <a:xfrm>
          <a:off x="0" y="0"/>
          <a:ext cx="0" cy="0"/>
          <a:chOff x="0" y="0"/>
          <a:chExt cx="0" cy="0"/>
        </a:xfrm>
      </p:grpSpPr>
      <p:pic>
        <p:nvPicPr>
          <p:cNvPr id="5" name="Picture 4" descr="top_banner.png"/>
          <p:cNvPicPr>
            <a:picLocks noChangeAspect="1"/>
          </p:cNvPicPr>
          <p:nvPr userDrawn="1"/>
        </p:nvPicPr>
        <p:blipFill>
          <a:blip r:embed="rId2" cstate="print"/>
          <a:stretch>
            <a:fillRect/>
          </a:stretch>
        </p:blipFill>
        <p:spPr>
          <a:xfrm>
            <a:off x="0" y="0"/>
            <a:ext cx="9142858" cy="1031746"/>
          </a:xfrm>
          <a:prstGeom prst="rect">
            <a:avLst/>
          </a:prstGeom>
        </p:spPr>
      </p:pic>
      <p:sp>
        <p:nvSpPr>
          <p:cNvPr id="2" name="Title 1"/>
          <p:cNvSpPr>
            <a:spLocks noGrp="1"/>
          </p:cNvSpPr>
          <p:nvPr>
            <p:ph type="ctrTitle"/>
          </p:nvPr>
        </p:nvSpPr>
        <p:spPr>
          <a:xfrm>
            <a:off x="722313" y="2365375"/>
            <a:ext cx="7690115" cy="750205"/>
          </a:xfrm>
          <a:noFill/>
          <a:ln w="9525">
            <a:noFill/>
            <a:miter lim="800000"/>
            <a:headEnd/>
            <a:tailEnd/>
          </a:ln>
        </p:spPr>
        <p:txBody>
          <a:bodyPr vert="horz" wrap="square" lIns="0" tIns="0" rIns="0" bIns="0" numCol="1" rtlCol="0"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kern="1200" cap="none" spc="-30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722313" y="4344458"/>
            <a:ext cx="7043208" cy="473207"/>
          </a:xfrm>
          <a:noFill/>
          <a:ln w="9525">
            <a:noFill/>
            <a:miter lim="800000"/>
            <a:headEnd/>
            <a:tailEnd/>
          </a:ln>
        </p:spPr>
        <p:txBody>
          <a:bodyPr vert="horz" wrap="square" lIns="0" tIns="0" rIns="0" bIns="0" numCol="1" rtlCol="0" anchor="b" anchorCtr="0" compatLnSpc="1">
            <a:prstTxWarp prst="textNoShape">
              <a:avLst/>
            </a:prstTxWarp>
            <a:spAutoFit/>
          </a:bodyPr>
          <a:lstStyle>
            <a:lvl1pPr marL="0" indent="0" algn="l" defTabSz="912777" rtl="0" eaLnBrk="0" fontAlgn="base" latinLnBrk="0" hangingPunct="0">
              <a:lnSpc>
                <a:spcPct val="90000"/>
              </a:lnSpc>
              <a:spcBef>
                <a:spcPct val="0"/>
              </a:spcBef>
              <a:spcAft>
                <a:spcPct val="0"/>
              </a:spcAft>
              <a:buClr>
                <a:schemeClr val="tx2"/>
              </a:buClr>
              <a:buSzPct val="95000"/>
              <a:buFont typeface="Wingdings" pitchFamily="2" charset="2"/>
              <a:buNone/>
              <a:defRPr lang="en-US" sz="3400" kern="1200" dirty="0">
                <a:solidFill>
                  <a:schemeClr val="accent2"/>
                </a:solidFill>
                <a:latin typeface="+mn-lt"/>
                <a:ea typeface="+mn-ea"/>
                <a:cs typeface="+mn-cs"/>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1369219" y="950651"/>
            <a:ext cx="7043208" cy="1384994"/>
          </a:xfrm>
          <a:effectLst/>
        </p:spPr>
        <p:txBody>
          <a:bodyPr anchor="b">
            <a:scene3d>
              <a:camera prst="orthographicFront"/>
              <a:lightRig rig="flat" dir="t"/>
            </a:scene3d>
            <a:sp3d>
              <a:bevelT h="19050"/>
              <a:contourClr>
                <a:srgbClr val="F4A234"/>
              </a:contourClr>
            </a:sp3d>
          </a:bodyPr>
          <a:lstStyle>
            <a:lvl1pPr marL="0" indent="0" algn="r">
              <a:buFont typeface="Arial" pitchFamily="34" charset="0"/>
              <a:buNone/>
              <a:defRPr kumimoji="0" lang="en-US" sz="10000" b="1" i="1" u="none" strike="noStrike" kern="1200" cap="none" spc="-642" normalizeH="0" baseline="0" noProof="0" dirty="0" smtClean="0">
                <a:ln w="11430"/>
                <a:solidFill>
                  <a:schemeClr val="accent5"/>
                </a:solidFill>
                <a:effectLst>
                  <a:outerShdw blurRad="50800" dist="38100" dir="2700000" algn="tl" rotWithShape="0">
                    <a:prstClr val="black">
                      <a:alpha val="57000"/>
                    </a:prstClr>
                  </a:outerShdw>
                </a:effectLst>
                <a:uLnTx/>
                <a:uFillTx/>
                <a:latin typeface="Segoe" pitchFamily="34" charset="0"/>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pic>
        <p:nvPicPr>
          <p:cNvPr id="1026" name="Picture 2" descr="C:\Program Files\Microsoft Resource DVD Artwork\DVD_ART\Artwork_Imagery\Shapes and Graphics\Bullets\Blue GEL .png"/>
          <p:cNvPicPr>
            <a:picLocks noChangeAspect="1" noChangeArrowheads="1"/>
          </p:cNvPicPr>
          <p:nvPr userDrawn="1"/>
        </p:nvPicPr>
        <p:blipFill>
          <a:blip r:embed="rId2" cstate="print"/>
          <a:srcRect/>
          <a:stretch>
            <a:fillRect/>
          </a:stretch>
        </p:blipFill>
        <p:spPr bwMode="auto">
          <a:xfrm>
            <a:off x="8826500" y="-317500"/>
            <a:ext cx="317500" cy="317500"/>
          </a:xfrm>
          <a:prstGeom prst="rect">
            <a:avLst/>
          </a:prstGeom>
          <a:noFill/>
        </p:spPr>
      </p:pic>
      <p:sp>
        <p:nvSpPr>
          <p:cNvPr id="5"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3" descr="S:\ResourceDVD\Clip_Installer\DVD_ART\BoxShots_Logos\Microsoft Research\Microsoft Research b.png"/>
          <p:cNvPicPr>
            <a:picLocks noChangeAspect="1" noChangeArrowheads="1"/>
          </p:cNvPicPr>
          <p:nvPr userDrawn="1"/>
        </p:nvPicPr>
        <p:blipFill>
          <a:blip r:embed="rId3" cstate="print"/>
          <a:srcRect/>
          <a:stretch>
            <a:fillRect/>
          </a:stretch>
        </p:blipFill>
        <p:spPr bwMode="auto">
          <a:xfrm>
            <a:off x="7452651" y="6247682"/>
            <a:ext cx="1399075" cy="389198"/>
          </a:xfrm>
          <a:prstGeom prst="rect">
            <a:avLst/>
          </a:prstGeom>
          <a:noFill/>
        </p:spPr>
      </p:pic>
      <p:sp>
        <p:nvSpPr>
          <p:cNvPr id="6" name="Footer Placeholder 5"/>
          <p:cNvSpPr>
            <a:spLocks noGrp="1"/>
          </p:cNvSpPr>
          <p:nvPr>
            <p:ph type="ftr" sz="quarter" idx="10"/>
          </p:nvPr>
        </p:nvSpPr>
        <p:spPr/>
        <p:txBody>
          <a:bodyPr/>
          <a:lstStyle/>
          <a:p>
            <a:r>
              <a:rPr lang="en-US" smtClean="0"/>
              <a:t>&lt;footer text&gt;</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_w/o Logo">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10"/>
          </p:nvPr>
        </p:nvSpPr>
        <p:spPr/>
        <p:txBody>
          <a:bodyPr/>
          <a:lstStyle/>
          <a:p>
            <a:r>
              <a:rPr lang="en-US" smtClean="0"/>
              <a:t>&lt;footer text&gt;</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3" descr="S:\ResourceDVD\Clip_Installer\DVD_ART\BoxShots_Logos\Microsoft Research\Microsoft Research b.png"/>
          <p:cNvPicPr>
            <a:picLocks noChangeAspect="1" noChangeArrowheads="1"/>
          </p:cNvPicPr>
          <p:nvPr userDrawn="1"/>
        </p:nvPicPr>
        <p:blipFill>
          <a:blip r:embed="rId2" cstate="print"/>
          <a:srcRect/>
          <a:stretch>
            <a:fillRect/>
          </a:stretch>
        </p:blipFill>
        <p:spPr bwMode="auto">
          <a:xfrm>
            <a:off x="7452651" y="6247682"/>
            <a:ext cx="1399075" cy="389198"/>
          </a:xfrm>
          <a:prstGeom prst="rect">
            <a:avLst/>
          </a:prstGeom>
          <a:noFill/>
        </p:spPr>
      </p:pic>
      <p:sp>
        <p:nvSpPr>
          <p:cNvPr id="6" name="Footer Placeholder 5"/>
          <p:cNvSpPr>
            <a:spLocks noGrp="1"/>
          </p:cNvSpPr>
          <p:nvPr>
            <p:ph type="ftr" sz="quarter" idx="10"/>
          </p:nvPr>
        </p:nvSpPr>
        <p:spPr/>
        <p:txBody>
          <a:bodyPr/>
          <a:lstStyle/>
          <a:p>
            <a:r>
              <a:rPr lang="en-US" smtClean="0"/>
              <a:t>&lt;footer text&gt;</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3" descr="S:\ResourceDVD\Clip_Installer\DVD_ART\BoxShots_Logos\Microsoft Research\Microsoft Research b.png"/>
          <p:cNvPicPr>
            <a:picLocks noChangeAspect="1" noChangeArrowheads="1"/>
          </p:cNvPicPr>
          <p:nvPr userDrawn="1"/>
        </p:nvPicPr>
        <p:blipFill>
          <a:blip r:embed="rId2" cstate="print"/>
          <a:srcRect/>
          <a:stretch>
            <a:fillRect/>
          </a:stretch>
        </p:blipFill>
        <p:spPr bwMode="auto">
          <a:xfrm>
            <a:off x="7452651" y="6247682"/>
            <a:ext cx="1399075" cy="389198"/>
          </a:xfrm>
          <a:prstGeom prst="rect">
            <a:avLst/>
          </a:prstGeom>
          <a:noFill/>
        </p:spPr>
      </p:pic>
      <p:sp>
        <p:nvSpPr>
          <p:cNvPr id="8" name="Footer Placeholder 7"/>
          <p:cNvSpPr>
            <a:spLocks noGrp="1"/>
          </p:cNvSpPr>
          <p:nvPr>
            <p:ph type="ftr" sz="quarter" idx="10"/>
          </p:nvPr>
        </p:nvSpPr>
        <p:spPr/>
        <p:txBody>
          <a:bodyPr/>
          <a:lstStyle/>
          <a:p>
            <a:r>
              <a:rPr lang="en-US" smtClean="0"/>
              <a:t>&lt;footer text&gt;</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p>
            <a:r>
              <a:rPr lang="en-US" smtClean="0"/>
              <a:t>&lt;footer text&gt;</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_w/Top Banner">
    <p:bg>
      <p:bgPr>
        <a:solidFill>
          <a:schemeClr val="tx1"/>
        </a:solidFill>
        <a:effectLst/>
      </p:bgPr>
    </p:bg>
    <p:spTree>
      <p:nvGrpSpPr>
        <p:cNvPr id="1" name=""/>
        <p:cNvGrpSpPr/>
        <p:nvPr/>
      </p:nvGrpSpPr>
      <p:grpSpPr>
        <a:xfrm>
          <a:off x="0" y="0"/>
          <a:ext cx="0" cy="0"/>
          <a:chOff x="0" y="0"/>
          <a:chExt cx="0" cy="0"/>
        </a:xfrm>
      </p:grpSpPr>
      <p:pic>
        <p:nvPicPr>
          <p:cNvPr id="6" name="Picture 5" descr="top_banner.png"/>
          <p:cNvPicPr>
            <a:picLocks noChangeAspect="1"/>
          </p:cNvPicPr>
          <p:nvPr userDrawn="1"/>
        </p:nvPicPr>
        <p:blipFill>
          <a:blip r:embed="rId2" cstate="print"/>
          <a:stretch>
            <a:fillRect/>
          </a:stretch>
        </p:blipFill>
        <p:spPr>
          <a:xfrm>
            <a:off x="571" y="0"/>
            <a:ext cx="9142858" cy="1031746"/>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7"/>
            <a:ext cx="8382000" cy="7502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210862"/>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ysClr val="windowText" lastClr="000000"/>
                </a:solidFill>
              </a:defRPr>
            </a:lvl1pPr>
          </a:lstStyle>
          <a:p>
            <a:r>
              <a:rPr lang="en-US" smtClean="0"/>
              <a:t>&lt;footer text&gt;</a:t>
            </a:r>
            <a:endParaRPr lang="en-US" dirty="0"/>
          </a:p>
        </p:txBody>
      </p:sp>
    </p:spTree>
  </p:cSld>
  <p:clrMap bg1="dk1" tx1="lt1" bg2="dk2" tx2="lt2" accent1="accent1" accent2="accent2" accent3="accent3" accent4="accent4" accent5="accent5" accent6="accent6" hlink="hlink" folHlink="folHlink"/>
  <p:sldLayoutIdLst>
    <p:sldLayoutId id="2147483681" r:id="rId1"/>
    <p:sldLayoutId id="2147483692" r:id="rId2"/>
    <p:sldLayoutId id="2147483683" r:id="rId3"/>
    <p:sldLayoutId id="2147483684" r:id="rId4"/>
    <p:sldLayoutId id="2147483685" r:id="rId5"/>
    <p:sldLayoutId id="2147483686" r:id="rId6"/>
    <p:sldLayoutId id="2147483687" r:id="rId7"/>
    <p:sldLayoutId id="2147483688" r:id="rId8"/>
    <p:sldLayoutId id="2147483693" r:id="rId9"/>
    <p:sldLayoutId id="2147483689" r:id="rId10"/>
    <p:sldLayoutId id="2147483690" r:id="rId11"/>
    <p:sldLayoutId id="2147483691" r:id="rId12"/>
  </p:sldLayoutIdLst>
  <p:transition>
    <p:fade/>
  </p:transition>
  <p:hf sldNum="0" hdr="0" ftr="0" dt="0"/>
  <p:txStyles>
    <p:titleStyle>
      <a:lvl1pPr algn="l" defTabSz="912777" rtl="0" eaLnBrk="1" fontAlgn="base" latinLnBrk="0" hangingPunct="1">
        <a:lnSpc>
          <a:spcPct val="90000"/>
        </a:lnSpc>
        <a:spcBef>
          <a:spcPct val="0"/>
        </a:spcBef>
        <a:spcAft>
          <a:spcPct val="0"/>
        </a:spcAft>
        <a:buNone/>
        <a:defRPr lang="en-US" sz="5400" b="0" kern="120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384954" indent="-384954" algn="l" defTabSz="914363" rtl="0" eaLnBrk="1" latinLnBrk="0" hangingPunct="1">
        <a:lnSpc>
          <a:spcPct val="90000"/>
        </a:lnSpc>
        <a:spcBef>
          <a:spcPct val="20000"/>
        </a:spcBef>
        <a:buSzPct val="90000"/>
        <a:buFontTx/>
        <a:buBlip>
          <a:blip r:embed="rId15"/>
        </a:buBlip>
        <a:defRPr sz="3300" kern="1200">
          <a:solidFill>
            <a:schemeClr val="bg1"/>
          </a:solidFill>
          <a:latin typeface="+mn-lt"/>
          <a:ea typeface="+mn-ea"/>
          <a:cs typeface="+mn-cs"/>
        </a:defRPr>
      </a:lvl1pPr>
      <a:lvl2pPr marL="739481" indent="-362465" algn="l" defTabSz="914363" rtl="0" eaLnBrk="1" latinLnBrk="0" hangingPunct="1">
        <a:lnSpc>
          <a:spcPct val="90000"/>
        </a:lnSpc>
        <a:spcBef>
          <a:spcPct val="20000"/>
        </a:spcBef>
        <a:buSzPct val="90000"/>
        <a:buFontTx/>
        <a:buBlip>
          <a:blip r:embed="rId15"/>
        </a:buBlip>
        <a:defRPr sz="3000" kern="1200">
          <a:solidFill>
            <a:schemeClr val="bg1"/>
          </a:solidFill>
          <a:latin typeface="+mn-lt"/>
          <a:ea typeface="+mn-ea"/>
          <a:cs typeface="+mn-cs"/>
        </a:defRPr>
      </a:lvl2pPr>
      <a:lvl3pPr marL="1101946" indent="-347914" algn="l" defTabSz="914363" rtl="0" eaLnBrk="1" latinLnBrk="0" hangingPunct="1">
        <a:lnSpc>
          <a:spcPct val="90000"/>
        </a:lnSpc>
        <a:spcBef>
          <a:spcPct val="20000"/>
        </a:spcBef>
        <a:buSzPct val="90000"/>
        <a:buFontTx/>
        <a:buBlip>
          <a:blip r:embed="rId15"/>
        </a:buBlip>
        <a:defRPr sz="2700" kern="1200">
          <a:solidFill>
            <a:schemeClr val="bg1"/>
          </a:solidFill>
          <a:latin typeface="+mn-lt"/>
          <a:ea typeface="+mn-ea"/>
          <a:cs typeface="+mn-cs"/>
        </a:defRPr>
      </a:lvl3pPr>
      <a:lvl4pPr marL="1420756" indent="-318811" algn="l" defTabSz="914363" rtl="0" eaLnBrk="1" latinLnBrk="0" hangingPunct="1">
        <a:lnSpc>
          <a:spcPct val="90000"/>
        </a:lnSpc>
        <a:spcBef>
          <a:spcPct val="20000"/>
        </a:spcBef>
        <a:buSzPct val="90000"/>
        <a:buFontTx/>
        <a:buBlip>
          <a:blip r:embed="rId15"/>
        </a:buBlip>
        <a:defRPr sz="2300" kern="1200">
          <a:solidFill>
            <a:schemeClr val="bg1"/>
          </a:solidFill>
          <a:latin typeface="+mn-lt"/>
          <a:ea typeface="+mn-ea"/>
          <a:cs typeface="+mn-cs"/>
        </a:defRPr>
      </a:lvl4pPr>
      <a:lvl5pPr marL="1760732" indent="-318811" algn="l" defTabSz="914363" rtl="0" eaLnBrk="1" latinLnBrk="0" hangingPunct="1">
        <a:lnSpc>
          <a:spcPct val="90000"/>
        </a:lnSpc>
        <a:spcBef>
          <a:spcPct val="20000"/>
        </a:spcBef>
        <a:buSzPct val="90000"/>
        <a:buFontTx/>
        <a:buBlip>
          <a:blip r:embed="rId15"/>
        </a:buBlip>
        <a:defRPr sz="23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Inverted path indices</a:t>
            </a:r>
            <a:endParaRPr lang="en-US" dirty="0"/>
          </a:p>
        </p:txBody>
      </p:sp>
      <p:graphicFrame>
        <p:nvGraphicFramePr>
          <p:cNvPr id="4" name="Content Placeholder 3"/>
          <p:cNvGraphicFramePr>
            <a:graphicFrameLocks noGrp="1"/>
          </p:cNvGraphicFramePr>
          <p:nvPr>
            <p:ph idx="1"/>
          </p:nvPr>
        </p:nvGraphicFramePr>
        <p:xfrm>
          <a:off x="457200" y="3429000"/>
          <a:ext cx="8229600" cy="2754125"/>
        </p:xfrm>
        <a:graphic>
          <a:graphicData uri="http://schemas.openxmlformats.org/drawingml/2006/table">
            <a:tbl>
              <a:tblPr firstRow="1" bandRow="1">
                <a:tableStyleId>{284E427A-3D55-4303-BF80-6455036E1DE7}</a:tableStyleId>
              </a:tblPr>
              <a:tblGrid>
                <a:gridCol w="1219200"/>
                <a:gridCol w="1828800"/>
                <a:gridCol w="2286000"/>
                <a:gridCol w="2895600"/>
              </a:tblGrid>
              <a:tr h="400556">
                <a:tc>
                  <a:txBody>
                    <a:bodyPr/>
                    <a:lstStyle/>
                    <a:p>
                      <a:r>
                        <a:rPr lang="en-US" dirty="0" smtClean="0"/>
                        <a:t>Pattern</a:t>
                      </a:r>
                      <a:r>
                        <a:rPr lang="en-US" baseline="0" dirty="0" smtClean="0"/>
                        <a:t> id</a:t>
                      </a:r>
                      <a:endParaRPr lang="en-US" dirty="0">
                        <a:solidFill>
                          <a:schemeClr val="accent2">
                            <a:lumMod val="75000"/>
                          </a:schemeClr>
                        </a:solidFill>
                      </a:endParaRPr>
                    </a:p>
                  </a:txBody>
                  <a:tcPr/>
                </a:tc>
                <a:tc>
                  <a:txBody>
                    <a:bodyPr/>
                    <a:lstStyle/>
                    <a:p>
                      <a:r>
                        <a:rPr lang="en-US" dirty="0" smtClean="0"/>
                        <a:t>pattern</a:t>
                      </a:r>
                      <a:endParaRPr lang="en-US" dirty="0">
                        <a:solidFill>
                          <a:schemeClr val="accent2">
                            <a:lumMod val="75000"/>
                          </a:schemeClr>
                        </a:solidFill>
                      </a:endParaRPr>
                    </a:p>
                  </a:txBody>
                  <a:tcPr/>
                </a:tc>
                <a:tc>
                  <a:txBody>
                    <a:bodyPr/>
                    <a:lstStyle/>
                    <a:p>
                      <a:r>
                        <a:rPr lang="en-US" dirty="0" smtClean="0"/>
                        <a:t>Path to g under</a:t>
                      </a:r>
                      <a:r>
                        <a:rPr lang="en-US" baseline="0" dirty="0" smtClean="0"/>
                        <a:t> f</a:t>
                      </a:r>
                      <a:endParaRPr lang="en-US" dirty="0">
                        <a:solidFill>
                          <a:schemeClr val="accent2">
                            <a:lumMod val="75000"/>
                          </a:schemeClr>
                        </a:solidFill>
                      </a:endParaRPr>
                    </a:p>
                  </a:txBody>
                  <a:tcPr/>
                </a:tc>
                <a:tc>
                  <a:txBody>
                    <a:bodyPr/>
                    <a:lstStyle/>
                    <a:p>
                      <a:r>
                        <a:rPr lang="en-US" dirty="0" smtClean="0"/>
                        <a:t>Inverted paths </a:t>
                      </a:r>
                      <a:endParaRPr lang="en-US" dirty="0">
                        <a:solidFill>
                          <a:schemeClr val="accent2">
                            <a:lumMod val="75000"/>
                          </a:schemeClr>
                        </a:solidFill>
                      </a:endParaRPr>
                    </a:p>
                  </a:txBody>
                  <a:tcPr/>
                </a:tc>
              </a:tr>
              <a:tr h="400556">
                <a:tc>
                  <a:txBody>
                    <a:bodyPr/>
                    <a:lstStyle/>
                    <a:p>
                      <a:r>
                        <a:rPr lang="en-US" dirty="0" smtClean="0"/>
                        <a:t>p1</a:t>
                      </a:r>
                      <a:endParaRPr lang="en-US" dirty="0">
                        <a:solidFill>
                          <a:schemeClr val="accent2">
                            <a:lumMod val="75000"/>
                          </a:schemeClr>
                        </a:solidFill>
                      </a:endParaRPr>
                    </a:p>
                  </a:txBody>
                  <a:tcPr/>
                </a:tc>
                <a:tc>
                  <a:txBody>
                    <a:bodyPr/>
                    <a:lstStyle/>
                    <a:p>
                      <a:r>
                        <a:rPr lang="en-US" dirty="0" smtClean="0"/>
                        <a:t>f(f( g(x) ,a),x)</a:t>
                      </a:r>
                      <a:endParaRPr lang="en-US" dirty="0">
                        <a:solidFill>
                          <a:schemeClr val="accent2">
                            <a:lumMod val="75000"/>
                          </a:schemeClr>
                        </a:solidFill>
                      </a:endParaRPr>
                    </a:p>
                  </a:txBody>
                  <a:tcPr/>
                </a:tc>
                <a:tc>
                  <a:txBody>
                    <a:bodyPr/>
                    <a:lstStyle/>
                    <a:p>
                      <a:r>
                        <a:rPr lang="en-US" dirty="0" smtClean="0"/>
                        <a:t>p1</a:t>
                      </a:r>
                      <a:r>
                        <a:rPr lang="en-US" dirty="0" smtClean="0">
                          <a:sym typeface="Symbol"/>
                        </a:rPr>
                        <a:t>  </a:t>
                      </a:r>
                      <a:r>
                        <a:rPr lang="en-US" dirty="0" smtClean="0"/>
                        <a:t>g: f.1.f.1</a:t>
                      </a:r>
                      <a:endParaRPr lang="en-US" dirty="0">
                        <a:solidFill>
                          <a:schemeClr val="accent2">
                            <a:lumMod val="75000"/>
                          </a:schemeClr>
                        </a:solidFill>
                      </a:endParaRPr>
                    </a:p>
                  </a:txBody>
                  <a:tcPr/>
                </a:tc>
                <a:tc>
                  <a:txBody>
                    <a:bodyPr/>
                    <a:lstStyle/>
                    <a:p>
                      <a:r>
                        <a:rPr lang="en-US" dirty="0" smtClean="0"/>
                        <a:t>(</a:t>
                      </a:r>
                      <a:r>
                        <a:rPr lang="en-US" dirty="0" err="1" smtClean="0"/>
                        <a:t>f,g</a:t>
                      </a:r>
                      <a:r>
                        <a:rPr lang="en-US" dirty="0" smtClean="0"/>
                        <a:t>): f.1.f.1</a:t>
                      </a:r>
                      <a:r>
                        <a:rPr lang="en-US" dirty="0" smtClean="0">
                          <a:sym typeface="Symbol"/>
                        </a:rPr>
                        <a:t>   p1</a:t>
                      </a:r>
                      <a:endParaRPr lang="en-US" dirty="0">
                        <a:solidFill>
                          <a:schemeClr val="accent2">
                            <a:lumMod val="75000"/>
                          </a:schemeClr>
                        </a:solidFill>
                      </a:endParaRPr>
                    </a:p>
                  </a:txBody>
                  <a:tcPr/>
                </a:tc>
              </a:tr>
              <a:tr h="400556">
                <a:tc>
                  <a:txBody>
                    <a:bodyPr/>
                    <a:lstStyle/>
                    <a:p>
                      <a:r>
                        <a:rPr lang="en-US" dirty="0" smtClean="0"/>
                        <a:t>p2</a:t>
                      </a:r>
                      <a:endParaRPr lang="en-US" dirty="0">
                        <a:solidFill>
                          <a:schemeClr val="accent2">
                            <a:lumMod val="75000"/>
                          </a:schemeClr>
                        </a:solidFill>
                      </a:endParaRPr>
                    </a:p>
                  </a:txBody>
                  <a:tcPr/>
                </a:tc>
                <a:tc>
                  <a:txBody>
                    <a:bodyPr/>
                    <a:lstStyle/>
                    <a:p>
                      <a:r>
                        <a:rPr lang="en-US" dirty="0" smtClean="0"/>
                        <a:t>h(c, f( g(y) , x)) </a:t>
                      </a:r>
                      <a:endParaRPr lang="en-US" dirty="0">
                        <a:solidFill>
                          <a:schemeClr val="accent2">
                            <a:lumMod val="75000"/>
                          </a:schemeClr>
                        </a:solidFill>
                      </a:endParaRPr>
                    </a:p>
                  </a:txBody>
                  <a:tcPr/>
                </a:tc>
                <a:tc>
                  <a:txBody>
                    <a:bodyPr/>
                    <a:lstStyle/>
                    <a:p>
                      <a:r>
                        <a:rPr lang="en-US" dirty="0" smtClean="0"/>
                        <a:t>p2</a:t>
                      </a:r>
                      <a:r>
                        <a:rPr lang="en-US" dirty="0" smtClean="0">
                          <a:sym typeface="Symbol"/>
                        </a:rPr>
                        <a:t>  </a:t>
                      </a:r>
                      <a:r>
                        <a:rPr lang="en-US" dirty="0" smtClean="0"/>
                        <a:t>g: h.2.f.1</a:t>
                      </a:r>
                      <a:endParaRPr lang="en-US" dirty="0">
                        <a:solidFill>
                          <a:schemeClr val="accent2">
                            <a:lumMod val="75000"/>
                          </a:schemeClr>
                        </a:solidFill>
                      </a:endParaRPr>
                    </a:p>
                  </a:txBody>
                  <a:tcPr/>
                </a:tc>
                <a:tc>
                  <a:txBody>
                    <a:bodyPr/>
                    <a:lstStyle/>
                    <a:p>
                      <a:r>
                        <a:rPr lang="en-US" dirty="0" smtClean="0"/>
                        <a:t>(</a:t>
                      </a:r>
                      <a:r>
                        <a:rPr lang="en-US" dirty="0" err="1" smtClean="0"/>
                        <a:t>f,g</a:t>
                      </a:r>
                      <a:r>
                        <a:rPr lang="en-US" dirty="0" smtClean="0"/>
                        <a:t>): f.1.h.2</a:t>
                      </a:r>
                      <a:r>
                        <a:rPr lang="en-US" dirty="0" smtClean="0">
                          <a:sym typeface="Symbol"/>
                        </a:rPr>
                        <a:t>  p2</a:t>
                      </a:r>
                      <a:endParaRPr lang="en-US" dirty="0">
                        <a:solidFill>
                          <a:schemeClr val="accent2">
                            <a:lumMod val="75000"/>
                          </a:schemeClr>
                        </a:solidFill>
                      </a:endParaRPr>
                    </a:p>
                  </a:txBody>
                  <a:tcPr/>
                </a:tc>
              </a:tr>
              <a:tr h="445062">
                <a:tc>
                  <a:txBody>
                    <a:bodyPr/>
                    <a:lstStyle/>
                    <a:p>
                      <a:r>
                        <a:rPr lang="en-US" dirty="0" smtClean="0"/>
                        <a:t>p3</a:t>
                      </a:r>
                      <a:endParaRPr lang="en-US" dirty="0">
                        <a:solidFill>
                          <a:schemeClr val="accent2">
                            <a:lumMod val="75000"/>
                          </a:schemeClr>
                        </a:solidFill>
                      </a:endParaRPr>
                    </a:p>
                  </a:txBody>
                  <a:tcPr/>
                </a:tc>
                <a:tc>
                  <a:txBody>
                    <a:bodyPr/>
                    <a:lstStyle/>
                    <a:p>
                      <a:r>
                        <a:rPr lang="en-US" dirty="0" smtClean="0"/>
                        <a:t>f(f( g(x) ,b),y) </a:t>
                      </a:r>
                      <a:endParaRPr lang="en-US" dirty="0">
                        <a:solidFill>
                          <a:schemeClr val="accent2">
                            <a:lumMod val="75000"/>
                          </a:schemeClr>
                        </a:solidFill>
                      </a:endParaRPr>
                    </a:p>
                  </a:txBody>
                  <a:tcPr/>
                </a:tc>
                <a:tc>
                  <a:txBody>
                    <a:bodyPr/>
                    <a:lstStyle/>
                    <a:p>
                      <a:r>
                        <a:rPr lang="en-US" dirty="0" smtClean="0"/>
                        <a:t>p3</a:t>
                      </a:r>
                      <a:r>
                        <a:rPr lang="en-US" dirty="0" smtClean="0">
                          <a:sym typeface="Symbol"/>
                        </a:rPr>
                        <a:t>  </a:t>
                      </a:r>
                      <a:r>
                        <a:rPr lang="en-US" dirty="0" smtClean="0"/>
                        <a:t>g: f.1.f.1</a:t>
                      </a:r>
                      <a:endParaRPr lang="en-US" dirty="0">
                        <a:solidFill>
                          <a:schemeClr val="accent2">
                            <a:lumMod val="75000"/>
                          </a:schemeClr>
                        </a:solidFill>
                      </a:endParaRPr>
                    </a:p>
                  </a:txBody>
                  <a:tcPr/>
                </a:tc>
                <a:tc>
                  <a:txBody>
                    <a:bodyPr/>
                    <a:lstStyle/>
                    <a:p>
                      <a:r>
                        <a:rPr lang="en-US" dirty="0" smtClean="0">
                          <a:sym typeface="Symbol"/>
                        </a:rPr>
                        <a:t>(</a:t>
                      </a:r>
                      <a:r>
                        <a:rPr lang="en-US" dirty="0" err="1" smtClean="0">
                          <a:sym typeface="Symbol"/>
                        </a:rPr>
                        <a:t>f,g</a:t>
                      </a:r>
                      <a:r>
                        <a:rPr lang="en-US" dirty="0" smtClean="0">
                          <a:sym typeface="Symbol"/>
                        </a:rPr>
                        <a:t>): </a:t>
                      </a:r>
                      <a:r>
                        <a:rPr lang="en-US" dirty="0" smtClean="0"/>
                        <a:t>f.1.f.1  </a:t>
                      </a:r>
                      <a:r>
                        <a:rPr lang="en-US" dirty="0" smtClean="0">
                          <a:sym typeface="Symbol"/>
                        </a:rPr>
                        <a:t> p3</a:t>
                      </a:r>
                      <a:endParaRPr lang="en-US" dirty="0">
                        <a:solidFill>
                          <a:schemeClr val="accent2">
                            <a:lumMod val="75000"/>
                          </a:schemeClr>
                        </a:solidFill>
                      </a:endParaRPr>
                    </a:p>
                  </a:txBody>
                  <a:tcPr/>
                </a:tc>
              </a:tr>
              <a:tr h="867871">
                <a:tc>
                  <a:txBody>
                    <a:bodyPr/>
                    <a:lstStyle/>
                    <a:p>
                      <a:r>
                        <a:rPr lang="en-US" dirty="0" smtClean="0"/>
                        <a:t>p4</a:t>
                      </a:r>
                      <a:endParaRPr lang="en-US" dirty="0">
                        <a:solidFill>
                          <a:schemeClr val="accent2">
                            <a:lumMod val="75000"/>
                          </a:schemeClr>
                        </a:solidFill>
                      </a:endParaRPr>
                    </a:p>
                  </a:txBody>
                  <a:tcPr/>
                </a:tc>
                <a:tc>
                  <a:txBody>
                    <a:bodyPr/>
                    <a:lstStyle/>
                    <a:p>
                      <a:r>
                        <a:rPr lang="en-US" dirty="0" smtClean="0"/>
                        <a:t>f(f(a, g(x) ), g(y) )</a:t>
                      </a:r>
                      <a:endParaRPr lang="en-US" dirty="0">
                        <a:solidFill>
                          <a:schemeClr val="accent2">
                            <a:lumMod val="75000"/>
                          </a:schemeClr>
                        </a:solidFill>
                      </a:endParaRPr>
                    </a:p>
                  </a:txBody>
                  <a:tcPr/>
                </a:tc>
                <a:tc>
                  <a:txBody>
                    <a:bodyPr/>
                    <a:lstStyle/>
                    <a:p>
                      <a:r>
                        <a:rPr lang="en-US" dirty="0" smtClean="0"/>
                        <a:t>p4</a:t>
                      </a:r>
                      <a:r>
                        <a:rPr lang="en-US" dirty="0" smtClean="0">
                          <a:sym typeface="Symbol"/>
                        </a:rPr>
                        <a:t>  </a:t>
                      </a:r>
                      <a:r>
                        <a:rPr lang="en-US" dirty="0" smtClean="0"/>
                        <a:t>g: f.1.f.2, f.2</a:t>
                      </a:r>
                      <a:endParaRPr lang="en-US" dirty="0">
                        <a:solidFill>
                          <a:schemeClr val="accent2">
                            <a:lumMod val="75000"/>
                          </a:schemeClr>
                        </a:solidFill>
                      </a:endParaRPr>
                    </a:p>
                  </a:txBody>
                  <a:tcPr/>
                </a:tc>
                <a:tc>
                  <a:txBody>
                    <a:bodyPr/>
                    <a:lstStyle/>
                    <a:p>
                      <a:r>
                        <a:rPr lang="en-US" dirty="0" smtClean="0">
                          <a:sym typeface="Symbol"/>
                        </a:rPr>
                        <a:t>(</a:t>
                      </a:r>
                      <a:r>
                        <a:rPr lang="en-US" dirty="0" err="1" smtClean="0">
                          <a:sym typeface="Symbol"/>
                        </a:rPr>
                        <a:t>f,g</a:t>
                      </a:r>
                      <a:r>
                        <a:rPr lang="en-US" dirty="0" smtClean="0">
                          <a:sym typeface="Symbol"/>
                        </a:rPr>
                        <a:t>): f.2.f.1   p4, </a:t>
                      </a:r>
                      <a:br>
                        <a:rPr lang="en-US" dirty="0" smtClean="0">
                          <a:sym typeface="Symbol"/>
                        </a:rPr>
                      </a:br>
                      <a:r>
                        <a:rPr lang="en-US" dirty="0" smtClean="0">
                          <a:sym typeface="Symbol"/>
                        </a:rPr>
                        <a:t>(</a:t>
                      </a:r>
                      <a:r>
                        <a:rPr lang="en-US" dirty="0" err="1" smtClean="0">
                          <a:sym typeface="Symbol"/>
                        </a:rPr>
                        <a:t>f,g</a:t>
                      </a:r>
                      <a:r>
                        <a:rPr lang="en-US" dirty="0" smtClean="0">
                          <a:sym typeface="Symbol"/>
                        </a:rPr>
                        <a:t>): f.2  p4</a:t>
                      </a:r>
                      <a:endParaRPr lang="en-US" dirty="0">
                        <a:solidFill>
                          <a:schemeClr val="accent2">
                            <a:lumMod val="75000"/>
                          </a:schemeClr>
                        </a:solidFill>
                      </a:endParaRPr>
                    </a:p>
                  </a:txBody>
                  <a:tcPr/>
                </a:tc>
              </a:tr>
            </a:tbl>
          </a:graphicData>
        </a:graphic>
      </p:graphicFrame>
      <p:sp>
        <p:nvSpPr>
          <p:cNvPr id="5" name="TextBox 4"/>
          <p:cNvSpPr txBox="1"/>
          <p:nvPr/>
        </p:nvSpPr>
        <p:spPr>
          <a:xfrm>
            <a:off x="457200" y="1219200"/>
            <a:ext cx="8229600" cy="2677656"/>
          </a:xfrm>
          <a:prstGeom prst="rect">
            <a:avLst/>
          </a:prstGeom>
          <a:noFill/>
        </p:spPr>
        <p:txBody>
          <a:bodyPr wrap="square" rtlCol="0">
            <a:spAutoFit/>
          </a:bodyPr>
          <a:lstStyle/>
          <a:p>
            <a:r>
              <a:rPr lang="en-US" sz="2400" dirty="0" smtClean="0">
                <a:solidFill>
                  <a:schemeClr val="accent2">
                    <a:lumMod val="75000"/>
                  </a:schemeClr>
                </a:solidFill>
              </a:rPr>
              <a:t>Index all patterns with f(…g(…)…) sub-term, that </a:t>
            </a:r>
            <a:r>
              <a:rPr lang="en-US" sz="2400" i="1" dirty="0" smtClean="0">
                <a:solidFill>
                  <a:schemeClr val="accent2">
                    <a:lumMod val="75000"/>
                  </a:schemeClr>
                </a:solidFill>
              </a:rPr>
              <a:t>may </a:t>
            </a:r>
            <a:r>
              <a:rPr lang="en-US" sz="2400" dirty="0" smtClean="0">
                <a:solidFill>
                  <a:schemeClr val="accent2">
                    <a:lumMod val="75000"/>
                  </a:schemeClr>
                </a:solidFill>
              </a:rPr>
              <a:t>become enabled when</a:t>
            </a:r>
          </a:p>
          <a:p>
            <a:r>
              <a:rPr lang="en-US" sz="2400" dirty="0" smtClean="0">
                <a:solidFill>
                  <a:schemeClr val="accent2">
                    <a:lumMod val="75000"/>
                  </a:schemeClr>
                </a:solidFill>
              </a:rPr>
              <a:t>	merge(n</a:t>
            </a:r>
            <a:r>
              <a:rPr lang="en-US" sz="2400" baseline="-25000" dirty="0" smtClean="0">
                <a:solidFill>
                  <a:schemeClr val="accent2">
                    <a:lumMod val="75000"/>
                  </a:schemeClr>
                </a:solidFill>
              </a:rPr>
              <a:t>1</a:t>
            </a:r>
            <a:r>
              <a:rPr lang="en-US" sz="2400" dirty="0" smtClean="0">
                <a:solidFill>
                  <a:schemeClr val="accent2">
                    <a:lumMod val="75000"/>
                  </a:schemeClr>
                </a:solidFill>
              </a:rPr>
              <a:t>, n</a:t>
            </a:r>
            <a:r>
              <a:rPr lang="en-US" sz="2400" baseline="-25000" dirty="0" smtClean="0">
                <a:solidFill>
                  <a:schemeClr val="accent2">
                    <a:lumMod val="75000"/>
                  </a:schemeClr>
                </a:solidFill>
              </a:rPr>
              <a:t>2</a:t>
            </a:r>
            <a:r>
              <a:rPr lang="en-US" sz="2400" dirty="0" smtClean="0">
                <a:solidFill>
                  <a:schemeClr val="accent2">
                    <a:lumMod val="75000"/>
                  </a:schemeClr>
                </a:solidFill>
              </a:rPr>
              <a:t>) where </a:t>
            </a:r>
          </a:p>
          <a:p>
            <a:r>
              <a:rPr lang="en-US" sz="2400" dirty="0" smtClean="0">
                <a:solidFill>
                  <a:schemeClr val="accent2">
                    <a:lumMod val="75000"/>
                  </a:schemeClr>
                </a:solidFill>
              </a:rPr>
              <a:t>			</a:t>
            </a:r>
            <a:r>
              <a:rPr lang="en-US" sz="2400" dirty="0" smtClean="0">
                <a:solidFill>
                  <a:schemeClr val="accent2">
                    <a:lumMod val="75000"/>
                  </a:schemeClr>
                </a:solidFill>
                <a:sym typeface="Symbol"/>
              </a:rPr>
              <a:t> parent p</a:t>
            </a:r>
            <a:r>
              <a:rPr lang="en-US" sz="2400" baseline="-25000" dirty="0" smtClean="0">
                <a:solidFill>
                  <a:schemeClr val="accent2">
                    <a:lumMod val="75000"/>
                  </a:schemeClr>
                </a:solidFill>
                <a:sym typeface="Symbol"/>
              </a:rPr>
              <a:t>1</a:t>
            </a:r>
            <a:r>
              <a:rPr lang="en-US" sz="2400" dirty="0" smtClean="0">
                <a:solidFill>
                  <a:schemeClr val="accent2">
                    <a:lumMod val="75000"/>
                  </a:schemeClr>
                </a:solidFill>
                <a:sym typeface="Symbol"/>
              </a:rPr>
              <a:t> of n</a:t>
            </a:r>
            <a:r>
              <a:rPr lang="en-US" sz="2400" baseline="-25000" dirty="0" smtClean="0">
                <a:solidFill>
                  <a:schemeClr val="accent2">
                    <a:lumMod val="75000"/>
                  </a:schemeClr>
                </a:solidFill>
                <a:sym typeface="Symbol"/>
              </a:rPr>
              <a:t>1</a:t>
            </a:r>
            <a:r>
              <a:rPr lang="en-US" sz="2400" dirty="0" smtClean="0">
                <a:solidFill>
                  <a:schemeClr val="accent2">
                    <a:lumMod val="75000"/>
                  </a:schemeClr>
                </a:solidFill>
                <a:sym typeface="Symbol"/>
              </a:rPr>
              <a:t> . Label(p</a:t>
            </a:r>
            <a:r>
              <a:rPr lang="en-US" sz="2400" baseline="-25000" dirty="0" smtClean="0">
                <a:solidFill>
                  <a:schemeClr val="accent2">
                    <a:lumMod val="75000"/>
                  </a:schemeClr>
                </a:solidFill>
                <a:sym typeface="Symbol"/>
              </a:rPr>
              <a:t>1</a:t>
            </a:r>
            <a:r>
              <a:rPr lang="en-US" sz="2400" dirty="0" smtClean="0">
                <a:solidFill>
                  <a:schemeClr val="accent2">
                    <a:lumMod val="75000"/>
                  </a:schemeClr>
                </a:solidFill>
                <a:sym typeface="Symbol"/>
              </a:rPr>
              <a:t>) = f(…n</a:t>
            </a:r>
            <a:r>
              <a:rPr lang="en-US" sz="2400" baseline="-25000" dirty="0" smtClean="0">
                <a:solidFill>
                  <a:schemeClr val="accent2">
                    <a:lumMod val="75000"/>
                  </a:schemeClr>
                </a:solidFill>
                <a:sym typeface="Symbol"/>
              </a:rPr>
              <a:t>1</a:t>
            </a:r>
            <a:r>
              <a:rPr lang="en-US" sz="2400" dirty="0" smtClean="0">
                <a:solidFill>
                  <a:schemeClr val="accent2">
                    <a:lumMod val="75000"/>
                  </a:schemeClr>
                </a:solidFill>
                <a:sym typeface="Symbol"/>
              </a:rPr>
              <a:t>…)</a:t>
            </a:r>
            <a:br>
              <a:rPr lang="en-US" sz="2400" dirty="0" smtClean="0">
                <a:solidFill>
                  <a:schemeClr val="accent2">
                    <a:lumMod val="75000"/>
                  </a:schemeClr>
                </a:solidFill>
                <a:sym typeface="Symbol"/>
              </a:rPr>
            </a:br>
            <a:r>
              <a:rPr lang="en-US" sz="2400" dirty="0" smtClean="0">
                <a:solidFill>
                  <a:schemeClr val="accent2">
                    <a:lumMod val="75000"/>
                  </a:schemeClr>
                </a:solidFill>
                <a:sym typeface="Symbol"/>
              </a:rPr>
              <a:t>			 sibling m</a:t>
            </a:r>
            <a:r>
              <a:rPr lang="en-US" sz="2400" baseline="-25000" dirty="0" smtClean="0">
                <a:solidFill>
                  <a:schemeClr val="accent2">
                    <a:lumMod val="75000"/>
                  </a:schemeClr>
                </a:solidFill>
              </a:rPr>
              <a:t>2</a:t>
            </a:r>
            <a:r>
              <a:rPr lang="en-US" sz="2400" dirty="0" smtClean="0">
                <a:solidFill>
                  <a:schemeClr val="accent2">
                    <a:lumMod val="75000"/>
                  </a:schemeClr>
                </a:solidFill>
                <a:sym typeface="Symbol"/>
              </a:rPr>
              <a:t> of n</a:t>
            </a:r>
            <a:r>
              <a:rPr lang="en-US" sz="2400" baseline="-25000" dirty="0" smtClean="0">
                <a:solidFill>
                  <a:schemeClr val="accent2">
                    <a:lumMod val="75000"/>
                  </a:schemeClr>
                </a:solidFill>
              </a:rPr>
              <a:t>2</a:t>
            </a:r>
            <a:r>
              <a:rPr lang="en-US" sz="2400" dirty="0" smtClean="0">
                <a:solidFill>
                  <a:schemeClr val="accent2">
                    <a:lumMod val="75000"/>
                  </a:schemeClr>
                </a:solidFill>
                <a:sym typeface="Symbol"/>
              </a:rPr>
              <a:t> . Label(m</a:t>
            </a:r>
            <a:r>
              <a:rPr lang="en-US" sz="2400" baseline="-25000" dirty="0" smtClean="0">
                <a:solidFill>
                  <a:schemeClr val="accent2">
                    <a:lumMod val="75000"/>
                  </a:schemeClr>
                </a:solidFill>
              </a:rPr>
              <a:t>2</a:t>
            </a:r>
            <a:r>
              <a:rPr lang="en-US" sz="2400" dirty="0" smtClean="0">
                <a:solidFill>
                  <a:schemeClr val="accent2">
                    <a:lumMod val="75000"/>
                  </a:schemeClr>
                </a:solidFill>
                <a:sym typeface="Symbol"/>
              </a:rPr>
              <a:t>) = g(…) </a:t>
            </a:r>
            <a:br>
              <a:rPr lang="en-US" sz="2400" dirty="0" smtClean="0">
                <a:solidFill>
                  <a:schemeClr val="accent2">
                    <a:lumMod val="75000"/>
                  </a:schemeClr>
                </a:solidFill>
                <a:sym typeface="Symbol"/>
              </a:rPr>
            </a:br>
            <a:r>
              <a:rPr lang="en-US" sz="2400" dirty="0" smtClean="0">
                <a:solidFill>
                  <a:schemeClr val="accent2">
                    <a:lumMod val="75000"/>
                  </a:schemeClr>
                </a:solidFill>
                <a:sym typeface="Symbol"/>
              </a:rPr>
              <a:t>			</a:t>
            </a:r>
            <a:br>
              <a:rPr lang="en-US" sz="2400" dirty="0" smtClean="0">
                <a:solidFill>
                  <a:schemeClr val="accent2">
                    <a:lumMod val="75000"/>
                  </a:schemeClr>
                </a:solidFill>
                <a:sym typeface="Symbol"/>
              </a:rPr>
            </a:br>
            <a:r>
              <a:rPr lang="en-US" sz="2400" dirty="0" smtClean="0">
                <a:solidFill>
                  <a:schemeClr val="accent2">
                    <a:lumMod val="75000"/>
                  </a:schemeClr>
                </a:solidFill>
                <a:sym typeface="Symbol"/>
              </a:rPr>
              <a:t>				</a:t>
            </a:r>
            <a:endParaRPr lang="en-US" sz="2400" dirty="0">
              <a:solidFill>
                <a:schemeClr val="accent2">
                  <a:lumMod val="75000"/>
                </a:schemeClr>
              </a:solidFill>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SR_PPT template_07_light">
  <a:themeElements>
    <a:clrScheme name="MSR 2007">
      <a:dk1>
        <a:srgbClr val="000000"/>
      </a:dk1>
      <a:lt1>
        <a:srgbClr val="FFFFFF"/>
      </a:lt1>
      <a:dk2>
        <a:srgbClr val="3F3F3F"/>
      </a:dk2>
      <a:lt2>
        <a:srgbClr val="FFFFFF"/>
      </a:lt2>
      <a:accent1>
        <a:srgbClr val="FFDF79"/>
      </a:accent1>
      <a:accent2>
        <a:srgbClr val="5782B5"/>
      </a:accent2>
      <a:accent3>
        <a:srgbClr val="E28A54"/>
      </a:accent3>
      <a:accent4>
        <a:srgbClr val="94D850"/>
      </a:accent4>
      <a:accent5>
        <a:srgbClr val="FFA94B"/>
      </a:accent5>
      <a:accent6>
        <a:srgbClr val="9047B9"/>
      </a:accent6>
      <a:hlink>
        <a:srgbClr val="009ED6"/>
      </a:hlink>
      <a:folHlink>
        <a:srgbClr val="DDD819"/>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CC6EB42EF67047A278C6E580679852" ma:contentTypeVersion="4" ma:contentTypeDescription="Create a new document." ma:contentTypeScope="" ma:versionID="40f89ca09ab3369822c7be1a6d9ba351">
  <xsd:schema xmlns:xsd="http://www.w3.org/2001/XMLSchema" xmlns:p="http://schemas.microsoft.com/office/2006/metadata/properties" xmlns:ns1="http://schemas.microsoft.com/sharepoint/v3" targetNamespace="http://schemas.microsoft.com/office/2006/metadata/properties" ma:root="true" ma:fieldsID="b387f137bb906b7447443f1b7ddcb5f2" ns1:_="">
    <xsd:import namespace="http://schemas.microsoft.com/sharepoint/v3"/>
    <xsd:element name="properties">
      <xsd:complexType>
        <xsd:sequence>
          <xsd:element name="documentManagement">
            <xsd:complexType>
              <xsd:all>
                <xsd:element ref="ns1:PublishingExpirationDate" minOccurs="0"/>
                <xsd:element ref="ns1:PublishingStart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ExpirationDate" ma:index="8" nillable="true" ma:displayName="Scheduling End Date" ma:internalName="PublishingExpirationDate">
      <xsd:simpleType>
        <xsd:restriction base="dms:Unknown"/>
      </xsd:simpleType>
    </xsd:element>
    <xsd:element name="PublishingStartDate" ma:index="9" nillable="true" ma:displayName="Scheduling Start Date" ma:internalName="PublishingStart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ublishingExpirationDate xmlns="http://schemas.microsoft.com/sharepoint/v3">2018-12-08T16:27:26+00:00</PublishingExpirationDate>
    <PublishingStartDate xmlns="http://schemas.microsoft.com/sharepoint/v3">2000-01-01T08:00:00+00:00</PublishingStartDat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8A41BA-F1B3-4269-B41E-CB65DE53E2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D9F50A16-2F0A-48CD-98C8-4E4AE3627974}">
  <ds:schemaRefs>
    <ds:schemaRef ds:uri="http://schemas.microsoft.com/office/2006/metadata/properties"/>
    <ds:schemaRef ds:uri="http://schemas.microsoft.com/sharepoint/v3"/>
  </ds:schemaRefs>
</ds:datastoreItem>
</file>

<file path=customXml/itemProps3.xml><?xml version="1.0" encoding="utf-8"?>
<ds:datastoreItem xmlns:ds="http://schemas.openxmlformats.org/officeDocument/2006/customXml" ds:itemID="{E7F898CC-13F8-471E-88EA-EFAA80FECF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MSR_PPT template_07_light</Template>
  <TotalTime>5096</TotalTime>
  <Words>114</Words>
  <Application>Microsoft Office PowerPoint</Application>
  <PresentationFormat>On-screen Show (4:3)</PresentationFormat>
  <Paragraphs>24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MSR_PPT template_07_light</vt:lpstr>
      <vt:lpstr>Inverted path indices</vt:lpstr>
    </vt:vector>
  </TitlesOfParts>
  <Manager>&lt;Content Manager Name Here&gt;</Manager>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Name of Event</dc:subject>
  <dc:creator>Colleen Nelson</dc:creator>
  <dc:description>Template: Mark Johnson, Silver Fox Productions Inc.
Formatting:
Event Date:
Event Location:
Audience:</dc:description>
  <cp:lastModifiedBy>user</cp:lastModifiedBy>
  <cp:revision>217</cp:revision>
  <dcterms:created xsi:type="dcterms:W3CDTF">2007-07-26T21:26:45Z</dcterms:created>
  <dcterms:modified xsi:type="dcterms:W3CDTF">2011-12-01T17:59:25Z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0x01010078CC6EB42EF67047A278C6E580679852</vt:lpwstr>
  </property>
</Properties>
</file>