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hape val="cylinder"/>
        <c:axId val="47422848"/>
        <c:axId val="47428736"/>
        <c:axId val="0"/>
      </c:bar3DChart>
      <c:catAx>
        <c:axId val="47422848"/>
        <c:scaling>
          <c:orientation val="minMax"/>
        </c:scaling>
        <c:axPos val="b"/>
        <c:tickLblPos val="nextTo"/>
        <c:crossAx val="47428736"/>
        <c:crosses val="autoZero"/>
        <c:auto val="1"/>
        <c:lblAlgn val="ctr"/>
        <c:lblOffset val="100"/>
      </c:catAx>
      <c:valAx>
        <c:axId val="47428736"/>
        <c:scaling>
          <c:orientation val="minMax"/>
        </c:scaling>
        <c:axPos val="l"/>
        <c:majorGridlines/>
        <c:numFmt formatCode="0%" sourceLinked="1"/>
        <c:tickLblPos val="nextTo"/>
        <c:crossAx val="47422848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295399"/>
          </a:xfrm>
        </p:spPr>
        <p:txBody>
          <a:bodyPr/>
          <a:lstStyle/>
          <a:p>
            <a:r>
              <a:rPr lang="en-US" dirty="0" smtClean="0"/>
              <a:t>3d cone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3d cone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Percentage stacked cylinder</dc:title>
  <dc:creator/>
  <cp:lastModifiedBy>sravi</cp:lastModifiedBy>
  <cp:revision>2</cp:revision>
  <dcterms:created xsi:type="dcterms:W3CDTF">2006-08-16T00:00:00Z</dcterms:created>
  <dcterms:modified xsi:type="dcterms:W3CDTF">2009-10-22T11:39:27Z</dcterms:modified>
</cp:coreProperties>
</file>