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1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95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6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07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85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75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1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988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82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46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51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481B-FD38-4338-AC0F-C4545A81F769}" type="datetimeFigureOut">
              <a:rPr lang="hu-HU" smtClean="0"/>
              <a:t>2016.12.17.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34D5-1042-470F-B26F-7FD73CC090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10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ba foglalás 7"/>
          <p:cNvGrpSpPr/>
          <p:nvPr/>
        </p:nvGrpSpPr>
        <p:grpSpPr>
          <a:xfrm>
            <a:off x="663812" y="2074327"/>
            <a:ext cx="9893351" cy="452743"/>
            <a:chOff x="464308" y="2041075"/>
            <a:chExt cx="9893351" cy="452743"/>
          </a:xfrm>
        </p:grpSpPr>
        <p:sp>
          <p:nvSpPr>
            <p:cNvPr id="4" name="Szövegdoboz 3"/>
            <p:cNvSpPr txBox="1"/>
            <p:nvPr/>
          </p:nvSpPr>
          <p:spPr>
            <a:xfrm>
              <a:off x="464308" y="2041075"/>
              <a:ext cx="1191492" cy="45274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hu-HU" sz="2800" dirty="0" err="1"/>
                <a:t>Subtitle</a:t>
              </a:r>
              <a:r>
                <a:rPr lang="hu-HU" sz="2800" dirty="0"/>
                <a:t> </a:t>
              </a:r>
              <a:r>
                <a:rPr lang="hu-HU" sz="2800" dirty="0" err="1"/>
                <a:t>for</a:t>
              </a:r>
              <a:r>
                <a:rPr lang="hu-HU" sz="2800" dirty="0"/>
                <a:t> </a:t>
              </a:r>
              <a:r>
                <a:rPr lang="hu-HU" sz="2800" dirty="0" err="1"/>
                <a:t>this</a:t>
              </a:r>
              <a:r>
                <a:rPr lang="hu-HU" sz="2800" dirty="0"/>
                <a:t> part</a:t>
              </a:r>
            </a:p>
          </p:txBody>
        </p:sp>
        <p:cxnSp>
          <p:nvCxnSpPr>
            <p:cNvPr id="6" name="Egyenes összekötő 5"/>
            <p:cNvCxnSpPr/>
            <p:nvPr/>
          </p:nvCxnSpPr>
          <p:spPr>
            <a:xfrm flipV="1">
              <a:off x="3607725" y="2267446"/>
              <a:ext cx="6749934" cy="1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Csoportba foglalás 8"/>
          <p:cNvGrpSpPr/>
          <p:nvPr/>
        </p:nvGrpSpPr>
        <p:grpSpPr>
          <a:xfrm>
            <a:off x="663812" y="3922523"/>
            <a:ext cx="9893351" cy="452743"/>
            <a:chOff x="464308" y="2041075"/>
            <a:chExt cx="9893351" cy="452743"/>
          </a:xfrm>
        </p:grpSpPr>
        <p:sp>
          <p:nvSpPr>
            <p:cNvPr id="10" name="Szövegdoboz 9"/>
            <p:cNvSpPr txBox="1"/>
            <p:nvPr/>
          </p:nvSpPr>
          <p:spPr>
            <a:xfrm>
              <a:off x="464308" y="2041075"/>
              <a:ext cx="1191492" cy="45274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hu-HU" sz="2800" dirty="0" err="1"/>
                <a:t>Subtitle</a:t>
              </a:r>
              <a:r>
                <a:rPr lang="hu-HU" sz="2800" dirty="0"/>
                <a:t> </a:t>
              </a:r>
              <a:r>
                <a:rPr lang="hu-HU" sz="2800" dirty="0" err="1"/>
                <a:t>for</a:t>
              </a:r>
              <a:r>
                <a:rPr lang="hu-HU" sz="2800" dirty="0"/>
                <a:t> </a:t>
              </a:r>
              <a:r>
                <a:rPr lang="hu-HU" sz="2800" dirty="0" err="1"/>
                <a:t>this</a:t>
              </a:r>
              <a:r>
                <a:rPr lang="hu-HU" sz="2800" dirty="0"/>
                <a:t> part</a:t>
              </a:r>
            </a:p>
          </p:txBody>
        </p:sp>
        <p:cxnSp>
          <p:nvCxnSpPr>
            <p:cNvPr id="11" name="Egyenes összekötő 10"/>
            <p:cNvCxnSpPr/>
            <p:nvPr/>
          </p:nvCxnSpPr>
          <p:spPr>
            <a:xfrm flipV="1">
              <a:off x="3607725" y="2267446"/>
              <a:ext cx="6749934" cy="1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578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ztamas</dc:creator>
  <cp:lastModifiedBy>ztamas</cp:lastModifiedBy>
  <cp:revision>2</cp:revision>
  <dcterms:created xsi:type="dcterms:W3CDTF">2016-12-16T22:57:25Z</dcterms:created>
  <dcterms:modified xsi:type="dcterms:W3CDTF">2016-12-16T23:01:46Z</dcterms:modified>
</cp:coreProperties>
</file>