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8.png" ContentType="image/png"/>
  <Override PartName="/ppt/media/image6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5.jpeg" ContentType="image/jpeg"/>
  <Override PartName="/ppt/media/image2.png" ContentType="image/png"/>
  <Override PartName="/ppt/media/image1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</p:sldIdLst>
  <p:sldSz cx="9144000" cy="5715000"/>
  <p:notesSz cx="6881812" cy="9296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128600"/>
            <a:ext cx="843552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338640"/>
            <a:ext cx="843552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12860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79720" y="112860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779720" y="333864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33864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128600"/>
            <a:ext cx="8435520" cy="423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128600"/>
            <a:ext cx="8435520" cy="423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023920" y="1128240"/>
            <a:ext cx="5302080" cy="423036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023920" y="1128240"/>
            <a:ext cx="5302080" cy="4230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128600"/>
            <a:ext cx="8435520" cy="423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128600"/>
            <a:ext cx="8435520" cy="423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128600"/>
            <a:ext cx="4116240" cy="423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779720" y="1128600"/>
            <a:ext cx="4116240" cy="423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116000" y="337320"/>
            <a:ext cx="7776000" cy="233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12860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33864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779720" y="1128600"/>
            <a:ext cx="4116240" cy="423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128600"/>
            <a:ext cx="8435520" cy="423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128600"/>
            <a:ext cx="4116240" cy="423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779720" y="112860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779720" y="333864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12860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779720" y="112860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338640"/>
            <a:ext cx="843552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128600"/>
            <a:ext cx="843552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338640"/>
            <a:ext cx="843552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12860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779720" y="112860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779720" y="333864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33864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128600"/>
            <a:ext cx="8435520" cy="423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128600"/>
            <a:ext cx="8435520" cy="423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2023920" y="1128240"/>
            <a:ext cx="5302080" cy="423036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2023920" y="1128240"/>
            <a:ext cx="5302080" cy="4230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128600"/>
            <a:ext cx="8435520" cy="423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128600"/>
            <a:ext cx="4116240" cy="423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79720" y="1128600"/>
            <a:ext cx="4116240" cy="423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116000" y="337320"/>
            <a:ext cx="7776000" cy="233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12860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33864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779720" y="1128600"/>
            <a:ext cx="4116240" cy="423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128600"/>
            <a:ext cx="4116240" cy="423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79720" y="112860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79720" y="333864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16000" y="333000"/>
            <a:ext cx="7776000" cy="512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12860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79720" y="1128600"/>
            <a:ext cx="411624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338640"/>
            <a:ext cx="8435520" cy="2017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4" descr=""/>
          <p:cNvPicPr/>
          <p:nvPr/>
        </p:nvPicPr>
        <p:blipFill>
          <a:blip r:embed="rId2"/>
          <a:stretch/>
        </p:blipFill>
        <p:spPr>
          <a:xfrm>
            <a:off x="5148360" y="0"/>
            <a:ext cx="4001760" cy="199044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0" y="5329080"/>
            <a:ext cx="9143640" cy="407520"/>
          </a:xfrm>
          <a:prstGeom prst="rect">
            <a:avLst/>
          </a:prstGeom>
          <a:solidFill>
            <a:schemeClr val="tx1"/>
          </a:solidFill>
          <a:ln w="9360">
            <a:solidFill>
              <a:srgbClr val="000000"/>
            </a:solidFill>
            <a:miter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900" strike="noStrike">
                <a:solidFill>
                  <a:srgbClr val="ffffff"/>
                </a:solidFill>
                <a:latin typeface="Calibri"/>
                <a:ea typeface="ＭＳ Ｐゴシック"/>
              </a:rPr>
              <a:t>© SUPINFO International University – http://www.supinfo.com</a:t>
            </a:r>
            <a:endParaRPr/>
          </a:p>
        </p:txBody>
      </p:sp>
      <p:pic>
        <p:nvPicPr>
          <p:cNvPr id="2" name="Image 2" descr=""/>
          <p:cNvPicPr/>
          <p:nvPr/>
        </p:nvPicPr>
        <p:blipFill>
          <a:blip r:embed="rId3"/>
          <a:stretch/>
        </p:blipFill>
        <p:spPr>
          <a:xfrm>
            <a:off x="7740720" y="5305320"/>
            <a:ext cx="1361880" cy="43308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685800" y="1775520"/>
            <a:ext cx="7772040" cy="1224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ＭＳ Ｐゴシック"/>
              </a:rPr>
              <a:t>Cliquez et modifiez le titre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ubTitle"/>
          </p:nvPr>
        </p:nvSpPr>
        <p:spPr>
          <a:xfrm>
            <a:off x="1371600" y="3238560"/>
            <a:ext cx="6400440" cy="14601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fr-FR" sz="2800" strike="noStrike">
                <a:solidFill>
                  <a:srgbClr val="8b8b8b"/>
                </a:solidFill>
                <a:latin typeface="Calibri"/>
                <a:ea typeface="ＭＳ Ｐゴシック"/>
              </a:rPr>
              <a:t>Cliquez pour modifier le style des sous-titres du masque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/>
          </p:nvPr>
        </p:nvSpPr>
        <p:spPr>
          <a:xfrm>
            <a:off x="457200" y="5297400"/>
            <a:ext cx="2133360" cy="3027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13/12/2016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ftr"/>
          </p:nvPr>
        </p:nvSpPr>
        <p:spPr>
          <a:xfrm>
            <a:off x="3124080" y="5297400"/>
            <a:ext cx="2895120" cy="3027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Copyright © 2004-2005 NameOfTheOrganization.  All rights reserved.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/>
          </p:nvPr>
        </p:nvSpPr>
        <p:spPr>
          <a:xfrm>
            <a:off x="6553080" y="5297400"/>
            <a:ext cx="2133360" cy="3027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D66B694F-2AE5-40A3-951B-76A57E920F57}" type="slidenum">
              <a:rPr lang="fr-FR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&lt;numéro&gt;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" descr=""/>
          <p:cNvPicPr/>
          <p:nvPr/>
        </p:nvPicPr>
        <p:blipFill>
          <a:blip r:embed="rId2"/>
          <a:stretch/>
        </p:blipFill>
        <p:spPr>
          <a:xfrm>
            <a:off x="5148360" y="0"/>
            <a:ext cx="4001760" cy="199044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0" y="5329080"/>
            <a:ext cx="9143640" cy="407520"/>
          </a:xfrm>
          <a:prstGeom prst="rect">
            <a:avLst/>
          </a:prstGeom>
          <a:solidFill>
            <a:schemeClr val="tx1"/>
          </a:solidFill>
          <a:ln w="9360">
            <a:solidFill>
              <a:srgbClr val="000000"/>
            </a:solidFill>
            <a:miter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900" strike="noStrike">
                <a:solidFill>
                  <a:srgbClr val="ffffff"/>
                </a:solidFill>
                <a:latin typeface="Calibri"/>
                <a:ea typeface="ＭＳ Ｐゴシック"/>
              </a:rPr>
              <a:t>© SUPINFO International University – http://www.supinfo.com</a:t>
            </a:r>
            <a:endParaRPr/>
          </a:p>
        </p:txBody>
      </p:sp>
      <p:pic>
        <p:nvPicPr>
          <p:cNvPr id="45" name="Image 2" descr=""/>
          <p:cNvPicPr/>
          <p:nvPr/>
        </p:nvPicPr>
        <p:blipFill>
          <a:blip r:embed="rId3"/>
          <a:stretch/>
        </p:blipFill>
        <p:spPr>
          <a:xfrm>
            <a:off x="7740720" y="5305320"/>
            <a:ext cx="1361880" cy="433080"/>
          </a:xfrm>
          <a:prstGeom prst="rect">
            <a:avLst/>
          </a:prstGeom>
          <a:ln>
            <a:noFill/>
          </a:ln>
        </p:spPr>
      </p:pic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1116000" y="337320"/>
            <a:ext cx="7776000" cy="503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ＭＳ Ｐゴシック"/>
              </a:rPr>
              <a:t>Cliquez et modifiez le titre</a:t>
            </a:r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1128600"/>
            <a:ext cx="8435520" cy="42303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  <a:ea typeface="ＭＳ Ｐゴシック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  <a:ea typeface="ＭＳ Ｐゴシック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  <a:ea typeface="ＭＳ Ｐゴシック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  <a:ea typeface="ＭＳ Ｐゴシック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  <a:ea typeface="ＭＳ Ｐゴシック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  <a:ea typeface="ＭＳ Ｐゴシック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  <a:ea typeface="ＭＳ Ｐゴシック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Calibri"/>
                <a:ea typeface="ＭＳ Ｐゴシック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trike="noStrike">
                <a:solidFill>
                  <a:srgbClr val="000000"/>
                </a:solidFill>
                <a:latin typeface="Calibri"/>
                <a:ea typeface="ＭＳ Ｐゴシック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trike="noStrike">
                <a:solidFill>
                  <a:srgbClr val="000000"/>
                </a:solidFill>
                <a:latin typeface="Calibri"/>
                <a:ea typeface="ＭＳ Ｐゴシック"/>
              </a:rPr>
              <a:t>Cinquième niveau</a:t>
            </a:r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1116000" y="0"/>
            <a:ext cx="7776720" cy="3362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000000"/>
                </a:solidFill>
                <a:latin typeface="Calibri"/>
                <a:ea typeface="ＭＳ Ｐゴシック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000000"/>
                </a:solidFill>
                <a:latin typeface="Calibri"/>
                <a:ea typeface="ＭＳ Ｐゴシック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000000"/>
                </a:solidFill>
                <a:latin typeface="Calibri"/>
                <a:ea typeface="ＭＳ Ｐゴシック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000000"/>
                </a:solidFill>
                <a:latin typeface="Calibri"/>
                <a:ea typeface="ＭＳ Ｐゴシック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000000"/>
                </a:solidFill>
                <a:latin typeface="Calibri"/>
                <a:ea typeface="ＭＳ Ｐゴシック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000000"/>
                </a:solidFill>
                <a:latin typeface="Calibri"/>
                <a:ea typeface="ＭＳ Ｐゴシック"/>
              </a:rPr>
              <a:t>Sixième niveau de plan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ＭＳ Ｐゴシック"/>
              </a:rPr>
              <a:t>Septième niveau de planClick to edit Master text styles</a:t>
            </a:r>
            <a:endParaRPr/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457200" y="5297400"/>
            <a:ext cx="2133360" cy="3027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13/12/2016</a:t>
            </a:r>
            <a:endParaRPr/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3124080" y="5297400"/>
            <a:ext cx="2895120" cy="3027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Copyright © 2004-2005 NameOfTheOrganization.  All rights reserved.</a:t>
            </a:r>
            <a:endParaRPr/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6553080" y="5297400"/>
            <a:ext cx="2133360" cy="3027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3F866EB6-E39D-48F6-8704-7D6E1EABCF7F}" type="slidenum">
              <a:rPr lang="fr-FR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116000" y="336600"/>
            <a:ext cx="7776720" cy="504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ＭＳ Ｐゴシック"/>
              </a:rPr>
              <a:t>Course plan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3636000" y="1723680"/>
            <a:ext cx="5257080" cy="3509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The course of this year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. What are the topics we'll cover, assessments, ...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Resources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Questions</a:t>
            </a:r>
            <a:endParaRPr/>
          </a:p>
        </p:txBody>
      </p:sp>
      <p:sp>
        <p:nvSpPr>
          <p:cNvPr id="88" name="TextShape 3"/>
          <p:cNvSpPr txBox="1"/>
          <p:nvPr/>
        </p:nvSpPr>
        <p:spPr>
          <a:xfrm>
            <a:off x="1116000" y="0"/>
            <a:ext cx="7776720" cy="336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ＭＳ Ｐゴシック"/>
              </a:rPr>
              <a:t>Course Presentation</a:t>
            </a:r>
            <a:endParaRPr/>
          </a:p>
        </p:txBody>
      </p:sp>
      <p:sp>
        <p:nvSpPr>
          <p:cNvPr id="89" name="CustomShape 4"/>
          <p:cNvSpPr/>
          <p:nvPr/>
        </p:nvSpPr>
        <p:spPr>
          <a:xfrm>
            <a:off x="-484920" y="1110240"/>
            <a:ext cx="103935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800" strike="noStrike">
                <a:solidFill>
                  <a:srgbClr val="000000"/>
                </a:solidFill>
                <a:latin typeface="Calibri"/>
                <a:ea typeface="ＭＳ Ｐゴシック"/>
              </a:rPr>
              <a:t>In this presentation, we’ll see the following topics: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SUPINFOTheme.thmx</Template>
  <TotalTime>1</TotalTime>
  <Application>LibreOffice/4.4.6.3$Linux_X86_64 LibreOffice_project/40m0$Build-3</Application>
  <Paragraphs>121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2010-02-28T17:00:24Z</dcterms:created>
  <cp:keywords>SUPINFO E-Learning Template</cp:keywords>
  <dc:language>fr-FR</dc:language>
  <dcterms:modified xsi:type="dcterms:W3CDTF">2016-12-13T15:18:52Z</dcterms:modified>
  <cp:revision>277</cp:revision>
  <dc:subject>Template 2006 for SUPINFo courses &amp; Presentations</dc:subject>
  <dc:title>SUPINFO E-Learning Course 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ntentTypeId">
    <vt:lpwstr>0x01010090FA2586BB8D1A47AC8A6E376E8FC634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5</vt:i4>
  </property>
  <property fmtid="{D5CDD505-2E9C-101B-9397-08002B2CF9AE}" pid="9" name="PresentationFormat">
    <vt:lpwstr>On-screen Show (16:10)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10</vt:i4>
  </property>
  <property fmtid="{D5CDD505-2E9C-101B-9397-08002B2CF9AE}" pid="13" name="category">
    <vt:lpwstr>SUPINFO PowerPoint Templates</vt:lpwstr>
  </property>
</Properties>
</file>