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56" r:id="rId3"/>
    <p:sldId id="257" r:id="rId4"/>
    <p:sldId id="315" r:id="rId5"/>
    <p:sldId id="258" r:id="rId6"/>
    <p:sldId id="259" r:id="rId7"/>
    <p:sldId id="260" r:id="rId8"/>
    <p:sldId id="268" r:id="rId9"/>
    <p:sldId id="269" r:id="rId10"/>
    <p:sldId id="270" r:id="rId11"/>
    <p:sldId id="271" r:id="rId12"/>
    <p:sldId id="272" r:id="rId13"/>
    <p:sldId id="273" r:id="rId14"/>
    <p:sldId id="274" r:id="rId15"/>
    <p:sldId id="275" r:id="rId16"/>
    <p:sldId id="276" r:id="rId17"/>
    <p:sldId id="277" r:id="rId18"/>
    <p:sldId id="278" r:id="rId19"/>
    <p:sldId id="301" r:id="rId20"/>
    <p:sldId id="316"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7" r:id="rId56"/>
    <p:sldId id="318" r:id="rId57"/>
    <p:sldId id="319" r:id="rId58"/>
    <p:sldId id="320"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45" autoAdjust="0"/>
    <p:restoredTop sz="94660"/>
  </p:normalViewPr>
  <p:slideViewPr>
    <p:cSldViewPr>
      <p:cViewPr>
        <p:scale>
          <a:sx n="76" d="100"/>
          <a:sy n="76" d="100"/>
        </p:scale>
        <p:origin x="-1266"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a:hlinkClick r:id="rId2" action="ppaction://hlinksldjump">
              <a:snd r:embed="rId3" name="chimes.wav"/>
            </a:hlinkClick>
          </p:cNvPr>
          <p:cNvSpPr/>
          <p:nvPr userDrawn="1"/>
        </p:nvSpPr>
        <p:spPr>
          <a:xfrm>
            <a:off x="7786710" y="142852"/>
            <a:ext cx="1071570" cy="571504"/>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INDEX PAGE</a:t>
            </a: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2" name="Date Placeholder 27"/>
          <p:cNvSpPr>
            <a:spLocks noGrp="1"/>
          </p:cNvSpPr>
          <p:nvPr>
            <p:ph type="dt" sz="half" idx="10"/>
          </p:nvPr>
        </p:nvSpPr>
        <p:spPr/>
        <p:txBody>
          <a:bodyPr/>
          <a:lstStyle>
            <a:lvl1pPr>
              <a:defRPr/>
            </a:lvl1pPr>
          </a:lstStyle>
          <a:p>
            <a:pPr>
              <a:defRPr/>
            </a:pPr>
            <a:fld id="{68115AAA-E0F5-4AD3-9F64-CF89386162B9}" type="datetimeFigureOut">
              <a:rPr lang="en-US"/>
              <a:pPr>
                <a:defRPr/>
              </a:pPr>
              <a:t>4/18/2016</a:t>
            </a:fld>
            <a:endParaRPr lang="en-GB"/>
          </a:p>
        </p:txBody>
      </p:sp>
      <p:sp>
        <p:nvSpPr>
          <p:cNvPr id="13" name="Footer Placeholder 16"/>
          <p:cNvSpPr>
            <a:spLocks noGrp="1"/>
          </p:cNvSpPr>
          <p:nvPr>
            <p:ph type="ftr" sz="quarter" idx="11"/>
          </p:nvPr>
        </p:nvSpPr>
        <p:spPr/>
        <p:txBody>
          <a:bodyPr/>
          <a:lstStyle>
            <a:lvl1pPr>
              <a:defRPr/>
            </a:lvl1pPr>
          </a:lstStyle>
          <a:p>
            <a:pPr>
              <a:defRPr/>
            </a:pPr>
            <a:endParaRPr lang="en-GB"/>
          </a:p>
        </p:txBody>
      </p:sp>
      <p:sp>
        <p:nvSpPr>
          <p:cNvPr id="14" name="Slide Number Placeholder 28"/>
          <p:cNvSpPr>
            <a:spLocks noGrp="1"/>
          </p:cNvSpPr>
          <p:nvPr>
            <p:ph type="sldNum" sz="quarter" idx="12"/>
          </p:nvPr>
        </p:nvSpPr>
        <p:spPr/>
        <p:txBody>
          <a:bodyPr/>
          <a:lstStyle>
            <a:lvl1pPr>
              <a:defRPr sz="1400">
                <a:solidFill>
                  <a:srgbClr val="FFFFFF"/>
                </a:solidFill>
              </a:defRPr>
            </a:lvl1pPr>
          </a:lstStyle>
          <a:p>
            <a:pPr>
              <a:defRPr/>
            </a:pPr>
            <a:fld id="{F29DC08E-88B6-448B-9B1A-637D1372ED8B}" type="slidenum">
              <a:rPr lang="en-GB"/>
              <a:pPr>
                <a:defRPr/>
              </a:pPr>
              <a:t>‹nº›</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9034F51-AA32-4CC8-8FC5-6BC3BD20422E}" type="datetimeFigureOut">
              <a:rPr lang="en-US"/>
              <a:pPr>
                <a:defRPr/>
              </a:pPr>
              <a:t>4/18/2016</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312C6C5F-8772-4962-A593-3F67F8B1F18A}" type="slidenum">
              <a:rPr lang="en-GB"/>
              <a:pPr>
                <a:defRPr/>
              </a:pPr>
              <a:t>‹nº›</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605BF46-890E-403B-A99D-E82BFEF759A9}" type="datetimeFigureOut">
              <a:rPr lang="en-US"/>
              <a:pPr>
                <a:defRPr/>
              </a:pPr>
              <a:t>4/18/2016</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9ABB1DD9-D63D-495C-8E3B-E59C7C3D122E}" type="slidenum">
              <a:rPr lang="en-GB"/>
              <a:pPr>
                <a:defRPr/>
              </a:pPr>
              <a:t>‹nº›</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0F3D3B9-7DA1-4236-BF8A-B54BA82539DD}" type="datetimeFigureOut">
              <a:rPr lang="en-US"/>
              <a:pPr>
                <a:defRPr/>
              </a:pPr>
              <a:t>4/18/2016</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BBCBE201-379D-4F57-B408-9A701781F860}" type="slidenum">
              <a:rPr lang="en-GB"/>
              <a:pPr>
                <a:defRPr/>
              </a:pPr>
              <a:t>‹nº›</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a:hlinkClick r:id="rId2" action="ppaction://hlinksldjump">
              <a:snd r:embed="rId3" name="chimes.wav"/>
            </a:hlinkClick>
          </p:cNvPr>
          <p:cNvSpPr/>
          <p:nvPr userDrawn="1"/>
        </p:nvSpPr>
        <p:spPr>
          <a:xfrm>
            <a:off x="7786710" y="142852"/>
            <a:ext cx="1071570" cy="571504"/>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INDEX PAGE</a:t>
            </a: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6661A19D-98FD-49E6-988F-65CC13248884}" type="datetimeFigureOut">
              <a:rPr lang="en-US"/>
              <a:pPr>
                <a:defRPr/>
              </a:pPr>
              <a:t>4/18/2016</a:t>
            </a:fld>
            <a:endParaRPr lang="en-GB"/>
          </a:p>
        </p:txBody>
      </p:sp>
      <p:sp>
        <p:nvSpPr>
          <p:cNvPr id="11" name="Footer Placeholder 4"/>
          <p:cNvSpPr>
            <a:spLocks noGrp="1"/>
          </p:cNvSpPr>
          <p:nvPr>
            <p:ph type="ftr" sz="quarter" idx="11"/>
          </p:nvPr>
        </p:nvSpPr>
        <p:spPr>
          <a:xfrm>
            <a:off x="800100" y="6172200"/>
            <a:ext cx="4000500" cy="457200"/>
          </a:xfrm>
        </p:spPr>
        <p:txBody>
          <a:bodyPr/>
          <a:lstStyle>
            <a:lvl1pPr>
              <a:defRPr/>
            </a:lvl1pPr>
          </a:lstStyle>
          <a:p>
            <a:pPr>
              <a:defRPr/>
            </a:pPr>
            <a:endParaRPr lang="en-GB"/>
          </a:p>
        </p:txBody>
      </p:sp>
      <p:sp>
        <p:nvSpPr>
          <p:cNvPr id="12" name="Slide Number Placeholder 5"/>
          <p:cNvSpPr>
            <a:spLocks noGrp="1"/>
          </p:cNvSpPr>
          <p:nvPr>
            <p:ph type="sldNum" sz="quarter" idx="12"/>
          </p:nvPr>
        </p:nvSpPr>
        <p:spPr>
          <a:xfrm>
            <a:off x="146050" y="6208713"/>
            <a:ext cx="457200" cy="457200"/>
          </a:xfrm>
        </p:spPr>
        <p:txBody>
          <a:bodyPr/>
          <a:lstStyle>
            <a:lvl1pPr>
              <a:defRPr/>
            </a:lvl1pPr>
          </a:lstStyle>
          <a:p>
            <a:pPr>
              <a:defRPr/>
            </a:pPr>
            <a:fld id="{82188368-EFC6-4008-B3AC-65AF5F802E4A}" type="slidenum">
              <a:rPr lang="en-GB"/>
              <a:pPr>
                <a:defRPr/>
              </a:pPr>
              <a:t>‹nº›</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0B455E8-6B30-4E47-8FB6-83BEA651162F}" type="datetimeFigureOut">
              <a:rPr lang="en-US"/>
              <a:pPr>
                <a:defRPr/>
              </a:pPr>
              <a:t>4/18/2016</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F1446072-FEDB-49AB-8963-16BEDA286C07}" type="slidenum">
              <a:rPr lang="en-GB"/>
              <a:pPr>
                <a:defRPr/>
              </a:pPr>
              <a:t>‹nº›</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45D4E1DA-95B7-4FF5-822B-BF82306E4048}" type="datetimeFigureOut">
              <a:rPr lang="en-US"/>
              <a:pPr>
                <a:defRPr/>
              </a:pPr>
              <a:t>4/18/2016</a:t>
            </a:fld>
            <a:endParaRPr lang="en-GB"/>
          </a:p>
        </p:txBody>
      </p:sp>
      <p:sp>
        <p:nvSpPr>
          <p:cNvPr id="8" name="Footer Placeholder 2"/>
          <p:cNvSpPr>
            <a:spLocks noGrp="1"/>
          </p:cNvSpPr>
          <p:nvPr>
            <p:ph type="ftr" sz="quarter" idx="11"/>
          </p:nvPr>
        </p:nvSpPr>
        <p:spPr/>
        <p:txBody>
          <a:bodyPr/>
          <a:lstStyle>
            <a:lvl1pPr>
              <a:defRPr/>
            </a:lvl1pPr>
          </a:lstStyle>
          <a:p>
            <a:pPr>
              <a:defRPr/>
            </a:pPr>
            <a:endParaRPr lang="en-GB"/>
          </a:p>
        </p:txBody>
      </p:sp>
      <p:sp>
        <p:nvSpPr>
          <p:cNvPr id="9" name="Slide Number Placeholder 22"/>
          <p:cNvSpPr>
            <a:spLocks noGrp="1"/>
          </p:cNvSpPr>
          <p:nvPr>
            <p:ph type="sldNum" sz="quarter" idx="12"/>
          </p:nvPr>
        </p:nvSpPr>
        <p:spPr/>
        <p:txBody>
          <a:bodyPr/>
          <a:lstStyle>
            <a:lvl1pPr>
              <a:defRPr/>
            </a:lvl1pPr>
          </a:lstStyle>
          <a:p>
            <a:pPr>
              <a:defRPr/>
            </a:pPr>
            <a:fld id="{21C207F6-C10B-460E-8A53-D36825A7CDF7}" type="slidenum">
              <a:rPr lang="en-GB"/>
              <a:pPr>
                <a:defRPr/>
              </a:pPr>
              <a:t>‹nº›</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0F57A04A-9095-4023-8ED3-D1D5D9B3FB88}" type="datetimeFigureOut">
              <a:rPr lang="en-US"/>
              <a:pPr>
                <a:defRPr/>
              </a:pPr>
              <a:t>4/18/2016</a:t>
            </a:fld>
            <a:endParaRPr lang="en-GB"/>
          </a:p>
        </p:txBody>
      </p:sp>
      <p:sp>
        <p:nvSpPr>
          <p:cNvPr id="4" name="Footer Placeholder 2"/>
          <p:cNvSpPr>
            <a:spLocks noGrp="1"/>
          </p:cNvSpPr>
          <p:nvPr>
            <p:ph type="ftr" sz="quarter" idx="11"/>
          </p:nvPr>
        </p:nvSpPr>
        <p:spPr/>
        <p:txBody>
          <a:bodyPr/>
          <a:lstStyle>
            <a:lvl1pPr>
              <a:defRPr/>
            </a:lvl1pPr>
          </a:lstStyle>
          <a:p>
            <a:pPr>
              <a:defRPr/>
            </a:pPr>
            <a:endParaRPr lang="en-GB"/>
          </a:p>
        </p:txBody>
      </p:sp>
      <p:sp>
        <p:nvSpPr>
          <p:cNvPr id="5" name="Slide Number Placeholder 22"/>
          <p:cNvSpPr>
            <a:spLocks noGrp="1"/>
          </p:cNvSpPr>
          <p:nvPr>
            <p:ph type="sldNum" sz="quarter" idx="12"/>
          </p:nvPr>
        </p:nvSpPr>
        <p:spPr/>
        <p:txBody>
          <a:bodyPr/>
          <a:lstStyle>
            <a:lvl1pPr>
              <a:defRPr/>
            </a:lvl1pPr>
          </a:lstStyle>
          <a:p>
            <a:pPr>
              <a:defRPr/>
            </a:pPr>
            <a:fld id="{D7B61114-8FE1-4C80-9352-9F3AE5C924FC}" type="slidenum">
              <a:rPr lang="en-GB"/>
              <a:pPr>
                <a:defRPr/>
              </a:pPr>
              <a:t>‹nº›</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D4B66AA2-345B-437A-AE39-4977AFA6BDD4}" type="datetimeFigureOut">
              <a:rPr lang="en-US"/>
              <a:pPr>
                <a:defRPr/>
              </a:pPr>
              <a:t>4/18/2016</a:t>
            </a:fld>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22"/>
          <p:cNvSpPr>
            <a:spLocks noGrp="1"/>
          </p:cNvSpPr>
          <p:nvPr>
            <p:ph type="sldNum" sz="quarter" idx="12"/>
          </p:nvPr>
        </p:nvSpPr>
        <p:spPr/>
        <p:txBody>
          <a:bodyPr/>
          <a:lstStyle>
            <a:lvl1pPr>
              <a:defRPr/>
            </a:lvl1pPr>
          </a:lstStyle>
          <a:p>
            <a:pPr>
              <a:defRPr/>
            </a:pPr>
            <a:fld id="{5A06D658-A032-4C48-AA0F-C389F639929F}" type="slidenum">
              <a:rPr lang="en-GB"/>
              <a:pPr>
                <a:defRPr/>
              </a:pPr>
              <a:t>‹nº›</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a:hlinkClick r:id="rId2" action="ppaction://hlinksldjump">
              <a:snd r:embed="rId3" name="chimes.wav"/>
            </a:hlinkClick>
          </p:cNvPr>
          <p:cNvSpPr/>
          <p:nvPr userDrawn="1"/>
        </p:nvSpPr>
        <p:spPr>
          <a:xfrm>
            <a:off x="7786710" y="142852"/>
            <a:ext cx="1071570" cy="571504"/>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INDEX PAGE</a:t>
            </a: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5D26A64E-F433-4623-BB5E-34EF5F5EA311}" type="datetimeFigureOut">
              <a:rPr lang="en-US"/>
              <a:pPr>
                <a:defRPr/>
              </a:pPr>
              <a:t>4/18/2016</a:t>
            </a:fld>
            <a:endParaRPr lang="en-GB"/>
          </a:p>
        </p:txBody>
      </p:sp>
      <p:sp>
        <p:nvSpPr>
          <p:cNvPr id="9" name="Footer Placeholder 5"/>
          <p:cNvSpPr>
            <a:spLocks noGrp="1"/>
          </p:cNvSpPr>
          <p:nvPr>
            <p:ph type="ftr" sz="quarter" idx="11"/>
          </p:nvPr>
        </p:nvSpPr>
        <p:spPr/>
        <p:txBody>
          <a:bodyPr/>
          <a:lstStyle>
            <a:lvl1pPr>
              <a:defRPr/>
            </a:lvl1pPr>
          </a:lstStyle>
          <a:p>
            <a:pPr>
              <a:defRPr/>
            </a:pPr>
            <a:endParaRPr lang="en-GB"/>
          </a:p>
        </p:txBody>
      </p:sp>
      <p:sp>
        <p:nvSpPr>
          <p:cNvPr id="10" name="Slide Number Placeholder 6"/>
          <p:cNvSpPr>
            <a:spLocks noGrp="1"/>
          </p:cNvSpPr>
          <p:nvPr>
            <p:ph type="sldNum" sz="quarter" idx="12"/>
          </p:nvPr>
        </p:nvSpPr>
        <p:spPr/>
        <p:txBody>
          <a:bodyPr/>
          <a:lstStyle>
            <a:lvl1pPr>
              <a:defRPr/>
            </a:lvl1pPr>
          </a:lstStyle>
          <a:p>
            <a:pPr>
              <a:defRPr/>
            </a:pPr>
            <a:fld id="{7424B591-9E90-42A8-AB7A-F8D825EF438D}" type="slidenum">
              <a:rPr lang="en-GB"/>
              <a:pPr>
                <a:defRPr/>
              </a:pPr>
              <a:t>‹nº›</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a:hlinkClick r:id="rId2" action="ppaction://hlinksldjump">
              <a:snd r:embed="rId3" name="chimes.wav"/>
            </a:hlinkClick>
          </p:cNvPr>
          <p:cNvSpPr/>
          <p:nvPr userDrawn="1"/>
        </p:nvSpPr>
        <p:spPr>
          <a:xfrm>
            <a:off x="7786710" y="142852"/>
            <a:ext cx="1071570" cy="571504"/>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INDEX PAGE</a:t>
            </a: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59FBA448-783D-464A-A1B5-49921DB85A7D}" type="datetimeFigureOut">
              <a:rPr lang="en-US"/>
              <a:pPr>
                <a:defRPr/>
              </a:pPr>
              <a:t>4/18/2016</a:t>
            </a:fld>
            <a:endParaRPr lang="en-GB"/>
          </a:p>
        </p:txBody>
      </p:sp>
      <p:sp>
        <p:nvSpPr>
          <p:cNvPr id="10" name="Footer Placeholder 5"/>
          <p:cNvSpPr>
            <a:spLocks noGrp="1"/>
          </p:cNvSpPr>
          <p:nvPr>
            <p:ph type="ftr" sz="quarter" idx="11"/>
          </p:nvPr>
        </p:nvSpPr>
        <p:spPr>
          <a:xfrm>
            <a:off x="914400" y="6172200"/>
            <a:ext cx="3886200" cy="457200"/>
          </a:xfrm>
        </p:spPr>
        <p:txBody>
          <a:bodyPr/>
          <a:lstStyle>
            <a:lvl1pPr>
              <a:defRPr/>
            </a:lvl1pPr>
          </a:lstStyle>
          <a:p>
            <a:pPr>
              <a:defRPr/>
            </a:pPr>
            <a:endParaRPr lang="en-GB"/>
          </a:p>
        </p:txBody>
      </p:sp>
      <p:sp>
        <p:nvSpPr>
          <p:cNvPr id="11" name="Slide Number Placeholder 6"/>
          <p:cNvSpPr>
            <a:spLocks noGrp="1"/>
          </p:cNvSpPr>
          <p:nvPr>
            <p:ph type="sldNum" sz="quarter" idx="12"/>
          </p:nvPr>
        </p:nvSpPr>
        <p:spPr>
          <a:xfrm>
            <a:off x="146050" y="6208713"/>
            <a:ext cx="457200" cy="457200"/>
          </a:xfrm>
        </p:spPr>
        <p:txBody>
          <a:bodyPr/>
          <a:lstStyle>
            <a:lvl1pPr>
              <a:defRPr/>
            </a:lvl1pPr>
          </a:lstStyle>
          <a:p>
            <a:pPr>
              <a:defRPr/>
            </a:pPr>
            <a:fld id="{DDA46370-B3EE-4CD6-B025-EC87E7D737F3}" type="slidenum">
              <a:rPr lang="en-GB"/>
              <a:pPr>
                <a:defRPr/>
              </a:pPr>
              <a:t>‹nº›</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defRPr>
            </a:lvl1pPr>
          </a:lstStyle>
          <a:p>
            <a:pPr>
              <a:defRPr/>
            </a:pPr>
            <a:fld id="{0EC7A821-4D4D-423F-A622-2624384FFCD9}" type="datetimeFigureOut">
              <a:rPr lang="en-US"/>
              <a:pPr>
                <a:defRPr/>
              </a:pPr>
              <a:t>4/18/2016</a:t>
            </a:fld>
            <a:endParaRPr lang="en-GB"/>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defRPr>
            </a:lvl1pPr>
          </a:lstStyle>
          <a:p>
            <a:pPr>
              <a:defRPr/>
            </a:pPr>
            <a:endParaRPr lang="en-GB"/>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97603359-1B6D-498E-8AD0-DAAD2F4F9817}" type="slidenum">
              <a:rPr lang="en-GB"/>
              <a:pPr>
                <a:defRPr/>
              </a:pPr>
              <a:t>‹nº›</a:t>
            </a:fld>
            <a:endParaRPr lang="en-GB"/>
          </a:p>
        </p:txBody>
      </p:sp>
      <p:sp>
        <p:nvSpPr>
          <p:cNvPr id="10" name="Rounded Rectangle 9">
            <a:hlinkClick r:id="rId13" action="ppaction://hlinksldjump">
              <a:snd r:embed="rId14" name="chimes.wav"/>
            </a:hlinkClick>
          </p:cNvPr>
          <p:cNvSpPr/>
          <p:nvPr userDrawn="1"/>
        </p:nvSpPr>
        <p:spPr>
          <a:xfrm>
            <a:off x="7786710" y="142852"/>
            <a:ext cx="1071570" cy="571504"/>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INDEX PAGE</a:t>
            </a:r>
          </a:p>
        </p:txBody>
      </p:sp>
    </p:spTree>
  </p:cSld>
  <p:clrMap bg1="lt1" tx1="dk1" bg2="lt2" tx2="dk2" accent1="accent1" accent2="accent2" accent3="accent3" accent4="accent4" accent5="accent5" accent6="accent6" hlink="hlink" folHlink="folHlink"/>
  <p:sldLayoutIdLst>
    <p:sldLayoutId id="2147483788" r:id="rId1"/>
    <p:sldLayoutId id="2147483781" r:id="rId2"/>
    <p:sldLayoutId id="2147483789" r:id="rId3"/>
    <p:sldLayoutId id="2147483782" r:id="rId4"/>
    <p:sldLayoutId id="2147483783" r:id="rId5"/>
    <p:sldLayoutId id="2147483784" r:id="rId6"/>
    <p:sldLayoutId id="2147483785" r:id="rId7"/>
    <p:sldLayoutId id="2147483790" r:id="rId8"/>
    <p:sldLayoutId id="2147483791" r:id="rId9"/>
    <p:sldLayoutId id="2147483786" r:id="rId10"/>
    <p:sldLayoutId id="2147483787"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slide" Target="slide42.xml"/><Relationship Id="rId4" Type="http://schemas.openxmlformats.org/officeDocument/2006/relationships/slide" Target="slide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5.jpeg"/><Relationship Id="rId7"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6.jpeg"/><Relationship Id="rId4" Type="http://schemas.openxmlformats.org/officeDocument/2006/relationships/image" Target="../media/image7.jpeg"/><Relationship Id="rId9" Type="http://schemas.openxmlformats.org/officeDocument/2006/relationships/image" Target="../media/image3.wmf"/></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sz="quarter" idx="1"/>
          </p:nvPr>
        </p:nvSpPr>
        <p:spPr/>
        <p:txBody>
          <a:bodyPr/>
          <a:lstStyle/>
          <a:p>
            <a:endParaRPr lang="en-GB" smtClean="0"/>
          </a:p>
        </p:txBody>
      </p:sp>
      <p:grpSp>
        <p:nvGrpSpPr>
          <p:cNvPr id="6147" name="Group 8"/>
          <p:cNvGrpSpPr>
            <a:grpSpLocks/>
          </p:cNvGrpSpPr>
          <p:nvPr/>
        </p:nvGrpSpPr>
        <p:grpSpPr bwMode="auto">
          <a:xfrm>
            <a:off x="928688" y="4214813"/>
            <a:ext cx="7572375" cy="2000250"/>
            <a:chOff x="928662" y="3857628"/>
            <a:chExt cx="7572428" cy="2000264"/>
          </a:xfrm>
        </p:grpSpPr>
        <p:sp>
          <p:nvSpPr>
            <p:cNvPr id="4" name="Oval 3">
              <a:hlinkClick r:id="rId2" action="ppaction://hlinksldjump">
                <a:snd r:embed="rId3" name="chimes.wav"/>
              </a:hlinkClick>
            </p:cNvPr>
            <p:cNvSpPr/>
            <p:nvPr/>
          </p:nvSpPr>
          <p:spPr>
            <a:xfrm>
              <a:off x="928662" y="4000504"/>
              <a:ext cx="2143140" cy="1857388"/>
            </a:xfrm>
            <a:prstGeom prst="ellipse">
              <a:avLst/>
            </a:prstGeom>
            <a:solidFill>
              <a:schemeClr val="bg1">
                <a:lumMod val="85000"/>
              </a:schemeClr>
            </a:solidFill>
            <a:ln>
              <a:solidFill>
                <a:schemeClr val="bg1"/>
              </a:solidFill>
            </a:ln>
            <a:effectLst>
              <a:outerShdw blurRad="225425" dist="50800" dir="5220000" algn="ctr">
                <a:srgbClr val="000000">
                  <a:alpha val="33000"/>
                </a:srgbClr>
              </a:outerShdw>
            </a:effectLst>
            <a:scene3d>
              <a:camera prst="perspectiveRelaxed"/>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dirty="0">
                  <a:solidFill>
                    <a:schemeClr val="tx1"/>
                  </a:solidFill>
                  <a:latin typeface="Onyx" pitchFamily="82" charset="0"/>
                </a:rPr>
                <a:t>WHITE BELT</a:t>
              </a:r>
            </a:p>
          </p:txBody>
        </p:sp>
        <p:sp>
          <p:nvSpPr>
            <p:cNvPr id="5" name="Oval 4">
              <a:hlinkClick r:id="rId4" action="ppaction://hlinksldjump">
                <a:snd r:embed="rId3" name="chimes.wav"/>
              </a:hlinkClick>
            </p:cNvPr>
            <p:cNvSpPr/>
            <p:nvPr/>
          </p:nvSpPr>
          <p:spPr>
            <a:xfrm>
              <a:off x="3643306" y="3929066"/>
              <a:ext cx="2143140" cy="1857388"/>
            </a:xfrm>
            <a:prstGeom prst="ellipse">
              <a:avLst/>
            </a:prstGeom>
            <a:solidFill>
              <a:srgbClr val="C00000"/>
            </a:solidFill>
            <a:ln>
              <a:solidFill>
                <a:srgbClr val="C00000"/>
              </a:solidFill>
            </a:ln>
            <a:effectLst>
              <a:outerShdw blurRad="225425" dist="50800" dir="5220000" algn="ctr">
                <a:srgbClr val="000000">
                  <a:alpha val="33000"/>
                </a:srgbClr>
              </a:outerShdw>
            </a:effectLst>
            <a:scene3d>
              <a:camera prst="perspectiveRelaxed"/>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dirty="0">
                  <a:latin typeface="Onyx" pitchFamily="82" charset="0"/>
                </a:rPr>
                <a:t>RED BELT</a:t>
              </a:r>
            </a:p>
          </p:txBody>
        </p:sp>
        <p:sp>
          <p:nvSpPr>
            <p:cNvPr id="6" name="Oval 5">
              <a:hlinkClick r:id="rId5" action="ppaction://hlinksldjump">
                <a:snd r:embed="rId3" name="chimes.wav"/>
              </a:hlinkClick>
            </p:cNvPr>
            <p:cNvSpPr/>
            <p:nvPr/>
          </p:nvSpPr>
          <p:spPr>
            <a:xfrm>
              <a:off x="6357950" y="3857628"/>
              <a:ext cx="2143140" cy="1857388"/>
            </a:xfrm>
            <a:prstGeom prst="ellipse">
              <a:avLst/>
            </a:prstGeom>
            <a:solidFill>
              <a:schemeClr val="tx1"/>
            </a:solidFill>
            <a:ln>
              <a:noFill/>
            </a:ln>
            <a:effectLst>
              <a:outerShdw blurRad="225425" dist="50800" dir="5220000" algn="ctr">
                <a:srgbClr val="000000">
                  <a:alpha val="33000"/>
                </a:srgbClr>
              </a:outerShdw>
            </a:effectLst>
            <a:scene3d>
              <a:camera prst="perspectiveRelaxed"/>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dirty="0">
                  <a:latin typeface="Onyx" pitchFamily="82" charset="0"/>
                </a:rPr>
                <a:t>BLACK BELT</a:t>
              </a:r>
            </a:p>
          </p:txBody>
        </p:sp>
      </p:grpSp>
      <p:pic>
        <p:nvPicPr>
          <p:cNvPr id="10" name="Picture 2" descr="http://norwegianity.files.wordpress.com/2009/01/kung-fu-panda-movie-02.jpg"/>
          <p:cNvPicPr>
            <a:picLocks noChangeAspect="1" noChangeArrowheads="1"/>
          </p:cNvPicPr>
          <p:nvPr/>
        </p:nvPicPr>
        <p:blipFill>
          <a:blip r:embed="rId6" cstate="print"/>
          <a:srcRect/>
          <a:stretch>
            <a:fillRect/>
          </a:stretch>
        </p:blipFill>
        <p:spPr bwMode="auto">
          <a:xfrm rot="353151">
            <a:off x="5456640" y="866343"/>
            <a:ext cx="3143272" cy="3482224"/>
          </a:xfrm>
          <a:prstGeom prst="rect">
            <a:avLst/>
          </a:prstGeom>
          <a:ln>
            <a:noFill/>
          </a:ln>
          <a:effectLst>
            <a:softEdge rad="112500"/>
          </a:effectLst>
        </p:spPr>
      </p:pic>
      <p:sp>
        <p:nvSpPr>
          <p:cNvPr id="11" name="Rounded Rectangle 10"/>
          <p:cNvSpPr/>
          <p:nvPr/>
        </p:nvSpPr>
        <p:spPr>
          <a:xfrm>
            <a:off x="428596" y="928670"/>
            <a:ext cx="4572032" cy="2714644"/>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6000" b="1" dirty="0">
                <a:latin typeface="Crazy Girlz Blond BTN" pitchFamily="18" charset="0"/>
              </a:rPr>
              <a:t>Kung Fu </a:t>
            </a:r>
            <a:r>
              <a:rPr lang="en-GB" sz="6000" dirty="0">
                <a:latin typeface="Crazy Girlz Blond BTN" pitchFamily="18" charset="0"/>
              </a:rPr>
              <a:t>Punctuation</a:t>
            </a:r>
          </a:p>
        </p:txBody>
      </p:sp>
      <p:sp>
        <p:nvSpPr>
          <p:cNvPr id="13" name="Rectangle 12"/>
          <p:cNvSpPr/>
          <p:nvPr/>
        </p:nvSpPr>
        <p:spPr>
          <a:xfrm>
            <a:off x="500063" y="4000500"/>
            <a:ext cx="2357437" cy="571500"/>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r>
              <a:rPr lang="en-GB" b="1" dirty="0"/>
              <a:t>Click on the belt you wish to complete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smtClean="0"/>
              <a:t>She bought apples, pears and tea.</a:t>
            </a:r>
          </a:p>
        </p:txBody>
      </p:sp>
      <p:sp>
        <p:nvSpPr>
          <p:cNvPr id="3" name="Text Placeholder 2"/>
          <p:cNvSpPr>
            <a:spLocks noGrp="1"/>
          </p:cNvSpPr>
          <p:nvPr>
            <p:ph type="body" idx="1"/>
          </p:nvPr>
        </p:nvSpPr>
        <p:spPr/>
        <p:txBody>
          <a:bodyPr/>
          <a:lstStyle/>
          <a:p>
            <a:pPr>
              <a:defRPr/>
            </a:pPr>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smtClean="0"/>
              <a:t>It was hot; we went to the beach.</a:t>
            </a:r>
          </a:p>
        </p:txBody>
      </p:sp>
      <p:sp>
        <p:nvSpPr>
          <p:cNvPr id="3" name="Text Placeholder 2"/>
          <p:cNvSpPr>
            <a:spLocks noGrp="1"/>
          </p:cNvSpPr>
          <p:nvPr>
            <p:ph type="body" idx="1"/>
          </p:nvPr>
        </p:nvSpPr>
        <p:spPr/>
        <p:txBody>
          <a:bodyPr/>
          <a:lstStyle/>
          <a:p>
            <a:pPr>
              <a:defRPr/>
            </a:pPr>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smtClean="0"/>
              <a:t>Tennis, which is a popular sport, can be played in pairs.</a:t>
            </a:r>
          </a:p>
        </p:txBody>
      </p:sp>
      <p:sp>
        <p:nvSpPr>
          <p:cNvPr id="3" name="Text Placeholder 2"/>
          <p:cNvSpPr>
            <a:spLocks noGrp="1"/>
          </p:cNvSpPr>
          <p:nvPr>
            <p:ph type="body" idx="1"/>
          </p:nvPr>
        </p:nvSpPr>
        <p:spPr/>
        <p:txBody>
          <a:bodyPr/>
          <a:lstStyle/>
          <a:p>
            <a:pPr>
              <a:defRPr/>
            </a:pPr>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mtClean="0"/>
              <a:t>I speak the following languages: English, Spanish and French.</a:t>
            </a:r>
          </a:p>
        </p:txBody>
      </p:sp>
      <p:sp>
        <p:nvSpPr>
          <p:cNvPr id="3" name="Text Placeholder 2"/>
          <p:cNvSpPr>
            <a:spLocks noGrp="1"/>
          </p:cNvSpPr>
          <p:nvPr>
            <p:ph type="body" idx="1"/>
          </p:nvPr>
        </p:nvSpPr>
        <p:spPr/>
        <p:txBody>
          <a:bodyPr/>
          <a:lstStyle/>
          <a:p>
            <a:pPr>
              <a:defRPr/>
            </a:pPr>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smtClean="0"/>
              <a:t>He was late; he missed the bus.</a:t>
            </a:r>
          </a:p>
        </p:txBody>
      </p:sp>
      <p:sp>
        <p:nvSpPr>
          <p:cNvPr id="3" name="Text Placeholder 2"/>
          <p:cNvSpPr>
            <a:spLocks noGrp="1"/>
          </p:cNvSpPr>
          <p:nvPr>
            <p:ph type="body" idx="1"/>
          </p:nvPr>
        </p:nvSpPr>
        <p:spPr/>
        <p:txBody>
          <a:bodyPr/>
          <a:lstStyle/>
          <a:p>
            <a:pPr>
              <a:defRPr/>
            </a:pPr>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smtClean="0"/>
              <a:t>Unfortunately, we lost the game.</a:t>
            </a:r>
          </a:p>
        </p:txBody>
      </p:sp>
      <p:sp>
        <p:nvSpPr>
          <p:cNvPr id="3" name="Text Placeholder 2"/>
          <p:cNvSpPr>
            <a:spLocks noGrp="1"/>
          </p:cNvSpPr>
          <p:nvPr>
            <p:ph type="body" idx="1"/>
          </p:nvPr>
        </p:nvSpPr>
        <p:spPr/>
        <p:txBody>
          <a:bodyPr/>
          <a:lstStyle/>
          <a:p>
            <a:pPr>
              <a:defRPr/>
            </a:pPr>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smtClean="0"/>
              <a:t>I caught three fish: a tuna, a cod and a salmon.</a:t>
            </a:r>
          </a:p>
        </p:txBody>
      </p:sp>
      <p:sp>
        <p:nvSpPr>
          <p:cNvPr id="3" name="Text Placeholder 2"/>
          <p:cNvSpPr>
            <a:spLocks noGrp="1"/>
          </p:cNvSpPr>
          <p:nvPr>
            <p:ph type="body" idx="1"/>
          </p:nvPr>
        </p:nvSpPr>
        <p:spPr/>
        <p:txBody>
          <a:bodyPr/>
          <a:lstStyle/>
          <a:p>
            <a:pPr>
              <a:defRPr/>
            </a:pPr>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p:cNvSpPr>
            <a:spLocks noGrp="1"/>
          </p:cNvSpPr>
          <p:nvPr>
            <p:ph type="title"/>
          </p:nvPr>
        </p:nvSpPr>
        <p:spPr>
          <a:xfrm>
            <a:off x="722313" y="952500"/>
            <a:ext cx="3921125" cy="1362075"/>
          </a:xfrm>
        </p:spPr>
        <p:txBody>
          <a:bodyPr/>
          <a:lstStyle/>
          <a:p>
            <a:pPr eaLnBrk="1" hangingPunct="1"/>
            <a:r>
              <a:rPr lang="en-GB" smtClean="0"/>
              <a:t>Tournament</a:t>
            </a:r>
          </a:p>
        </p:txBody>
      </p:sp>
      <p:sp>
        <p:nvSpPr>
          <p:cNvPr id="7" name="Text Placeholder 6"/>
          <p:cNvSpPr>
            <a:spLocks noGrp="1"/>
          </p:cNvSpPr>
          <p:nvPr>
            <p:ph type="body" idx="1"/>
          </p:nvPr>
        </p:nvSpPr>
        <p:spPr>
          <a:xfrm>
            <a:off x="722313" y="2547938"/>
            <a:ext cx="7772400" cy="3881437"/>
          </a:xfrm>
        </p:spPr>
        <p:txBody>
          <a:bodyPr/>
          <a:lstStyle/>
          <a:p>
            <a:pPr eaLnBrk="1" hangingPunct="1">
              <a:defRPr/>
            </a:pPr>
            <a:r>
              <a:rPr lang="en-GB" dirty="0" smtClean="0"/>
              <a:t>A proper bout of Punctuation Kung Fu requires three players: two combatants and a referee. The combatants face each other. The referee says the words ''capital letter'', and the opponents bow to each other while repeating the same phrase.</a:t>
            </a:r>
          </a:p>
          <a:p>
            <a:pPr eaLnBrk="1" hangingPunct="1">
              <a:defRPr/>
            </a:pPr>
            <a:r>
              <a:rPr lang="en-GB" dirty="0" smtClean="0"/>
              <a:t>The referee then calls out three punctuation marks and the players have to put the moves and sounds for these together, in sequence, as quickly as they can. The winner is the one who puts together all three moves and their accompanying sounds correctly in the quickest time.</a:t>
            </a:r>
          </a:p>
          <a:p>
            <a:pPr eaLnBrk="1" hangingPunct="1">
              <a:defRPr/>
            </a:pPr>
            <a:endParaRPr lang="en-GB" dirty="0"/>
          </a:p>
        </p:txBody>
      </p:sp>
      <p:pic>
        <p:nvPicPr>
          <p:cNvPr id="20484" name="Picture 2" descr="http://www.entertainmentwallpaper.com/images/desktops/movie/kung_fu_panda27.jpg"/>
          <p:cNvPicPr>
            <a:picLocks noChangeAspect="1" noChangeArrowheads="1"/>
          </p:cNvPicPr>
          <p:nvPr/>
        </p:nvPicPr>
        <p:blipFill>
          <a:blip r:embed="rId2" cstate="print"/>
          <a:srcRect/>
          <a:stretch>
            <a:fillRect/>
          </a:stretch>
        </p:blipFill>
        <p:spPr bwMode="auto">
          <a:xfrm>
            <a:off x="4000496" y="142852"/>
            <a:ext cx="2970213" cy="22336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WHITE BELT TOURNAMENT</a:t>
            </a:r>
          </a:p>
        </p:txBody>
      </p:sp>
      <p:sp>
        <p:nvSpPr>
          <p:cNvPr id="3" name="Text Placeholder 2"/>
          <p:cNvSpPr>
            <a:spLocks noGrp="1"/>
          </p:cNvSpPr>
          <p:nvPr>
            <p:ph type="body" idx="1"/>
          </p:nvPr>
        </p:nvSpPr>
        <p:spPr/>
        <p:txBody>
          <a:bodyPr/>
          <a:lstStyle/>
          <a:p>
            <a:pPr>
              <a:defRPr/>
            </a:pPr>
            <a:endParaRPr lang="en-US" dirty="0"/>
          </a:p>
        </p:txBody>
      </p:sp>
      <p:pic>
        <p:nvPicPr>
          <p:cNvPr id="22532" name="Picture 3" descr="C:\Users\Natasha\Pictures\My Scans\2010-10 (Oct)\scan0011.jpg"/>
          <p:cNvPicPr>
            <a:picLocks noChangeAspect="1" noChangeArrowheads="1"/>
          </p:cNvPicPr>
          <p:nvPr/>
        </p:nvPicPr>
        <p:blipFill>
          <a:blip r:embed="rId2" cstate="print"/>
          <a:srcRect/>
          <a:stretch>
            <a:fillRect/>
          </a:stretch>
        </p:blipFill>
        <p:spPr bwMode="auto">
          <a:xfrm>
            <a:off x="357188" y="2714625"/>
            <a:ext cx="1887537" cy="2024063"/>
          </a:xfrm>
          <a:prstGeom prst="rect">
            <a:avLst/>
          </a:prstGeom>
          <a:noFill/>
          <a:ln w="9525">
            <a:noFill/>
            <a:miter lim="800000"/>
            <a:headEnd/>
            <a:tailEnd/>
          </a:ln>
        </p:spPr>
      </p:pic>
      <p:pic>
        <p:nvPicPr>
          <p:cNvPr id="22533" name="Picture 4" descr="C:\Users\Natasha\Pictures\My Scans\2010-10 (Oct)\scan0013.jpg"/>
          <p:cNvPicPr>
            <a:picLocks noChangeAspect="1" noChangeArrowheads="1"/>
          </p:cNvPicPr>
          <p:nvPr/>
        </p:nvPicPr>
        <p:blipFill>
          <a:blip r:embed="rId3" cstate="print"/>
          <a:srcRect/>
          <a:stretch>
            <a:fillRect/>
          </a:stretch>
        </p:blipFill>
        <p:spPr bwMode="auto">
          <a:xfrm>
            <a:off x="2500313" y="2786063"/>
            <a:ext cx="2062162" cy="1906587"/>
          </a:xfrm>
          <a:prstGeom prst="rect">
            <a:avLst/>
          </a:prstGeom>
          <a:noFill/>
          <a:ln w="9525">
            <a:noFill/>
            <a:miter lim="800000"/>
            <a:headEnd/>
            <a:tailEnd/>
          </a:ln>
        </p:spPr>
      </p:pic>
      <p:pic>
        <p:nvPicPr>
          <p:cNvPr id="22534" name="Picture 5" descr="C:\Users\Natasha\Pictures\My Scans\2010-10 (Oct)\scan0009.jpg"/>
          <p:cNvPicPr>
            <a:picLocks/>
          </p:cNvPicPr>
          <p:nvPr/>
        </p:nvPicPr>
        <p:blipFill>
          <a:blip r:embed="rId4" cstate="print"/>
          <a:srcRect/>
          <a:stretch>
            <a:fillRect/>
          </a:stretch>
        </p:blipFill>
        <p:spPr bwMode="auto">
          <a:xfrm>
            <a:off x="4786313" y="2857500"/>
            <a:ext cx="2066925" cy="1920875"/>
          </a:xfrm>
          <a:prstGeom prst="rect">
            <a:avLst/>
          </a:prstGeom>
          <a:noFill/>
          <a:ln w="9525">
            <a:noFill/>
            <a:miter lim="800000"/>
            <a:headEnd/>
            <a:tailEnd/>
          </a:ln>
        </p:spPr>
      </p:pic>
      <p:pic>
        <p:nvPicPr>
          <p:cNvPr id="22535" name="Picture 6" descr="C:\Users\Natasha\Pictures\My Scans\2010-10 (Oct)\scan0005.jpg"/>
          <p:cNvPicPr>
            <a:picLocks noChangeAspect="1" noChangeArrowheads="1"/>
          </p:cNvPicPr>
          <p:nvPr/>
        </p:nvPicPr>
        <p:blipFill>
          <a:blip r:embed="rId5" cstate="print"/>
          <a:srcRect/>
          <a:stretch>
            <a:fillRect/>
          </a:stretch>
        </p:blipFill>
        <p:spPr bwMode="auto">
          <a:xfrm>
            <a:off x="6929438" y="2857500"/>
            <a:ext cx="2036762" cy="194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428625" y="1571625"/>
            <a:ext cx="8229600" cy="1470025"/>
          </a:xfrm>
        </p:spPr>
        <p:txBody>
          <a:bodyPr/>
          <a:lstStyle/>
          <a:p>
            <a:pPr eaLnBrk="1" hangingPunct="1"/>
            <a:r>
              <a:rPr lang="en-GB" sz="3600" b="1" smtClean="0">
                <a:latin typeface="Crazy Girlz Blond BTN" pitchFamily="18" charset="0"/>
              </a:rPr>
              <a:t>KUNG FU </a:t>
            </a:r>
            <a:r>
              <a:rPr lang="en-GB" sz="3600" smtClean="0">
                <a:latin typeface="Crazy Girlz Blond BTN" pitchFamily="18" charset="0"/>
              </a:rPr>
              <a:t>PUNCTUATION – RED BELT</a:t>
            </a:r>
          </a:p>
        </p:txBody>
      </p:sp>
      <p:pic>
        <p:nvPicPr>
          <p:cNvPr id="6147" name="Picture 2" descr="http://norwegianity.files.wordpress.com/2009/01/kung-fu-panda-movie-02.jpg"/>
          <p:cNvPicPr>
            <a:picLocks noChangeAspect="1" noChangeArrowheads="1"/>
          </p:cNvPicPr>
          <p:nvPr/>
        </p:nvPicPr>
        <p:blipFill>
          <a:blip r:embed="rId2" cstate="print"/>
          <a:srcRect/>
          <a:stretch>
            <a:fillRect/>
          </a:stretch>
        </p:blipFill>
        <p:spPr bwMode="auto">
          <a:xfrm>
            <a:off x="285720" y="3286124"/>
            <a:ext cx="2929000" cy="3244846"/>
          </a:xfrm>
          <a:prstGeom prst="rect">
            <a:avLst/>
          </a:prstGeom>
          <a:ln>
            <a:noFill/>
          </a:ln>
          <a:effectLst>
            <a:softEdge rad="112500"/>
          </a:effectLst>
        </p:spPr>
      </p:pic>
      <p:sp>
        <p:nvSpPr>
          <p:cNvPr id="4" name="Rectangle 3"/>
          <p:cNvSpPr/>
          <p:nvPr/>
        </p:nvSpPr>
        <p:spPr>
          <a:xfrm>
            <a:off x="3857625" y="3429000"/>
            <a:ext cx="4572000" cy="2678113"/>
          </a:xfrm>
          <a:prstGeom prst="rect">
            <a:avLst/>
          </a:prstGeom>
        </p:spPr>
        <p:txBody>
          <a:bodyPr>
            <a:spAutoFit/>
          </a:bodyPr>
          <a:lstStyle/>
          <a:p>
            <a:pPr>
              <a:defRPr/>
            </a:pPr>
            <a:r>
              <a:rPr lang="en-GB" sz="2400" b="1" u="sng" dirty="0">
                <a:latin typeface="+mn-lt"/>
              </a:rPr>
              <a:t>Lesson Objectives</a:t>
            </a:r>
          </a:p>
          <a:p>
            <a:pPr>
              <a:defRPr/>
            </a:pPr>
            <a:endParaRPr lang="en-GB" sz="2400" b="1" u="sng" dirty="0">
              <a:latin typeface="+mn-lt"/>
            </a:endParaRPr>
          </a:p>
          <a:p>
            <a:pPr>
              <a:buFontTx/>
              <a:buChar char="-"/>
              <a:defRPr/>
            </a:pPr>
            <a:r>
              <a:rPr lang="en-GB" sz="2400" b="1" dirty="0">
                <a:latin typeface="+mn-lt"/>
              </a:rPr>
              <a:t>To learn the </a:t>
            </a:r>
            <a:r>
              <a:rPr lang="en-GB" sz="2400" b="1" dirty="0">
                <a:solidFill>
                  <a:srgbClr val="C00000"/>
                </a:solidFill>
                <a:latin typeface="+mn-lt"/>
              </a:rPr>
              <a:t>Kung Fu </a:t>
            </a:r>
            <a:r>
              <a:rPr lang="en-GB" sz="2400" b="1" dirty="0">
                <a:latin typeface="+mn-lt"/>
              </a:rPr>
              <a:t>moves for seven punctuation marks.</a:t>
            </a:r>
          </a:p>
          <a:p>
            <a:pPr>
              <a:buFontTx/>
              <a:buChar char="-"/>
              <a:defRPr/>
            </a:pPr>
            <a:endParaRPr lang="en-GB" sz="2400" b="1" dirty="0">
              <a:latin typeface="+mn-lt"/>
            </a:endParaRPr>
          </a:p>
          <a:p>
            <a:pPr>
              <a:buFontTx/>
              <a:buChar char="-"/>
              <a:defRPr/>
            </a:pPr>
            <a:r>
              <a:rPr lang="en-GB" sz="2400" b="1" dirty="0">
                <a:latin typeface="+mn-lt"/>
              </a:rPr>
              <a:t> To use these moves in a game of </a:t>
            </a:r>
            <a:r>
              <a:rPr lang="en-GB" sz="2400" b="1" dirty="0">
                <a:solidFill>
                  <a:srgbClr val="C00000"/>
                </a:solidFill>
                <a:latin typeface="+mn-lt"/>
              </a:rPr>
              <a:t>Kung Fu </a:t>
            </a:r>
            <a:r>
              <a:rPr lang="en-GB" sz="2400" b="1" dirty="0">
                <a:latin typeface="+mn-lt"/>
              </a:rPr>
              <a:t>punctuation.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5"/>
          <p:cNvSpPr>
            <a:spLocks noGrp="1"/>
          </p:cNvSpPr>
          <p:nvPr>
            <p:ph type="subTitle" idx="1"/>
          </p:nvPr>
        </p:nvSpPr>
        <p:spPr>
          <a:xfrm>
            <a:off x="4429125" y="3286125"/>
            <a:ext cx="4357688" cy="3214688"/>
          </a:xfrm>
        </p:spPr>
        <p:txBody>
          <a:bodyPr/>
          <a:lstStyle/>
          <a:p>
            <a:r>
              <a:rPr lang="en-GB" b="1" u="sng" smtClean="0"/>
              <a:t>Lesson Objectives</a:t>
            </a:r>
          </a:p>
          <a:p>
            <a:pPr>
              <a:buFontTx/>
              <a:buChar char="-"/>
            </a:pPr>
            <a:r>
              <a:rPr lang="en-GB" b="1" smtClean="0"/>
              <a:t>To learn the </a:t>
            </a:r>
            <a:r>
              <a:rPr lang="en-GB" b="1" smtClean="0">
                <a:solidFill>
                  <a:srgbClr val="C00000"/>
                </a:solidFill>
              </a:rPr>
              <a:t>Kung Fu </a:t>
            </a:r>
            <a:r>
              <a:rPr lang="en-GB" b="1" smtClean="0"/>
              <a:t>moves for four punctuation marks.</a:t>
            </a:r>
          </a:p>
          <a:p>
            <a:pPr>
              <a:buFontTx/>
              <a:buChar char="-"/>
            </a:pPr>
            <a:endParaRPr lang="en-GB" b="1" smtClean="0"/>
          </a:p>
          <a:p>
            <a:pPr>
              <a:buFontTx/>
              <a:buChar char="-"/>
            </a:pPr>
            <a:r>
              <a:rPr lang="en-GB" b="1" smtClean="0"/>
              <a:t> To use these moves in a game of </a:t>
            </a:r>
            <a:r>
              <a:rPr lang="en-GB" b="1" smtClean="0">
                <a:solidFill>
                  <a:srgbClr val="C00000"/>
                </a:solidFill>
              </a:rPr>
              <a:t>Kung Fu </a:t>
            </a:r>
            <a:r>
              <a:rPr lang="en-GB" b="1" smtClean="0"/>
              <a:t>punctuation.</a:t>
            </a:r>
          </a:p>
        </p:txBody>
      </p:sp>
      <p:sp>
        <p:nvSpPr>
          <p:cNvPr id="7171" name="Title 1"/>
          <p:cNvSpPr>
            <a:spLocks noGrp="1"/>
          </p:cNvSpPr>
          <p:nvPr>
            <p:ph type="ctrTitle"/>
          </p:nvPr>
        </p:nvSpPr>
        <p:spPr>
          <a:xfrm>
            <a:off x="457200" y="1506538"/>
            <a:ext cx="8229600" cy="1470025"/>
          </a:xfrm>
        </p:spPr>
        <p:txBody>
          <a:bodyPr/>
          <a:lstStyle/>
          <a:p>
            <a:r>
              <a:rPr lang="en-GB" smtClean="0"/>
              <a:t>KUNG FU PUNCTUATION – WHITE BELT</a:t>
            </a:r>
          </a:p>
        </p:txBody>
      </p:sp>
      <p:pic>
        <p:nvPicPr>
          <p:cNvPr id="6147" name="Picture 2" descr="http://norwegianity.files.wordpress.com/2009/01/kung-fu-panda-movie-02.jpg"/>
          <p:cNvPicPr>
            <a:picLocks noChangeAspect="1" noChangeArrowheads="1"/>
          </p:cNvPicPr>
          <p:nvPr/>
        </p:nvPicPr>
        <p:blipFill>
          <a:blip r:embed="rId2" cstate="print"/>
          <a:srcRect/>
          <a:stretch>
            <a:fillRect/>
          </a:stretch>
        </p:blipFill>
        <p:spPr bwMode="auto">
          <a:xfrm>
            <a:off x="642910" y="3143248"/>
            <a:ext cx="3444875" cy="353060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dirty="0" smtClean="0"/>
              <a:t>Capital Letter    </a:t>
            </a:r>
          </a:p>
        </p:txBody>
      </p:sp>
      <p:sp>
        <p:nvSpPr>
          <p:cNvPr id="3" name="Content Placeholder 2"/>
          <p:cNvSpPr>
            <a:spLocks noGrp="1"/>
          </p:cNvSpPr>
          <p:nvPr>
            <p:ph type="body" idx="1"/>
          </p:nvPr>
        </p:nvSpPr>
        <p:spPr>
          <a:xfrm>
            <a:off x="722313" y="2547938"/>
            <a:ext cx="7772400" cy="1166812"/>
          </a:xfrm>
        </p:spPr>
        <p:txBody>
          <a:bodyPr>
            <a:normAutofit/>
          </a:bodyPr>
          <a:lstStyle/>
          <a:p>
            <a:pPr eaLnBrk="1" fontAlgn="auto" hangingPunct="1">
              <a:spcBef>
                <a:spcPts val="580"/>
              </a:spcBef>
              <a:spcAft>
                <a:spcPts val="0"/>
              </a:spcAft>
              <a:defRPr/>
            </a:pPr>
            <a:r>
              <a:rPr lang="en-GB" altLang="pt-BR" sz="2800" b="1" dirty="0" smtClean="0"/>
              <a:t>Throw both hands </a:t>
            </a:r>
            <a:r>
              <a:rPr lang="en-GB" altLang="pt-BR" sz="2800" b="1" dirty="0"/>
              <a:t>over head</a:t>
            </a:r>
            <a:r>
              <a:rPr lang="en-GB" sz="2800" b="1" dirty="0" smtClean="0"/>
              <a:t>. Make the noise, </a:t>
            </a:r>
            <a:r>
              <a:rPr lang="en-GB" sz="2800" b="1" dirty="0" err="1" smtClean="0"/>
              <a:t>Wa</a:t>
            </a:r>
            <a:r>
              <a:rPr lang="en-GB" sz="2800" b="1" dirty="0" smtClean="0"/>
              <a:t>!</a:t>
            </a:r>
          </a:p>
          <a:p>
            <a:pPr eaLnBrk="1" fontAlgn="auto" hangingPunct="1">
              <a:spcBef>
                <a:spcPts val="580"/>
              </a:spcBef>
              <a:spcAft>
                <a:spcPts val="0"/>
              </a:spcAft>
              <a:buFont typeface="Wingdings 2"/>
              <a:buNone/>
              <a:defRPr/>
            </a:pPr>
            <a:endParaRPr lang="en-GB" dirty="0"/>
          </a:p>
        </p:txBody>
      </p:sp>
      <p:grpSp>
        <p:nvGrpSpPr>
          <p:cNvPr id="5" name="Group 44"/>
          <p:cNvGrpSpPr>
            <a:grpSpLocks/>
          </p:cNvGrpSpPr>
          <p:nvPr/>
        </p:nvGrpSpPr>
        <p:grpSpPr bwMode="auto">
          <a:xfrm>
            <a:off x="3491880" y="3933056"/>
            <a:ext cx="2057400" cy="2216150"/>
            <a:chOff x="1008" y="912"/>
            <a:chExt cx="1296" cy="1396"/>
          </a:xfrm>
        </p:grpSpPr>
        <p:grpSp>
          <p:nvGrpSpPr>
            <p:cNvPr id="6" name="Group 21"/>
            <p:cNvGrpSpPr>
              <a:grpSpLocks/>
            </p:cNvGrpSpPr>
            <p:nvPr/>
          </p:nvGrpSpPr>
          <p:grpSpPr bwMode="auto">
            <a:xfrm>
              <a:off x="1008" y="912"/>
              <a:ext cx="1296" cy="1152"/>
              <a:chOff x="1621" y="1340"/>
              <a:chExt cx="8395" cy="4500"/>
            </a:xfrm>
          </p:grpSpPr>
          <p:grpSp>
            <p:nvGrpSpPr>
              <p:cNvPr id="10" name="Group 22"/>
              <p:cNvGrpSpPr>
                <a:grpSpLocks/>
              </p:cNvGrpSpPr>
              <p:nvPr/>
            </p:nvGrpSpPr>
            <p:grpSpPr bwMode="auto">
              <a:xfrm>
                <a:off x="5461" y="1340"/>
                <a:ext cx="4555" cy="4500"/>
                <a:chOff x="5461" y="1340"/>
                <a:chExt cx="4555" cy="4500"/>
              </a:xfrm>
            </p:grpSpPr>
            <p:sp>
              <p:nvSpPr>
                <p:cNvPr id="19" name="Freeform 23"/>
                <p:cNvSpPr>
                  <a:spLocks/>
                </p:cNvSpPr>
                <p:nvPr/>
              </p:nvSpPr>
              <p:spPr bwMode="auto">
                <a:xfrm flipH="1">
                  <a:off x="5461" y="1340"/>
                  <a:ext cx="4555" cy="4500"/>
                </a:xfrm>
                <a:custGeom>
                  <a:avLst/>
                  <a:gdLst>
                    <a:gd name="T0" fmla="*/ 57 w 4555"/>
                    <a:gd name="T1" fmla="*/ 3578 h 4500"/>
                    <a:gd name="T2" fmla="*/ 134 w 4555"/>
                    <a:gd name="T3" fmla="*/ 3482 h 4500"/>
                    <a:gd name="T4" fmla="*/ 441 w 4555"/>
                    <a:gd name="T5" fmla="*/ 3213 h 4500"/>
                    <a:gd name="T6" fmla="*/ 941 w 4555"/>
                    <a:gd name="T7" fmla="*/ 2657 h 4500"/>
                    <a:gd name="T8" fmla="*/ 1133 w 4555"/>
                    <a:gd name="T9" fmla="*/ 2445 h 4500"/>
                    <a:gd name="T10" fmla="*/ 1382 w 4555"/>
                    <a:gd name="T11" fmla="*/ 2138 h 4500"/>
                    <a:gd name="T12" fmla="*/ 1728 w 4555"/>
                    <a:gd name="T13" fmla="*/ 1850 h 4500"/>
                    <a:gd name="T14" fmla="*/ 2285 w 4555"/>
                    <a:gd name="T15" fmla="*/ 1370 h 4500"/>
                    <a:gd name="T16" fmla="*/ 2726 w 4555"/>
                    <a:gd name="T17" fmla="*/ 986 h 4500"/>
                    <a:gd name="T18" fmla="*/ 2841 w 4555"/>
                    <a:gd name="T19" fmla="*/ 909 h 4500"/>
                    <a:gd name="T20" fmla="*/ 3129 w 4555"/>
                    <a:gd name="T21" fmla="*/ 698 h 4500"/>
                    <a:gd name="T22" fmla="*/ 3379 w 4555"/>
                    <a:gd name="T23" fmla="*/ 468 h 4500"/>
                    <a:gd name="T24" fmla="*/ 3552 w 4555"/>
                    <a:gd name="T25" fmla="*/ 314 h 4500"/>
                    <a:gd name="T26" fmla="*/ 3859 w 4555"/>
                    <a:gd name="T27" fmla="*/ 103 h 4500"/>
                    <a:gd name="T28" fmla="*/ 4070 w 4555"/>
                    <a:gd name="T29" fmla="*/ 7 h 4500"/>
                    <a:gd name="T30" fmla="*/ 4185 w 4555"/>
                    <a:gd name="T31" fmla="*/ 65 h 4500"/>
                    <a:gd name="T32" fmla="*/ 4281 w 4555"/>
                    <a:gd name="T33" fmla="*/ 122 h 4500"/>
                    <a:gd name="T34" fmla="*/ 4301 w 4555"/>
                    <a:gd name="T35" fmla="*/ 545 h 4500"/>
                    <a:gd name="T36" fmla="*/ 4032 w 4555"/>
                    <a:gd name="T37" fmla="*/ 813 h 4500"/>
                    <a:gd name="T38" fmla="*/ 3821 w 4555"/>
                    <a:gd name="T39" fmla="*/ 1005 h 4500"/>
                    <a:gd name="T40" fmla="*/ 3648 w 4555"/>
                    <a:gd name="T41" fmla="*/ 1217 h 4500"/>
                    <a:gd name="T42" fmla="*/ 3321 w 4555"/>
                    <a:gd name="T43" fmla="*/ 1581 h 4500"/>
                    <a:gd name="T44" fmla="*/ 3014 w 4555"/>
                    <a:gd name="T45" fmla="*/ 1889 h 4500"/>
                    <a:gd name="T46" fmla="*/ 2688 w 4555"/>
                    <a:gd name="T47" fmla="*/ 2196 h 4500"/>
                    <a:gd name="T48" fmla="*/ 2419 w 4555"/>
                    <a:gd name="T49" fmla="*/ 2522 h 4500"/>
                    <a:gd name="T50" fmla="*/ 3725 w 4555"/>
                    <a:gd name="T51" fmla="*/ 2503 h 4500"/>
                    <a:gd name="T52" fmla="*/ 4531 w 4555"/>
                    <a:gd name="T53" fmla="*/ 2887 h 4500"/>
                    <a:gd name="T54" fmla="*/ 4377 w 4555"/>
                    <a:gd name="T55" fmla="*/ 2964 h 4500"/>
                    <a:gd name="T56" fmla="*/ 4281 w 4555"/>
                    <a:gd name="T57" fmla="*/ 3041 h 4500"/>
                    <a:gd name="T58" fmla="*/ 4109 w 4555"/>
                    <a:gd name="T59" fmla="*/ 3098 h 4500"/>
                    <a:gd name="T60" fmla="*/ 2304 w 4555"/>
                    <a:gd name="T61" fmla="*/ 3175 h 4500"/>
                    <a:gd name="T62" fmla="*/ 2035 w 4555"/>
                    <a:gd name="T63" fmla="*/ 3309 h 4500"/>
                    <a:gd name="T64" fmla="*/ 1824 w 4555"/>
                    <a:gd name="T65" fmla="*/ 3559 h 4500"/>
                    <a:gd name="T66" fmla="*/ 1728 w 4555"/>
                    <a:gd name="T67" fmla="*/ 3713 h 4500"/>
                    <a:gd name="T68" fmla="*/ 1613 w 4555"/>
                    <a:gd name="T69" fmla="*/ 3905 h 4500"/>
                    <a:gd name="T70" fmla="*/ 1517 w 4555"/>
                    <a:gd name="T71" fmla="*/ 4077 h 4500"/>
                    <a:gd name="T72" fmla="*/ 1401 w 4555"/>
                    <a:gd name="T73" fmla="*/ 4327 h 4500"/>
                    <a:gd name="T74" fmla="*/ 1325 w 4555"/>
                    <a:gd name="T75" fmla="*/ 4500 h 45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55"/>
                    <a:gd name="T115" fmla="*/ 0 h 4500"/>
                    <a:gd name="T116" fmla="*/ 4555 w 4555"/>
                    <a:gd name="T117" fmla="*/ 4500 h 45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55" h="4500">
                      <a:moveTo>
                        <a:pt x="0" y="3655"/>
                      </a:moveTo>
                      <a:cubicBezTo>
                        <a:pt x="19" y="3629"/>
                        <a:pt x="37" y="3603"/>
                        <a:pt x="57" y="3578"/>
                      </a:cubicBezTo>
                      <a:cubicBezTo>
                        <a:pt x="69" y="3564"/>
                        <a:pt x="85" y="3554"/>
                        <a:pt x="96" y="3540"/>
                      </a:cubicBezTo>
                      <a:cubicBezTo>
                        <a:pt x="110" y="3522"/>
                        <a:pt x="118" y="3498"/>
                        <a:pt x="134" y="3482"/>
                      </a:cubicBezTo>
                      <a:cubicBezTo>
                        <a:pt x="177" y="3439"/>
                        <a:pt x="242" y="3407"/>
                        <a:pt x="288" y="3367"/>
                      </a:cubicBezTo>
                      <a:cubicBezTo>
                        <a:pt x="343" y="3320"/>
                        <a:pt x="380" y="3253"/>
                        <a:pt x="441" y="3213"/>
                      </a:cubicBezTo>
                      <a:cubicBezTo>
                        <a:pt x="499" y="3175"/>
                        <a:pt x="510" y="3174"/>
                        <a:pt x="557" y="3117"/>
                      </a:cubicBezTo>
                      <a:cubicBezTo>
                        <a:pt x="685" y="2964"/>
                        <a:pt x="799" y="2799"/>
                        <a:pt x="941" y="2657"/>
                      </a:cubicBezTo>
                      <a:cubicBezTo>
                        <a:pt x="1069" y="2529"/>
                        <a:pt x="882" y="2662"/>
                        <a:pt x="1037" y="2561"/>
                      </a:cubicBezTo>
                      <a:cubicBezTo>
                        <a:pt x="1073" y="2451"/>
                        <a:pt x="1029" y="2549"/>
                        <a:pt x="1133" y="2445"/>
                      </a:cubicBezTo>
                      <a:cubicBezTo>
                        <a:pt x="1168" y="2410"/>
                        <a:pt x="1198" y="2369"/>
                        <a:pt x="1229" y="2330"/>
                      </a:cubicBezTo>
                      <a:cubicBezTo>
                        <a:pt x="1280" y="2266"/>
                        <a:pt x="1331" y="2202"/>
                        <a:pt x="1382" y="2138"/>
                      </a:cubicBezTo>
                      <a:cubicBezTo>
                        <a:pt x="1427" y="2082"/>
                        <a:pt x="1419" y="2113"/>
                        <a:pt x="1478" y="2061"/>
                      </a:cubicBezTo>
                      <a:cubicBezTo>
                        <a:pt x="1595" y="1958"/>
                        <a:pt x="1600" y="1936"/>
                        <a:pt x="1728" y="1850"/>
                      </a:cubicBezTo>
                      <a:cubicBezTo>
                        <a:pt x="1801" y="1801"/>
                        <a:pt x="1875" y="1703"/>
                        <a:pt x="1939" y="1639"/>
                      </a:cubicBezTo>
                      <a:cubicBezTo>
                        <a:pt x="2042" y="1536"/>
                        <a:pt x="2183" y="1472"/>
                        <a:pt x="2285" y="1370"/>
                      </a:cubicBezTo>
                      <a:cubicBezTo>
                        <a:pt x="2355" y="1300"/>
                        <a:pt x="2425" y="1228"/>
                        <a:pt x="2496" y="1159"/>
                      </a:cubicBezTo>
                      <a:cubicBezTo>
                        <a:pt x="2563" y="1094"/>
                        <a:pt x="2660" y="1050"/>
                        <a:pt x="2726" y="986"/>
                      </a:cubicBezTo>
                      <a:cubicBezTo>
                        <a:pt x="2739" y="973"/>
                        <a:pt x="2750" y="958"/>
                        <a:pt x="2765" y="948"/>
                      </a:cubicBezTo>
                      <a:cubicBezTo>
                        <a:pt x="2789" y="932"/>
                        <a:pt x="2817" y="925"/>
                        <a:pt x="2841" y="909"/>
                      </a:cubicBezTo>
                      <a:cubicBezTo>
                        <a:pt x="2856" y="899"/>
                        <a:pt x="2865" y="882"/>
                        <a:pt x="2880" y="871"/>
                      </a:cubicBezTo>
                      <a:cubicBezTo>
                        <a:pt x="2961" y="811"/>
                        <a:pt x="3053" y="765"/>
                        <a:pt x="3129" y="698"/>
                      </a:cubicBezTo>
                      <a:cubicBezTo>
                        <a:pt x="3202" y="634"/>
                        <a:pt x="3217" y="592"/>
                        <a:pt x="3302" y="564"/>
                      </a:cubicBezTo>
                      <a:cubicBezTo>
                        <a:pt x="3436" y="430"/>
                        <a:pt x="3233" y="638"/>
                        <a:pt x="3379" y="468"/>
                      </a:cubicBezTo>
                      <a:cubicBezTo>
                        <a:pt x="3481" y="349"/>
                        <a:pt x="3420" y="428"/>
                        <a:pt x="3513" y="353"/>
                      </a:cubicBezTo>
                      <a:cubicBezTo>
                        <a:pt x="3527" y="341"/>
                        <a:pt x="3537" y="324"/>
                        <a:pt x="3552" y="314"/>
                      </a:cubicBezTo>
                      <a:cubicBezTo>
                        <a:pt x="3668" y="237"/>
                        <a:pt x="3626" y="320"/>
                        <a:pt x="3763" y="180"/>
                      </a:cubicBezTo>
                      <a:cubicBezTo>
                        <a:pt x="3796" y="146"/>
                        <a:pt x="3813" y="123"/>
                        <a:pt x="3859" y="103"/>
                      </a:cubicBezTo>
                      <a:cubicBezTo>
                        <a:pt x="3896" y="87"/>
                        <a:pt x="3974" y="65"/>
                        <a:pt x="3974" y="65"/>
                      </a:cubicBezTo>
                      <a:cubicBezTo>
                        <a:pt x="3998" y="41"/>
                        <a:pt x="4027" y="0"/>
                        <a:pt x="4070" y="7"/>
                      </a:cubicBezTo>
                      <a:cubicBezTo>
                        <a:pt x="4093" y="11"/>
                        <a:pt x="4107" y="35"/>
                        <a:pt x="4128" y="45"/>
                      </a:cubicBezTo>
                      <a:cubicBezTo>
                        <a:pt x="4146" y="54"/>
                        <a:pt x="4166" y="58"/>
                        <a:pt x="4185" y="65"/>
                      </a:cubicBezTo>
                      <a:cubicBezTo>
                        <a:pt x="4198" y="78"/>
                        <a:pt x="4208" y="94"/>
                        <a:pt x="4224" y="103"/>
                      </a:cubicBezTo>
                      <a:cubicBezTo>
                        <a:pt x="4241" y="113"/>
                        <a:pt x="4269" y="106"/>
                        <a:pt x="4281" y="122"/>
                      </a:cubicBezTo>
                      <a:cubicBezTo>
                        <a:pt x="4305" y="155"/>
                        <a:pt x="4320" y="237"/>
                        <a:pt x="4320" y="237"/>
                      </a:cubicBezTo>
                      <a:cubicBezTo>
                        <a:pt x="4314" y="340"/>
                        <a:pt x="4329" y="446"/>
                        <a:pt x="4301" y="545"/>
                      </a:cubicBezTo>
                      <a:cubicBezTo>
                        <a:pt x="4280" y="617"/>
                        <a:pt x="4202" y="624"/>
                        <a:pt x="4166" y="679"/>
                      </a:cubicBezTo>
                      <a:cubicBezTo>
                        <a:pt x="4123" y="745"/>
                        <a:pt x="4089" y="762"/>
                        <a:pt x="4032" y="813"/>
                      </a:cubicBezTo>
                      <a:cubicBezTo>
                        <a:pt x="3978" y="861"/>
                        <a:pt x="3930" y="916"/>
                        <a:pt x="3878" y="967"/>
                      </a:cubicBezTo>
                      <a:cubicBezTo>
                        <a:pt x="3862" y="983"/>
                        <a:pt x="3838" y="990"/>
                        <a:pt x="3821" y="1005"/>
                      </a:cubicBezTo>
                      <a:lnTo>
                        <a:pt x="3648" y="1217"/>
                      </a:lnTo>
                      <a:cubicBezTo>
                        <a:pt x="3648" y="1217"/>
                        <a:pt x="3648" y="1217"/>
                        <a:pt x="3648" y="1217"/>
                      </a:cubicBezTo>
                      <a:cubicBezTo>
                        <a:pt x="3605" y="1259"/>
                        <a:pt x="3551" y="1285"/>
                        <a:pt x="3513" y="1332"/>
                      </a:cubicBezTo>
                      <a:cubicBezTo>
                        <a:pt x="3447" y="1414"/>
                        <a:pt x="3386" y="1500"/>
                        <a:pt x="3321" y="1581"/>
                      </a:cubicBezTo>
                      <a:cubicBezTo>
                        <a:pt x="3225" y="1701"/>
                        <a:pt x="3353" y="1572"/>
                        <a:pt x="3225" y="1716"/>
                      </a:cubicBezTo>
                      <a:cubicBezTo>
                        <a:pt x="3131" y="1821"/>
                        <a:pt x="3131" y="1811"/>
                        <a:pt x="3014" y="1889"/>
                      </a:cubicBezTo>
                      <a:cubicBezTo>
                        <a:pt x="2951" y="1931"/>
                        <a:pt x="2904" y="1982"/>
                        <a:pt x="2841" y="2023"/>
                      </a:cubicBezTo>
                      <a:cubicBezTo>
                        <a:pt x="2774" y="2125"/>
                        <a:pt x="2818" y="2067"/>
                        <a:pt x="2688" y="2196"/>
                      </a:cubicBezTo>
                      <a:cubicBezTo>
                        <a:pt x="2681" y="2203"/>
                        <a:pt x="2616" y="2265"/>
                        <a:pt x="2611" y="2273"/>
                      </a:cubicBezTo>
                      <a:cubicBezTo>
                        <a:pt x="2552" y="2361"/>
                        <a:pt x="2478" y="2434"/>
                        <a:pt x="2419" y="2522"/>
                      </a:cubicBezTo>
                      <a:cubicBezTo>
                        <a:pt x="2425" y="2554"/>
                        <a:pt x="2406" y="2614"/>
                        <a:pt x="2438" y="2618"/>
                      </a:cubicBezTo>
                      <a:cubicBezTo>
                        <a:pt x="2885" y="2669"/>
                        <a:pt x="3290" y="2539"/>
                        <a:pt x="3725" y="2503"/>
                      </a:cubicBezTo>
                      <a:cubicBezTo>
                        <a:pt x="3744" y="2504"/>
                        <a:pt x="4389" y="2415"/>
                        <a:pt x="4550" y="2580"/>
                      </a:cubicBezTo>
                      <a:cubicBezTo>
                        <a:pt x="4544" y="2682"/>
                        <a:pt x="4555" y="2787"/>
                        <a:pt x="4531" y="2887"/>
                      </a:cubicBezTo>
                      <a:cubicBezTo>
                        <a:pt x="4526" y="2907"/>
                        <a:pt x="4490" y="2895"/>
                        <a:pt x="4473" y="2906"/>
                      </a:cubicBezTo>
                      <a:cubicBezTo>
                        <a:pt x="4341" y="2986"/>
                        <a:pt x="4542" y="2910"/>
                        <a:pt x="4377" y="2964"/>
                      </a:cubicBezTo>
                      <a:cubicBezTo>
                        <a:pt x="4358" y="2977"/>
                        <a:pt x="4338" y="2988"/>
                        <a:pt x="4320" y="3002"/>
                      </a:cubicBezTo>
                      <a:cubicBezTo>
                        <a:pt x="4306" y="3014"/>
                        <a:pt x="4297" y="3033"/>
                        <a:pt x="4281" y="3041"/>
                      </a:cubicBezTo>
                      <a:cubicBezTo>
                        <a:pt x="4245" y="3059"/>
                        <a:pt x="4204" y="3066"/>
                        <a:pt x="4166" y="3079"/>
                      </a:cubicBezTo>
                      <a:cubicBezTo>
                        <a:pt x="4147" y="3085"/>
                        <a:pt x="4109" y="3098"/>
                        <a:pt x="4109" y="3098"/>
                      </a:cubicBezTo>
                      <a:cubicBezTo>
                        <a:pt x="3550" y="3082"/>
                        <a:pt x="2996" y="3067"/>
                        <a:pt x="2438" y="3117"/>
                      </a:cubicBezTo>
                      <a:cubicBezTo>
                        <a:pt x="2226" y="3172"/>
                        <a:pt x="2481" y="3097"/>
                        <a:pt x="2304" y="3175"/>
                      </a:cubicBezTo>
                      <a:cubicBezTo>
                        <a:pt x="2267" y="3191"/>
                        <a:pt x="2189" y="3213"/>
                        <a:pt x="2189" y="3213"/>
                      </a:cubicBezTo>
                      <a:cubicBezTo>
                        <a:pt x="2140" y="3262"/>
                        <a:pt x="2100" y="3288"/>
                        <a:pt x="2035" y="3309"/>
                      </a:cubicBezTo>
                      <a:cubicBezTo>
                        <a:pt x="2001" y="3361"/>
                        <a:pt x="1960" y="3417"/>
                        <a:pt x="1920" y="3463"/>
                      </a:cubicBezTo>
                      <a:cubicBezTo>
                        <a:pt x="1890" y="3497"/>
                        <a:pt x="1856" y="3527"/>
                        <a:pt x="1824" y="3559"/>
                      </a:cubicBezTo>
                      <a:cubicBezTo>
                        <a:pt x="1811" y="3572"/>
                        <a:pt x="1785" y="3597"/>
                        <a:pt x="1785" y="3597"/>
                      </a:cubicBezTo>
                      <a:cubicBezTo>
                        <a:pt x="1739" y="3784"/>
                        <a:pt x="1800" y="3592"/>
                        <a:pt x="1728" y="3713"/>
                      </a:cubicBezTo>
                      <a:cubicBezTo>
                        <a:pt x="1655" y="3835"/>
                        <a:pt x="1767" y="3712"/>
                        <a:pt x="1670" y="3809"/>
                      </a:cubicBezTo>
                      <a:cubicBezTo>
                        <a:pt x="1618" y="3964"/>
                        <a:pt x="1689" y="3779"/>
                        <a:pt x="1613" y="3905"/>
                      </a:cubicBezTo>
                      <a:cubicBezTo>
                        <a:pt x="1603" y="3922"/>
                        <a:pt x="1603" y="3944"/>
                        <a:pt x="1593" y="3962"/>
                      </a:cubicBezTo>
                      <a:cubicBezTo>
                        <a:pt x="1571" y="4002"/>
                        <a:pt x="1532" y="4034"/>
                        <a:pt x="1517" y="4077"/>
                      </a:cubicBezTo>
                      <a:cubicBezTo>
                        <a:pt x="1489" y="4157"/>
                        <a:pt x="1508" y="4118"/>
                        <a:pt x="1459" y="4193"/>
                      </a:cubicBezTo>
                      <a:cubicBezTo>
                        <a:pt x="1404" y="4412"/>
                        <a:pt x="1481" y="4140"/>
                        <a:pt x="1401" y="4327"/>
                      </a:cubicBezTo>
                      <a:cubicBezTo>
                        <a:pt x="1391" y="4351"/>
                        <a:pt x="1392" y="4380"/>
                        <a:pt x="1382" y="4404"/>
                      </a:cubicBezTo>
                      <a:cubicBezTo>
                        <a:pt x="1367" y="4438"/>
                        <a:pt x="1341" y="4467"/>
                        <a:pt x="1325" y="4500"/>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0" name="Freeform 24"/>
                <p:cNvSpPr>
                  <a:spLocks/>
                </p:cNvSpPr>
                <p:nvPr/>
              </p:nvSpPr>
              <p:spPr bwMode="auto">
                <a:xfrm>
                  <a:off x="6701" y="2016"/>
                  <a:ext cx="153" cy="84"/>
                </a:xfrm>
                <a:custGeom>
                  <a:avLst/>
                  <a:gdLst>
                    <a:gd name="T0" fmla="*/ 153 w 153"/>
                    <a:gd name="T1" fmla="*/ 0 h 84"/>
                    <a:gd name="T2" fmla="*/ 0 w 153"/>
                    <a:gd name="T3" fmla="*/ 77 h 84"/>
                    <a:gd name="T4" fmla="*/ 0 60000 65536"/>
                    <a:gd name="T5" fmla="*/ 0 60000 65536"/>
                    <a:gd name="T6" fmla="*/ 0 w 153"/>
                    <a:gd name="T7" fmla="*/ 0 h 84"/>
                    <a:gd name="T8" fmla="*/ 153 w 153"/>
                    <a:gd name="T9" fmla="*/ 84 h 84"/>
                  </a:gdLst>
                  <a:ahLst/>
                  <a:cxnLst>
                    <a:cxn ang="T4">
                      <a:pos x="T0" y="T1"/>
                    </a:cxn>
                    <a:cxn ang="T5">
                      <a:pos x="T2" y="T3"/>
                    </a:cxn>
                  </a:cxnLst>
                  <a:rect l="T6" t="T7" r="T8" b="T9"/>
                  <a:pathLst>
                    <a:path w="153" h="84">
                      <a:moveTo>
                        <a:pt x="153" y="0"/>
                      </a:moveTo>
                      <a:cubicBezTo>
                        <a:pt x="27" y="84"/>
                        <a:pt x="84" y="77"/>
                        <a:pt x="0" y="77"/>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1" name="Freeform 25"/>
                <p:cNvSpPr>
                  <a:spLocks/>
                </p:cNvSpPr>
                <p:nvPr/>
              </p:nvSpPr>
              <p:spPr bwMode="auto">
                <a:xfrm>
                  <a:off x="6816" y="2093"/>
                  <a:ext cx="134" cy="134"/>
                </a:xfrm>
                <a:custGeom>
                  <a:avLst/>
                  <a:gdLst>
                    <a:gd name="T0" fmla="*/ 134 w 134"/>
                    <a:gd name="T1" fmla="*/ 0 h 134"/>
                    <a:gd name="T2" fmla="*/ 0 w 134"/>
                    <a:gd name="T3" fmla="*/ 134 h 134"/>
                    <a:gd name="T4" fmla="*/ 0 60000 65536"/>
                    <a:gd name="T5" fmla="*/ 0 60000 65536"/>
                    <a:gd name="T6" fmla="*/ 0 w 134"/>
                    <a:gd name="T7" fmla="*/ 0 h 134"/>
                    <a:gd name="T8" fmla="*/ 134 w 134"/>
                    <a:gd name="T9" fmla="*/ 134 h 134"/>
                  </a:gdLst>
                  <a:ahLst/>
                  <a:cxnLst>
                    <a:cxn ang="T4">
                      <a:pos x="T0" y="T1"/>
                    </a:cxn>
                    <a:cxn ang="T5">
                      <a:pos x="T2" y="T3"/>
                    </a:cxn>
                  </a:cxnLst>
                  <a:rect l="T6" t="T7" r="T8" b="T9"/>
                  <a:pathLst>
                    <a:path w="134" h="134">
                      <a:moveTo>
                        <a:pt x="134" y="0"/>
                      </a:moveTo>
                      <a:cubicBezTo>
                        <a:pt x="114" y="59"/>
                        <a:pt x="74" y="134"/>
                        <a:pt x="0" y="13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2" name="Freeform 26"/>
                <p:cNvSpPr>
                  <a:spLocks/>
                </p:cNvSpPr>
                <p:nvPr/>
              </p:nvSpPr>
              <p:spPr bwMode="auto">
                <a:xfrm>
                  <a:off x="7381" y="2481"/>
                  <a:ext cx="134" cy="134"/>
                </a:xfrm>
                <a:custGeom>
                  <a:avLst/>
                  <a:gdLst>
                    <a:gd name="T0" fmla="*/ 134 w 134"/>
                    <a:gd name="T1" fmla="*/ 0 h 134"/>
                    <a:gd name="T2" fmla="*/ 0 w 134"/>
                    <a:gd name="T3" fmla="*/ 134 h 134"/>
                    <a:gd name="T4" fmla="*/ 0 60000 65536"/>
                    <a:gd name="T5" fmla="*/ 0 60000 65536"/>
                    <a:gd name="T6" fmla="*/ 0 w 134"/>
                    <a:gd name="T7" fmla="*/ 0 h 134"/>
                    <a:gd name="T8" fmla="*/ 134 w 134"/>
                    <a:gd name="T9" fmla="*/ 134 h 134"/>
                  </a:gdLst>
                  <a:ahLst/>
                  <a:cxnLst>
                    <a:cxn ang="T4">
                      <a:pos x="T0" y="T1"/>
                    </a:cxn>
                    <a:cxn ang="T5">
                      <a:pos x="T2" y="T3"/>
                    </a:cxn>
                  </a:cxnLst>
                  <a:rect l="T6" t="T7" r="T8" b="T9"/>
                  <a:pathLst>
                    <a:path w="134" h="134">
                      <a:moveTo>
                        <a:pt x="134" y="0"/>
                      </a:moveTo>
                      <a:cubicBezTo>
                        <a:pt x="114" y="59"/>
                        <a:pt x="74" y="134"/>
                        <a:pt x="0" y="13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3" name="Freeform 27"/>
                <p:cNvSpPr>
                  <a:spLocks/>
                </p:cNvSpPr>
                <p:nvPr/>
              </p:nvSpPr>
              <p:spPr bwMode="auto">
                <a:xfrm>
                  <a:off x="7381" y="2644"/>
                  <a:ext cx="134" cy="134"/>
                </a:xfrm>
                <a:custGeom>
                  <a:avLst/>
                  <a:gdLst>
                    <a:gd name="T0" fmla="*/ 134 w 134"/>
                    <a:gd name="T1" fmla="*/ 0 h 134"/>
                    <a:gd name="T2" fmla="*/ 0 w 134"/>
                    <a:gd name="T3" fmla="*/ 134 h 134"/>
                    <a:gd name="T4" fmla="*/ 0 60000 65536"/>
                    <a:gd name="T5" fmla="*/ 0 60000 65536"/>
                    <a:gd name="T6" fmla="*/ 0 w 134"/>
                    <a:gd name="T7" fmla="*/ 0 h 134"/>
                    <a:gd name="T8" fmla="*/ 134 w 134"/>
                    <a:gd name="T9" fmla="*/ 134 h 134"/>
                  </a:gdLst>
                  <a:ahLst/>
                  <a:cxnLst>
                    <a:cxn ang="T4">
                      <a:pos x="T0" y="T1"/>
                    </a:cxn>
                    <a:cxn ang="T5">
                      <a:pos x="T2" y="T3"/>
                    </a:cxn>
                  </a:cxnLst>
                  <a:rect l="T6" t="T7" r="T8" b="T9"/>
                  <a:pathLst>
                    <a:path w="134" h="134">
                      <a:moveTo>
                        <a:pt x="134" y="0"/>
                      </a:moveTo>
                      <a:cubicBezTo>
                        <a:pt x="114" y="59"/>
                        <a:pt x="74" y="134"/>
                        <a:pt x="0" y="13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4" name="Freeform 28"/>
                <p:cNvSpPr>
                  <a:spLocks/>
                </p:cNvSpPr>
                <p:nvPr/>
              </p:nvSpPr>
              <p:spPr bwMode="auto">
                <a:xfrm>
                  <a:off x="8330" y="3302"/>
                  <a:ext cx="291" cy="335"/>
                </a:xfrm>
                <a:custGeom>
                  <a:avLst/>
                  <a:gdLst>
                    <a:gd name="T0" fmla="*/ 22 w 291"/>
                    <a:gd name="T1" fmla="*/ 0 h 335"/>
                    <a:gd name="T2" fmla="*/ 137 w 291"/>
                    <a:gd name="T3" fmla="*/ 269 h 335"/>
                    <a:gd name="T4" fmla="*/ 291 w 291"/>
                    <a:gd name="T5" fmla="*/ 308 h 335"/>
                    <a:gd name="T6" fmla="*/ 0 60000 65536"/>
                    <a:gd name="T7" fmla="*/ 0 60000 65536"/>
                    <a:gd name="T8" fmla="*/ 0 60000 65536"/>
                    <a:gd name="T9" fmla="*/ 0 w 291"/>
                    <a:gd name="T10" fmla="*/ 0 h 335"/>
                    <a:gd name="T11" fmla="*/ 291 w 291"/>
                    <a:gd name="T12" fmla="*/ 335 h 335"/>
                  </a:gdLst>
                  <a:ahLst/>
                  <a:cxnLst>
                    <a:cxn ang="T6">
                      <a:pos x="T0" y="T1"/>
                    </a:cxn>
                    <a:cxn ang="T7">
                      <a:pos x="T2" y="T3"/>
                    </a:cxn>
                    <a:cxn ang="T8">
                      <a:pos x="T4" y="T5"/>
                    </a:cxn>
                  </a:cxnLst>
                  <a:rect l="T9" t="T10" r="T11" b="T12"/>
                  <a:pathLst>
                    <a:path w="291" h="335">
                      <a:moveTo>
                        <a:pt x="22" y="0"/>
                      </a:moveTo>
                      <a:cubicBezTo>
                        <a:pt x="37" y="147"/>
                        <a:pt x="0" y="223"/>
                        <a:pt x="137" y="269"/>
                      </a:cubicBezTo>
                      <a:cubicBezTo>
                        <a:pt x="203" y="335"/>
                        <a:pt x="158" y="308"/>
                        <a:pt x="291" y="308"/>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5" name="Freeform 29"/>
                <p:cNvSpPr>
                  <a:spLocks/>
                </p:cNvSpPr>
                <p:nvPr/>
              </p:nvSpPr>
              <p:spPr bwMode="auto">
                <a:xfrm>
                  <a:off x="8441" y="3379"/>
                  <a:ext cx="141" cy="167"/>
                </a:xfrm>
                <a:custGeom>
                  <a:avLst/>
                  <a:gdLst>
                    <a:gd name="T0" fmla="*/ 26 w 141"/>
                    <a:gd name="T1" fmla="*/ 0 h 167"/>
                    <a:gd name="T2" fmla="*/ 141 w 141"/>
                    <a:gd name="T3" fmla="*/ 135 h 167"/>
                    <a:gd name="T4" fmla="*/ 0 60000 65536"/>
                    <a:gd name="T5" fmla="*/ 0 60000 65536"/>
                    <a:gd name="T6" fmla="*/ 0 w 141"/>
                    <a:gd name="T7" fmla="*/ 0 h 167"/>
                    <a:gd name="T8" fmla="*/ 141 w 141"/>
                    <a:gd name="T9" fmla="*/ 167 h 167"/>
                  </a:gdLst>
                  <a:ahLst/>
                  <a:cxnLst>
                    <a:cxn ang="T4">
                      <a:pos x="T0" y="T1"/>
                    </a:cxn>
                    <a:cxn ang="T5">
                      <a:pos x="T2" y="T3"/>
                    </a:cxn>
                  </a:cxnLst>
                  <a:rect l="T6" t="T7" r="T8" b="T9"/>
                  <a:pathLst>
                    <a:path w="141" h="167">
                      <a:moveTo>
                        <a:pt x="26" y="0"/>
                      </a:moveTo>
                      <a:cubicBezTo>
                        <a:pt x="49" y="167"/>
                        <a:pt x="0" y="135"/>
                        <a:pt x="141" y="13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grpSp>
          <p:grpSp>
            <p:nvGrpSpPr>
              <p:cNvPr id="11" name="Group 30"/>
              <p:cNvGrpSpPr>
                <a:grpSpLocks/>
              </p:cNvGrpSpPr>
              <p:nvPr/>
            </p:nvGrpSpPr>
            <p:grpSpPr bwMode="auto">
              <a:xfrm flipH="1">
                <a:off x="1621" y="1340"/>
                <a:ext cx="4555" cy="4500"/>
                <a:chOff x="5461" y="1340"/>
                <a:chExt cx="4555" cy="4500"/>
              </a:xfrm>
            </p:grpSpPr>
            <p:sp>
              <p:nvSpPr>
                <p:cNvPr id="12" name="Freeform 31"/>
                <p:cNvSpPr>
                  <a:spLocks/>
                </p:cNvSpPr>
                <p:nvPr/>
              </p:nvSpPr>
              <p:spPr bwMode="auto">
                <a:xfrm flipH="1">
                  <a:off x="5461" y="1340"/>
                  <a:ext cx="4555" cy="4500"/>
                </a:xfrm>
                <a:custGeom>
                  <a:avLst/>
                  <a:gdLst>
                    <a:gd name="T0" fmla="*/ 57 w 4555"/>
                    <a:gd name="T1" fmla="*/ 3578 h 4500"/>
                    <a:gd name="T2" fmla="*/ 134 w 4555"/>
                    <a:gd name="T3" fmla="*/ 3482 h 4500"/>
                    <a:gd name="T4" fmla="*/ 441 w 4555"/>
                    <a:gd name="T5" fmla="*/ 3213 h 4500"/>
                    <a:gd name="T6" fmla="*/ 941 w 4555"/>
                    <a:gd name="T7" fmla="*/ 2657 h 4500"/>
                    <a:gd name="T8" fmla="*/ 1133 w 4555"/>
                    <a:gd name="T9" fmla="*/ 2445 h 4500"/>
                    <a:gd name="T10" fmla="*/ 1382 w 4555"/>
                    <a:gd name="T11" fmla="*/ 2138 h 4500"/>
                    <a:gd name="T12" fmla="*/ 1728 w 4555"/>
                    <a:gd name="T13" fmla="*/ 1850 h 4500"/>
                    <a:gd name="T14" fmla="*/ 2285 w 4555"/>
                    <a:gd name="T15" fmla="*/ 1370 h 4500"/>
                    <a:gd name="T16" fmla="*/ 2726 w 4555"/>
                    <a:gd name="T17" fmla="*/ 986 h 4500"/>
                    <a:gd name="T18" fmla="*/ 2841 w 4555"/>
                    <a:gd name="T19" fmla="*/ 909 h 4500"/>
                    <a:gd name="T20" fmla="*/ 3129 w 4555"/>
                    <a:gd name="T21" fmla="*/ 698 h 4500"/>
                    <a:gd name="T22" fmla="*/ 3379 w 4555"/>
                    <a:gd name="T23" fmla="*/ 468 h 4500"/>
                    <a:gd name="T24" fmla="*/ 3552 w 4555"/>
                    <a:gd name="T25" fmla="*/ 314 h 4500"/>
                    <a:gd name="T26" fmla="*/ 3859 w 4555"/>
                    <a:gd name="T27" fmla="*/ 103 h 4500"/>
                    <a:gd name="T28" fmla="*/ 4070 w 4555"/>
                    <a:gd name="T29" fmla="*/ 7 h 4500"/>
                    <a:gd name="T30" fmla="*/ 4185 w 4555"/>
                    <a:gd name="T31" fmla="*/ 65 h 4500"/>
                    <a:gd name="T32" fmla="*/ 4281 w 4555"/>
                    <a:gd name="T33" fmla="*/ 122 h 4500"/>
                    <a:gd name="T34" fmla="*/ 4301 w 4555"/>
                    <a:gd name="T35" fmla="*/ 545 h 4500"/>
                    <a:gd name="T36" fmla="*/ 4032 w 4555"/>
                    <a:gd name="T37" fmla="*/ 813 h 4500"/>
                    <a:gd name="T38" fmla="*/ 3821 w 4555"/>
                    <a:gd name="T39" fmla="*/ 1005 h 4500"/>
                    <a:gd name="T40" fmla="*/ 3648 w 4555"/>
                    <a:gd name="T41" fmla="*/ 1217 h 4500"/>
                    <a:gd name="T42" fmla="*/ 3321 w 4555"/>
                    <a:gd name="T43" fmla="*/ 1581 h 4500"/>
                    <a:gd name="T44" fmla="*/ 3014 w 4555"/>
                    <a:gd name="T45" fmla="*/ 1889 h 4500"/>
                    <a:gd name="T46" fmla="*/ 2688 w 4555"/>
                    <a:gd name="T47" fmla="*/ 2196 h 4500"/>
                    <a:gd name="T48" fmla="*/ 2419 w 4555"/>
                    <a:gd name="T49" fmla="*/ 2522 h 4500"/>
                    <a:gd name="T50" fmla="*/ 3725 w 4555"/>
                    <a:gd name="T51" fmla="*/ 2503 h 4500"/>
                    <a:gd name="T52" fmla="*/ 4531 w 4555"/>
                    <a:gd name="T53" fmla="*/ 2887 h 4500"/>
                    <a:gd name="T54" fmla="*/ 4377 w 4555"/>
                    <a:gd name="T55" fmla="*/ 2964 h 4500"/>
                    <a:gd name="T56" fmla="*/ 4281 w 4555"/>
                    <a:gd name="T57" fmla="*/ 3041 h 4500"/>
                    <a:gd name="T58" fmla="*/ 4109 w 4555"/>
                    <a:gd name="T59" fmla="*/ 3098 h 4500"/>
                    <a:gd name="T60" fmla="*/ 2304 w 4555"/>
                    <a:gd name="T61" fmla="*/ 3175 h 4500"/>
                    <a:gd name="T62" fmla="*/ 2035 w 4555"/>
                    <a:gd name="T63" fmla="*/ 3309 h 4500"/>
                    <a:gd name="T64" fmla="*/ 1824 w 4555"/>
                    <a:gd name="T65" fmla="*/ 3559 h 4500"/>
                    <a:gd name="T66" fmla="*/ 1728 w 4555"/>
                    <a:gd name="T67" fmla="*/ 3713 h 4500"/>
                    <a:gd name="T68" fmla="*/ 1613 w 4555"/>
                    <a:gd name="T69" fmla="*/ 3905 h 4500"/>
                    <a:gd name="T70" fmla="*/ 1517 w 4555"/>
                    <a:gd name="T71" fmla="*/ 4077 h 4500"/>
                    <a:gd name="T72" fmla="*/ 1401 w 4555"/>
                    <a:gd name="T73" fmla="*/ 4327 h 4500"/>
                    <a:gd name="T74" fmla="*/ 1325 w 4555"/>
                    <a:gd name="T75" fmla="*/ 4500 h 45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55"/>
                    <a:gd name="T115" fmla="*/ 0 h 4500"/>
                    <a:gd name="T116" fmla="*/ 4555 w 4555"/>
                    <a:gd name="T117" fmla="*/ 4500 h 45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55" h="4500">
                      <a:moveTo>
                        <a:pt x="0" y="3655"/>
                      </a:moveTo>
                      <a:cubicBezTo>
                        <a:pt x="19" y="3629"/>
                        <a:pt x="37" y="3603"/>
                        <a:pt x="57" y="3578"/>
                      </a:cubicBezTo>
                      <a:cubicBezTo>
                        <a:pt x="69" y="3564"/>
                        <a:pt x="85" y="3554"/>
                        <a:pt x="96" y="3540"/>
                      </a:cubicBezTo>
                      <a:cubicBezTo>
                        <a:pt x="110" y="3522"/>
                        <a:pt x="118" y="3498"/>
                        <a:pt x="134" y="3482"/>
                      </a:cubicBezTo>
                      <a:cubicBezTo>
                        <a:pt x="177" y="3439"/>
                        <a:pt x="242" y="3407"/>
                        <a:pt x="288" y="3367"/>
                      </a:cubicBezTo>
                      <a:cubicBezTo>
                        <a:pt x="343" y="3320"/>
                        <a:pt x="380" y="3253"/>
                        <a:pt x="441" y="3213"/>
                      </a:cubicBezTo>
                      <a:cubicBezTo>
                        <a:pt x="499" y="3175"/>
                        <a:pt x="510" y="3174"/>
                        <a:pt x="557" y="3117"/>
                      </a:cubicBezTo>
                      <a:cubicBezTo>
                        <a:pt x="685" y="2964"/>
                        <a:pt x="799" y="2799"/>
                        <a:pt x="941" y="2657"/>
                      </a:cubicBezTo>
                      <a:cubicBezTo>
                        <a:pt x="1069" y="2529"/>
                        <a:pt x="882" y="2662"/>
                        <a:pt x="1037" y="2561"/>
                      </a:cubicBezTo>
                      <a:cubicBezTo>
                        <a:pt x="1073" y="2451"/>
                        <a:pt x="1029" y="2549"/>
                        <a:pt x="1133" y="2445"/>
                      </a:cubicBezTo>
                      <a:cubicBezTo>
                        <a:pt x="1168" y="2410"/>
                        <a:pt x="1198" y="2369"/>
                        <a:pt x="1229" y="2330"/>
                      </a:cubicBezTo>
                      <a:cubicBezTo>
                        <a:pt x="1280" y="2266"/>
                        <a:pt x="1331" y="2202"/>
                        <a:pt x="1382" y="2138"/>
                      </a:cubicBezTo>
                      <a:cubicBezTo>
                        <a:pt x="1427" y="2082"/>
                        <a:pt x="1419" y="2113"/>
                        <a:pt x="1478" y="2061"/>
                      </a:cubicBezTo>
                      <a:cubicBezTo>
                        <a:pt x="1595" y="1958"/>
                        <a:pt x="1600" y="1936"/>
                        <a:pt x="1728" y="1850"/>
                      </a:cubicBezTo>
                      <a:cubicBezTo>
                        <a:pt x="1801" y="1801"/>
                        <a:pt x="1875" y="1703"/>
                        <a:pt x="1939" y="1639"/>
                      </a:cubicBezTo>
                      <a:cubicBezTo>
                        <a:pt x="2042" y="1536"/>
                        <a:pt x="2183" y="1472"/>
                        <a:pt x="2285" y="1370"/>
                      </a:cubicBezTo>
                      <a:cubicBezTo>
                        <a:pt x="2355" y="1300"/>
                        <a:pt x="2425" y="1228"/>
                        <a:pt x="2496" y="1159"/>
                      </a:cubicBezTo>
                      <a:cubicBezTo>
                        <a:pt x="2563" y="1094"/>
                        <a:pt x="2660" y="1050"/>
                        <a:pt x="2726" y="986"/>
                      </a:cubicBezTo>
                      <a:cubicBezTo>
                        <a:pt x="2739" y="973"/>
                        <a:pt x="2750" y="958"/>
                        <a:pt x="2765" y="948"/>
                      </a:cubicBezTo>
                      <a:cubicBezTo>
                        <a:pt x="2789" y="932"/>
                        <a:pt x="2817" y="925"/>
                        <a:pt x="2841" y="909"/>
                      </a:cubicBezTo>
                      <a:cubicBezTo>
                        <a:pt x="2856" y="899"/>
                        <a:pt x="2865" y="882"/>
                        <a:pt x="2880" y="871"/>
                      </a:cubicBezTo>
                      <a:cubicBezTo>
                        <a:pt x="2961" y="811"/>
                        <a:pt x="3053" y="765"/>
                        <a:pt x="3129" y="698"/>
                      </a:cubicBezTo>
                      <a:cubicBezTo>
                        <a:pt x="3202" y="634"/>
                        <a:pt x="3217" y="592"/>
                        <a:pt x="3302" y="564"/>
                      </a:cubicBezTo>
                      <a:cubicBezTo>
                        <a:pt x="3436" y="430"/>
                        <a:pt x="3233" y="638"/>
                        <a:pt x="3379" y="468"/>
                      </a:cubicBezTo>
                      <a:cubicBezTo>
                        <a:pt x="3481" y="349"/>
                        <a:pt x="3420" y="428"/>
                        <a:pt x="3513" y="353"/>
                      </a:cubicBezTo>
                      <a:cubicBezTo>
                        <a:pt x="3527" y="341"/>
                        <a:pt x="3537" y="324"/>
                        <a:pt x="3552" y="314"/>
                      </a:cubicBezTo>
                      <a:cubicBezTo>
                        <a:pt x="3668" y="237"/>
                        <a:pt x="3626" y="320"/>
                        <a:pt x="3763" y="180"/>
                      </a:cubicBezTo>
                      <a:cubicBezTo>
                        <a:pt x="3796" y="146"/>
                        <a:pt x="3813" y="123"/>
                        <a:pt x="3859" y="103"/>
                      </a:cubicBezTo>
                      <a:cubicBezTo>
                        <a:pt x="3896" y="87"/>
                        <a:pt x="3974" y="65"/>
                        <a:pt x="3974" y="65"/>
                      </a:cubicBezTo>
                      <a:cubicBezTo>
                        <a:pt x="3998" y="41"/>
                        <a:pt x="4027" y="0"/>
                        <a:pt x="4070" y="7"/>
                      </a:cubicBezTo>
                      <a:cubicBezTo>
                        <a:pt x="4093" y="11"/>
                        <a:pt x="4107" y="35"/>
                        <a:pt x="4128" y="45"/>
                      </a:cubicBezTo>
                      <a:cubicBezTo>
                        <a:pt x="4146" y="54"/>
                        <a:pt x="4166" y="58"/>
                        <a:pt x="4185" y="65"/>
                      </a:cubicBezTo>
                      <a:cubicBezTo>
                        <a:pt x="4198" y="78"/>
                        <a:pt x="4208" y="94"/>
                        <a:pt x="4224" y="103"/>
                      </a:cubicBezTo>
                      <a:cubicBezTo>
                        <a:pt x="4241" y="113"/>
                        <a:pt x="4269" y="106"/>
                        <a:pt x="4281" y="122"/>
                      </a:cubicBezTo>
                      <a:cubicBezTo>
                        <a:pt x="4305" y="155"/>
                        <a:pt x="4320" y="237"/>
                        <a:pt x="4320" y="237"/>
                      </a:cubicBezTo>
                      <a:cubicBezTo>
                        <a:pt x="4314" y="340"/>
                        <a:pt x="4329" y="446"/>
                        <a:pt x="4301" y="545"/>
                      </a:cubicBezTo>
                      <a:cubicBezTo>
                        <a:pt x="4280" y="617"/>
                        <a:pt x="4202" y="624"/>
                        <a:pt x="4166" y="679"/>
                      </a:cubicBezTo>
                      <a:cubicBezTo>
                        <a:pt x="4123" y="745"/>
                        <a:pt x="4089" y="762"/>
                        <a:pt x="4032" y="813"/>
                      </a:cubicBezTo>
                      <a:cubicBezTo>
                        <a:pt x="3978" y="861"/>
                        <a:pt x="3930" y="916"/>
                        <a:pt x="3878" y="967"/>
                      </a:cubicBezTo>
                      <a:cubicBezTo>
                        <a:pt x="3862" y="983"/>
                        <a:pt x="3838" y="990"/>
                        <a:pt x="3821" y="1005"/>
                      </a:cubicBezTo>
                      <a:lnTo>
                        <a:pt x="3648" y="1217"/>
                      </a:lnTo>
                      <a:cubicBezTo>
                        <a:pt x="3648" y="1217"/>
                        <a:pt x="3648" y="1217"/>
                        <a:pt x="3648" y="1217"/>
                      </a:cubicBezTo>
                      <a:cubicBezTo>
                        <a:pt x="3605" y="1259"/>
                        <a:pt x="3551" y="1285"/>
                        <a:pt x="3513" y="1332"/>
                      </a:cubicBezTo>
                      <a:cubicBezTo>
                        <a:pt x="3447" y="1414"/>
                        <a:pt x="3386" y="1500"/>
                        <a:pt x="3321" y="1581"/>
                      </a:cubicBezTo>
                      <a:cubicBezTo>
                        <a:pt x="3225" y="1701"/>
                        <a:pt x="3353" y="1572"/>
                        <a:pt x="3225" y="1716"/>
                      </a:cubicBezTo>
                      <a:cubicBezTo>
                        <a:pt x="3131" y="1821"/>
                        <a:pt x="3131" y="1811"/>
                        <a:pt x="3014" y="1889"/>
                      </a:cubicBezTo>
                      <a:cubicBezTo>
                        <a:pt x="2951" y="1931"/>
                        <a:pt x="2904" y="1982"/>
                        <a:pt x="2841" y="2023"/>
                      </a:cubicBezTo>
                      <a:cubicBezTo>
                        <a:pt x="2774" y="2125"/>
                        <a:pt x="2818" y="2067"/>
                        <a:pt x="2688" y="2196"/>
                      </a:cubicBezTo>
                      <a:cubicBezTo>
                        <a:pt x="2681" y="2203"/>
                        <a:pt x="2616" y="2265"/>
                        <a:pt x="2611" y="2273"/>
                      </a:cubicBezTo>
                      <a:cubicBezTo>
                        <a:pt x="2552" y="2361"/>
                        <a:pt x="2478" y="2434"/>
                        <a:pt x="2419" y="2522"/>
                      </a:cubicBezTo>
                      <a:cubicBezTo>
                        <a:pt x="2425" y="2554"/>
                        <a:pt x="2406" y="2614"/>
                        <a:pt x="2438" y="2618"/>
                      </a:cubicBezTo>
                      <a:cubicBezTo>
                        <a:pt x="2885" y="2669"/>
                        <a:pt x="3290" y="2539"/>
                        <a:pt x="3725" y="2503"/>
                      </a:cubicBezTo>
                      <a:cubicBezTo>
                        <a:pt x="3744" y="2504"/>
                        <a:pt x="4389" y="2415"/>
                        <a:pt x="4550" y="2580"/>
                      </a:cubicBezTo>
                      <a:cubicBezTo>
                        <a:pt x="4544" y="2682"/>
                        <a:pt x="4555" y="2787"/>
                        <a:pt x="4531" y="2887"/>
                      </a:cubicBezTo>
                      <a:cubicBezTo>
                        <a:pt x="4526" y="2907"/>
                        <a:pt x="4490" y="2895"/>
                        <a:pt x="4473" y="2906"/>
                      </a:cubicBezTo>
                      <a:cubicBezTo>
                        <a:pt x="4341" y="2986"/>
                        <a:pt x="4542" y="2910"/>
                        <a:pt x="4377" y="2964"/>
                      </a:cubicBezTo>
                      <a:cubicBezTo>
                        <a:pt x="4358" y="2977"/>
                        <a:pt x="4338" y="2988"/>
                        <a:pt x="4320" y="3002"/>
                      </a:cubicBezTo>
                      <a:cubicBezTo>
                        <a:pt x="4306" y="3014"/>
                        <a:pt x="4297" y="3033"/>
                        <a:pt x="4281" y="3041"/>
                      </a:cubicBezTo>
                      <a:cubicBezTo>
                        <a:pt x="4245" y="3059"/>
                        <a:pt x="4204" y="3066"/>
                        <a:pt x="4166" y="3079"/>
                      </a:cubicBezTo>
                      <a:cubicBezTo>
                        <a:pt x="4147" y="3085"/>
                        <a:pt x="4109" y="3098"/>
                        <a:pt x="4109" y="3098"/>
                      </a:cubicBezTo>
                      <a:cubicBezTo>
                        <a:pt x="3550" y="3082"/>
                        <a:pt x="2996" y="3067"/>
                        <a:pt x="2438" y="3117"/>
                      </a:cubicBezTo>
                      <a:cubicBezTo>
                        <a:pt x="2226" y="3172"/>
                        <a:pt x="2481" y="3097"/>
                        <a:pt x="2304" y="3175"/>
                      </a:cubicBezTo>
                      <a:cubicBezTo>
                        <a:pt x="2267" y="3191"/>
                        <a:pt x="2189" y="3213"/>
                        <a:pt x="2189" y="3213"/>
                      </a:cubicBezTo>
                      <a:cubicBezTo>
                        <a:pt x="2140" y="3262"/>
                        <a:pt x="2100" y="3288"/>
                        <a:pt x="2035" y="3309"/>
                      </a:cubicBezTo>
                      <a:cubicBezTo>
                        <a:pt x="2001" y="3361"/>
                        <a:pt x="1960" y="3417"/>
                        <a:pt x="1920" y="3463"/>
                      </a:cubicBezTo>
                      <a:cubicBezTo>
                        <a:pt x="1890" y="3497"/>
                        <a:pt x="1856" y="3527"/>
                        <a:pt x="1824" y="3559"/>
                      </a:cubicBezTo>
                      <a:cubicBezTo>
                        <a:pt x="1811" y="3572"/>
                        <a:pt x="1785" y="3597"/>
                        <a:pt x="1785" y="3597"/>
                      </a:cubicBezTo>
                      <a:cubicBezTo>
                        <a:pt x="1739" y="3784"/>
                        <a:pt x="1800" y="3592"/>
                        <a:pt x="1728" y="3713"/>
                      </a:cubicBezTo>
                      <a:cubicBezTo>
                        <a:pt x="1655" y="3835"/>
                        <a:pt x="1767" y="3712"/>
                        <a:pt x="1670" y="3809"/>
                      </a:cubicBezTo>
                      <a:cubicBezTo>
                        <a:pt x="1618" y="3964"/>
                        <a:pt x="1689" y="3779"/>
                        <a:pt x="1613" y="3905"/>
                      </a:cubicBezTo>
                      <a:cubicBezTo>
                        <a:pt x="1603" y="3922"/>
                        <a:pt x="1603" y="3944"/>
                        <a:pt x="1593" y="3962"/>
                      </a:cubicBezTo>
                      <a:cubicBezTo>
                        <a:pt x="1571" y="4002"/>
                        <a:pt x="1532" y="4034"/>
                        <a:pt x="1517" y="4077"/>
                      </a:cubicBezTo>
                      <a:cubicBezTo>
                        <a:pt x="1489" y="4157"/>
                        <a:pt x="1508" y="4118"/>
                        <a:pt x="1459" y="4193"/>
                      </a:cubicBezTo>
                      <a:cubicBezTo>
                        <a:pt x="1404" y="4412"/>
                        <a:pt x="1481" y="4140"/>
                        <a:pt x="1401" y="4327"/>
                      </a:cubicBezTo>
                      <a:cubicBezTo>
                        <a:pt x="1391" y="4351"/>
                        <a:pt x="1392" y="4380"/>
                        <a:pt x="1382" y="4404"/>
                      </a:cubicBezTo>
                      <a:cubicBezTo>
                        <a:pt x="1367" y="4438"/>
                        <a:pt x="1341" y="4467"/>
                        <a:pt x="1325" y="4500"/>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3" name="Freeform 32"/>
                <p:cNvSpPr>
                  <a:spLocks/>
                </p:cNvSpPr>
                <p:nvPr/>
              </p:nvSpPr>
              <p:spPr bwMode="auto">
                <a:xfrm>
                  <a:off x="6701" y="2016"/>
                  <a:ext cx="153" cy="84"/>
                </a:xfrm>
                <a:custGeom>
                  <a:avLst/>
                  <a:gdLst>
                    <a:gd name="T0" fmla="*/ 153 w 153"/>
                    <a:gd name="T1" fmla="*/ 0 h 84"/>
                    <a:gd name="T2" fmla="*/ 0 w 153"/>
                    <a:gd name="T3" fmla="*/ 77 h 84"/>
                    <a:gd name="T4" fmla="*/ 0 60000 65536"/>
                    <a:gd name="T5" fmla="*/ 0 60000 65536"/>
                    <a:gd name="T6" fmla="*/ 0 w 153"/>
                    <a:gd name="T7" fmla="*/ 0 h 84"/>
                    <a:gd name="T8" fmla="*/ 153 w 153"/>
                    <a:gd name="T9" fmla="*/ 84 h 84"/>
                  </a:gdLst>
                  <a:ahLst/>
                  <a:cxnLst>
                    <a:cxn ang="T4">
                      <a:pos x="T0" y="T1"/>
                    </a:cxn>
                    <a:cxn ang="T5">
                      <a:pos x="T2" y="T3"/>
                    </a:cxn>
                  </a:cxnLst>
                  <a:rect l="T6" t="T7" r="T8" b="T9"/>
                  <a:pathLst>
                    <a:path w="153" h="84">
                      <a:moveTo>
                        <a:pt x="153" y="0"/>
                      </a:moveTo>
                      <a:cubicBezTo>
                        <a:pt x="27" y="84"/>
                        <a:pt x="84" y="77"/>
                        <a:pt x="0" y="77"/>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4" name="Freeform 33"/>
                <p:cNvSpPr>
                  <a:spLocks/>
                </p:cNvSpPr>
                <p:nvPr/>
              </p:nvSpPr>
              <p:spPr bwMode="auto">
                <a:xfrm>
                  <a:off x="6816" y="2093"/>
                  <a:ext cx="134" cy="134"/>
                </a:xfrm>
                <a:custGeom>
                  <a:avLst/>
                  <a:gdLst>
                    <a:gd name="T0" fmla="*/ 134 w 134"/>
                    <a:gd name="T1" fmla="*/ 0 h 134"/>
                    <a:gd name="T2" fmla="*/ 0 w 134"/>
                    <a:gd name="T3" fmla="*/ 134 h 134"/>
                    <a:gd name="T4" fmla="*/ 0 60000 65536"/>
                    <a:gd name="T5" fmla="*/ 0 60000 65536"/>
                    <a:gd name="T6" fmla="*/ 0 w 134"/>
                    <a:gd name="T7" fmla="*/ 0 h 134"/>
                    <a:gd name="T8" fmla="*/ 134 w 134"/>
                    <a:gd name="T9" fmla="*/ 134 h 134"/>
                  </a:gdLst>
                  <a:ahLst/>
                  <a:cxnLst>
                    <a:cxn ang="T4">
                      <a:pos x="T0" y="T1"/>
                    </a:cxn>
                    <a:cxn ang="T5">
                      <a:pos x="T2" y="T3"/>
                    </a:cxn>
                  </a:cxnLst>
                  <a:rect l="T6" t="T7" r="T8" b="T9"/>
                  <a:pathLst>
                    <a:path w="134" h="134">
                      <a:moveTo>
                        <a:pt x="134" y="0"/>
                      </a:moveTo>
                      <a:cubicBezTo>
                        <a:pt x="114" y="59"/>
                        <a:pt x="74" y="134"/>
                        <a:pt x="0" y="13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5" name="Freeform 34"/>
                <p:cNvSpPr>
                  <a:spLocks/>
                </p:cNvSpPr>
                <p:nvPr/>
              </p:nvSpPr>
              <p:spPr bwMode="auto">
                <a:xfrm>
                  <a:off x="7381" y="2481"/>
                  <a:ext cx="134" cy="134"/>
                </a:xfrm>
                <a:custGeom>
                  <a:avLst/>
                  <a:gdLst>
                    <a:gd name="T0" fmla="*/ 134 w 134"/>
                    <a:gd name="T1" fmla="*/ 0 h 134"/>
                    <a:gd name="T2" fmla="*/ 0 w 134"/>
                    <a:gd name="T3" fmla="*/ 134 h 134"/>
                    <a:gd name="T4" fmla="*/ 0 60000 65536"/>
                    <a:gd name="T5" fmla="*/ 0 60000 65536"/>
                    <a:gd name="T6" fmla="*/ 0 w 134"/>
                    <a:gd name="T7" fmla="*/ 0 h 134"/>
                    <a:gd name="T8" fmla="*/ 134 w 134"/>
                    <a:gd name="T9" fmla="*/ 134 h 134"/>
                  </a:gdLst>
                  <a:ahLst/>
                  <a:cxnLst>
                    <a:cxn ang="T4">
                      <a:pos x="T0" y="T1"/>
                    </a:cxn>
                    <a:cxn ang="T5">
                      <a:pos x="T2" y="T3"/>
                    </a:cxn>
                  </a:cxnLst>
                  <a:rect l="T6" t="T7" r="T8" b="T9"/>
                  <a:pathLst>
                    <a:path w="134" h="134">
                      <a:moveTo>
                        <a:pt x="134" y="0"/>
                      </a:moveTo>
                      <a:cubicBezTo>
                        <a:pt x="114" y="59"/>
                        <a:pt x="74" y="134"/>
                        <a:pt x="0" y="13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6" name="Freeform 35"/>
                <p:cNvSpPr>
                  <a:spLocks/>
                </p:cNvSpPr>
                <p:nvPr/>
              </p:nvSpPr>
              <p:spPr bwMode="auto">
                <a:xfrm>
                  <a:off x="7381" y="2644"/>
                  <a:ext cx="134" cy="134"/>
                </a:xfrm>
                <a:custGeom>
                  <a:avLst/>
                  <a:gdLst>
                    <a:gd name="T0" fmla="*/ 134 w 134"/>
                    <a:gd name="T1" fmla="*/ 0 h 134"/>
                    <a:gd name="T2" fmla="*/ 0 w 134"/>
                    <a:gd name="T3" fmla="*/ 134 h 134"/>
                    <a:gd name="T4" fmla="*/ 0 60000 65536"/>
                    <a:gd name="T5" fmla="*/ 0 60000 65536"/>
                    <a:gd name="T6" fmla="*/ 0 w 134"/>
                    <a:gd name="T7" fmla="*/ 0 h 134"/>
                    <a:gd name="T8" fmla="*/ 134 w 134"/>
                    <a:gd name="T9" fmla="*/ 134 h 134"/>
                  </a:gdLst>
                  <a:ahLst/>
                  <a:cxnLst>
                    <a:cxn ang="T4">
                      <a:pos x="T0" y="T1"/>
                    </a:cxn>
                    <a:cxn ang="T5">
                      <a:pos x="T2" y="T3"/>
                    </a:cxn>
                  </a:cxnLst>
                  <a:rect l="T6" t="T7" r="T8" b="T9"/>
                  <a:pathLst>
                    <a:path w="134" h="134">
                      <a:moveTo>
                        <a:pt x="134" y="0"/>
                      </a:moveTo>
                      <a:cubicBezTo>
                        <a:pt x="114" y="59"/>
                        <a:pt x="74" y="134"/>
                        <a:pt x="0" y="13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7" name="Freeform 36"/>
                <p:cNvSpPr>
                  <a:spLocks/>
                </p:cNvSpPr>
                <p:nvPr/>
              </p:nvSpPr>
              <p:spPr bwMode="auto">
                <a:xfrm>
                  <a:off x="8330" y="3302"/>
                  <a:ext cx="291" cy="335"/>
                </a:xfrm>
                <a:custGeom>
                  <a:avLst/>
                  <a:gdLst>
                    <a:gd name="T0" fmla="*/ 22 w 291"/>
                    <a:gd name="T1" fmla="*/ 0 h 335"/>
                    <a:gd name="T2" fmla="*/ 137 w 291"/>
                    <a:gd name="T3" fmla="*/ 269 h 335"/>
                    <a:gd name="T4" fmla="*/ 291 w 291"/>
                    <a:gd name="T5" fmla="*/ 308 h 335"/>
                    <a:gd name="T6" fmla="*/ 0 60000 65536"/>
                    <a:gd name="T7" fmla="*/ 0 60000 65536"/>
                    <a:gd name="T8" fmla="*/ 0 60000 65536"/>
                    <a:gd name="T9" fmla="*/ 0 w 291"/>
                    <a:gd name="T10" fmla="*/ 0 h 335"/>
                    <a:gd name="T11" fmla="*/ 291 w 291"/>
                    <a:gd name="T12" fmla="*/ 335 h 335"/>
                  </a:gdLst>
                  <a:ahLst/>
                  <a:cxnLst>
                    <a:cxn ang="T6">
                      <a:pos x="T0" y="T1"/>
                    </a:cxn>
                    <a:cxn ang="T7">
                      <a:pos x="T2" y="T3"/>
                    </a:cxn>
                    <a:cxn ang="T8">
                      <a:pos x="T4" y="T5"/>
                    </a:cxn>
                  </a:cxnLst>
                  <a:rect l="T9" t="T10" r="T11" b="T12"/>
                  <a:pathLst>
                    <a:path w="291" h="335">
                      <a:moveTo>
                        <a:pt x="22" y="0"/>
                      </a:moveTo>
                      <a:cubicBezTo>
                        <a:pt x="37" y="147"/>
                        <a:pt x="0" y="223"/>
                        <a:pt x="137" y="269"/>
                      </a:cubicBezTo>
                      <a:cubicBezTo>
                        <a:pt x="203" y="335"/>
                        <a:pt x="158" y="308"/>
                        <a:pt x="291" y="308"/>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8" name="Freeform 37"/>
                <p:cNvSpPr>
                  <a:spLocks/>
                </p:cNvSpPr>
                <p:nvPr/>
              </p:nvSpPr>
              <p:spPr bwMode="auto">
                <a:xfrm>
                  <a:off x="8441" y="3379"/>
                  <a:ext cx="141" cy="167"/>
                </a:xfrm>
                <a:custGeom>
                  <a:avLst/>
                  <a:gdLst>
                    <a:gd name="T0" fmla="*/ 26 w 141"/>
                    <a:gd name="T1" fmla="*/ 0 h 167"/>
                    <a:gd name="T2" fmla="*/ 141 w 141"/>
                    <a:gd name="T3" fmla="*/ 135 h 167"/>
                    <a:gd name="T4" fmla="*/ 0 60000 65536"/>
                    <a:gd name="T5" fmla="*/ 0 60000 65536"/>
                    <a:gd name="T6" fmla="*/ 0 w 141"/>
                    <a:gd name="T7" fmla="*/ 0 h 167"/>
                    <a:gd name="T8" fmla="*/ 141 w 141"/>
                    <a:gd name="T9" fmla="*/ 167 h 167"/>
                  </a:gdLst>
                  <a:ahLst/>
                  <a:cxnLst>
                    <a:cxn ang="T4">
                      <a:pos x="T0" y="T1"/>
                    </a:cxn>
                    <a:cxn ang="T5">
                      <a:pos x="T2" y="T3"/>
                    </a:cxn>
                  </a:cxnLst>
                  <a:rect l="T6" t="T7" r="T8" b="T9"/>
                  <a:pathLst>
                    <a:path w="141" h="167">
                      <a:moveTo>
                        <a:pt x="26" y="0"/>
                      </a:moveTo>
                      <a:cubicBezTo>
                        <a:pt x="49" y="167"/>
                        <a:pt x="0" y="135"/>
                        <a:pt x="141" y="13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grpSp>
        </p:grpSp>
        <p:pic>
          <p:nvPicPr>
            <p:cNvPr id="8" name="Picture 41" descr="D:\PFiles\MSOffice\Clipart\corpbas\j007910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2" y="1776"/>
              <a:ext cx="472"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876990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GB" smtClean="0"/>
              <a:t>Full Stop</a:t>
            </a:r>
          </a:p>
        </p:txBody>
      </p:sp>
      <p:sp>
        <p:nvSpPr>
          <p:cNvPr id="3" name="Content Placeholder 2"/>
          <p:cNvSpPr>
            <a:spLocks noGrp="1"/>
          </p:cNvSpPr>
          <p:nvPr>
            <p:ph type="body" idx="1"/>
          </p:nvPr>
        </p:nvSpPr>
        <p:spPr>
          <a:xfrm>
            <a:off x="722313" y="2547938"/>
            <a:ext cx="7772400" cy="1166812"/>
          </a:xfrm>
        </p:spPr>
        <p:txBody>
          <a:bodyPr>
            <a:normAutofit/>
          </a:bodyPr>
          <a:lstStyle/>
          <a:p>
            <a:pPr eaLnBrk="1" fontAlgn="auto" hangingPunct="1">
              <a:spcBef>
                <a:spcPts val="580"/>
              </a:spcBef>
              <a:spcAft>
                <a:spcPts val="0"/>
              </a:spcAft>
              <a:buFont typeface="Wingdings 2"/>
              <a:buNone/>
              <a:defRPr/>
            </a:pPr>
            <a:r>
              <a:rPr lang="en-GB" sz="2800" b="1" dirty="0" smtClean="0"/>
              <a:t>Throw a short, right-handed punch at the air in front of you. Make the noise, Ha!</a:t>
            </a:r>
          </a:p>
          <a:p>
            <a:pPr eaLnBrk="1" fontAlgn="auto" hangingPunct="1">
              <a:spcBef>
                <a:spcPts val="580"/>
              </a:spcBef>
              <a:spcAft>
                <a:spcPts val="0"/>
              </a:spcAft>
              <a:buFont typeface="Wingdings 2"/>
              <a:buNone/>
              <a:defRPr/>
            </a:pPr>
            <a:endParaRPr lang="en-GB" dirty="0"/>
          </a:p>
        </p:txBody>
      </p:sp>
      <p:pic>
        <p:nvPicPr>
          <p:cNvPr id="24580" name="Picture 3" descr="C:\Users\Natasha\Pictures\My Scans\2010-10 (Oct)\scan0011.jpg"/>
          <p:cNvPicPr>
            <a:picLocks noChangeAspect="1" noChangeArrowheads="1"/>
          </p:cNvPicPr>
          <p:nvPr/>
        </p:nvPicPr>
        <p:blipFill>
          <a:blip r:embed="rId2" cstate="print"/>
          <a:srcRect/>
          <a:stretch>
            <a:fillRect/>
          </a:stretch>
        </p:blipFill>
        <p:spPr bwMode="auto">
          <a:xfrm>
            <a:off x="3286125" y="3786188"/>
            <a:ext cx="1887538" cy="2024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GB" smtClean="0"/>
              <a:t>Comma </a:t>
            </a:r>
          </a:p>
        </p:txBody>
      </p:sp>
      <p:sp>
        <p:nvSpPr>
          <p:cNvPr id="3" name="Text Placeholder 2"/>
          <p:cNvSpPr>
            <a:spLocks noGrp="1"/>
          </p:cNvSpPr>
          <p:nvPr>
            <p:ph type="body" idx="1"/>
          </p:nvPr>
        </p:nvSpPr>
        <p:spPr/>
        <p:txBody>
          <a:bodyPr>
            <a:normAutofit lnSpcReduction="10000"/>
          </a:bodyPr>
          <a:lstStyle/>
          <a:p>
            <a:pPr eaLnBrk="1" fontAlgn="auto" hangingPunct="1">
              <a:spcBef>
                <a:spcPts val="580"/>
              </a:spcBef>
              <a:spcAft>
                <a:spcPts val="0"/>
              </a:spcAft>
              <a:buFont typeface="Wingdings 2"/>
              <a:buNone/>
              <a:defRPr/>
            </a:pPr>
            <a:r>
              <a:rPr lang="en-GB" sz="2800" dirty="0" smtClean="0"/>
              <a:t>With your right arm bent so that your hand is in front of your face, make a short twisting motion at the wrist to signify the comma shape. Make the noise, Shi!</a:t>
            </a:r>
          </a:p>
          <a:p>
            <a:pPr eaLnBrk="1" fontAlgn="auto" hangingPunct="1">
              <a:spcBef>
                <a:spcPts val="580"/>
              </a:spcBef>
              <a:spcAft>
                <a:spcPts val="0"/>
              </a:spcAft>
              <a:buFont typeface="Wingdings 2"/>
              <a:buNone/>
              <a:defRPr/>
            </a:pPr>
            <a:endParaRPr lang="en-GB" dirty="0"/>
          </a:p>
        </p:txBody>
      </p:sp>
      <p:pic>
        <p:nvPicPr>
          <p:cNvPr id="25604" name="Picture 3" descr="C:\Users\Natasha\Pictures\My Scans\2010-10 (Oct)\scan0013.jpg"/>
          <p:cNvPicPr>
            <a:picLocks noChangeAspect="1" noChangeArrowheads="1"/>
          </p:cNvPicPr>
          <p:nvPr/>
        </p:nvPicPr>
        <p:blipFill>
          <a:blip r:embed="rId2" cstate="print"/>
          <a:srcRect/>
          <a:stretch>
            <a:fillRect/>
          </a:stretch>
        </p:blipFill>
        <p:spPr bwMode="auto">
          <a:xfrm>
            <a:off x="3429000" y="4143375"/>
            <a:ext cx="2062163" cy="1906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GB" smtClean="0"/>
              <a:t>Semi-Colon</a:t>
            </a:r>
          </a:p>
        </p:txBody>
      </p:sp>
      <p:sp>
        <p:nvSpPr>
          <p:cNvPr id="3" name="Text Placeholder 2"/>
          <p:cNvSpPr>
            <a:spLocks noGrp="1"/>
          </p:cNvSpPr>
          <p:nvPr>
            <p:ph type="body" idx="1"/>
          </p:nvPr>
        </p:nvSpPr>
        <p:spPr/>
        <p:txBody>
          <a:bodyPr>
            <a:normAutofit/>
          </a:bodyPr>
          <a:lstStyle/>
          <a:p>
            <a:pPr eaLnBrk="1" fontAlgn="auto" hangingPunct="1">
              <a:spcBef>
                <a:spcPts val="580"/>
              </a:spcBef>
              <a:spcAft>
                <a:spcPts val="0"/>
              </a:spcAft>
              <a:buFont typeface="Wingdings 2"/>
              <a:buNone/>
              <a:defRPr/>
            </a:pPr>
            <a:r>
              <a:rPr lang="en-GB" sz="2800" dirty="0" smtClean="0"/>
              <a:t>Do the full-stop punch, then the comma shape directly underneath it. Make the noises, Ha! Shi!</a:t>
            </a:r>
          </a:p>
          <a:p>
            <a:pPr eaLnBrk="1" fontAlgn="auto" hangingPunct="1">
              <a:spcBef>
                <a:spcPts val="580"/>
              </a:spcBef>
              <a:spcAft>
                <a:spcPts val="0"/>
              </a:spcAft>
              <a:buFont typeface="Wingdings 2"/>
              <a:buNone/>
              <a:defRPr/>
            </a:pPr>
            <a:endParaRPr lang="en-GB" dirty="0"/>
          </a:p>
        </p:txBody>
      </p:sp>
      <p:pic>
        <p:nvPicPr>
          <p:cNvPr id="26628" name="Picture 3" descr="C:\Users\Natasha\Pictures\My Scans\2010-10 (Oct)\scan0005.jpg"/>
          <p:cNvPicPr>
            <a:picLocks noChangeAspect="1" noChangeArrowheads="1"/>
          </p:cNvPicPr>
          <p:nvPr/>
        </p:nvPicPr>
        <p:blipFill>
          <a:blip r:embed="rId2" cstate="print"/>
          <a:srcRect/>
          <a:stretch>
            <a:fillRect/>
          </a:stretch>
        </p:blipFill>
        <p:spPr bwMode="auto">
          <a:xfrm>
            <a:off x="3429000" y="3929063"/>
            <a:ext cx="2036763" cy="194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GB" smtClean="0"/>
              <a:t>Colon </a:t>
            </a:r>
          </a:p>
        </p:txBody>
      </p:sp>
      <p:sp>
        <p:nvSpPr>
          <p:cNvPr id="3" name="Text Placeholder 2"/>
          <p:cNvSpPr>
            <a:spLocks noGrp="1"/>
          </p:cNvSpPr>
          <p:nvPr>
            <p:ph type="body" idx="1"/>
          </p:nvPr>
        </p:nvSpPr>
        <p:spPr/>
        <p:txBody>
          <a:bodyPr>
            <a:normAutofit/>
          </a:bodyPr>
          <a:lstStyle/>
          <a:p>
            <a:pPr eaLnBrk="1" fontAlgn="auto" hangingPunct="1">
              <a:spcBef>
                <a:spcPts val="580"/>
              </a:spcBef>
              <a:spcAft>
                <a:spcPts val="0"/>
              </a:spcAft>
              <a:buFont typeface="Wingdings 2"/>
              <a:buNone/>
              <a:defRPr/>
            </a:pPr>
            <a:r>
              <a:rPr lang="en-GB" sz="2800" dirty="0" smtClean="0"/>
              <a:t>Follow the full-stop punch immediately with one directly beneath it. Make the noises, Ha! Ha!</a:t>
            </a:r>
          </a:p>
          <a:p>
            <a:pPr eaLnBrk="1" fontAlgn="auto" hangingPunct="1">
              <a:spcBef>
                <a:spcPts val="580"/>
              </a:spcBef>
              <a:spcAft>
                <a:spcPts val="0"/>
              </a:spcAft>
              <a:buFont typeface="Wingdings 2"/>
              <a:buNone/>
              <a:defRPr/>
            </a:pPr>
            <a:endParaRPr lang="en-GB" dirty="0"/>
          </a:p>
        </p:txBody>
      </p:sp>
      <p:pic>
        <p:nvPicPr>
          <p:cNvPr id="27652" name="Picture 3" descr="C:\Users\Natasha\Pictures\My Scans\2010-10 (Oct)\scan0009.jpg"/>
          <p:cNvPicPr>
            <a:picLocks/>
          </p:cNvPicPr>
          <p:nvPr/>
        </p:nvPicPr>
        <p:blipFill>
          <a:blip r:embed="rId2" cstate="print"/>
          <a:srcRect/>
          <a:stretch>
            <a:fillRect/>
          </a:stretch>
        </p:blipFill>
        <p:spPr bwMode="auto">
          <a:xfrm>
            <a:off x="3357563" y="3714750"/>
            <a:ext cx="2066925" cy="192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GB" smtClean="0"/>
              <a:t>Question Mark   </a:t>
            </a:r>
          </a:p>
        </p:txBody>
      </p:sp>
      <p:sp>
        <p:nvSpPr>
          <p:cNvPr id="3" name="Text Placeholder 2"/>
          <p:cNvSpPr>
            <a:spLocks noGrp="1"/>
          </p:cNvSpPr>
          <p:nvPr>
            <p:ph type="body" idx="1"/>
          </p:nvPr>
        </p:nvSpPr>
        <p:spPr>
          <a:xfrm>
            <a:off x="722313" y="2547938"/>
            <a:ext cx="7772400" cy="2238375"/>
          </a:xfrm>
        </p:spPr>
        <p:txBody>
          <a:bodyPr>
            <a:normAutofit fontScale="85000" lnSpcReduction="20000"/>
          </a:bodyPr>
          <a:lstStyle/>
          <a:p>
            <a:pPr eaLnBrk="1" fontAlgn="auto" hangingPunct="1">
              <a:spcBef>
                <a:spcPts val="580"/>
              </a:spcBef>
              <a:spcAft>
                <a:spcPts val="0"/>
              </a:spcAft>
              <a:buFont typeface="Wingdings 2"/>
              <a:buNone/>
              <a:defRPr/>
            </a:pPr>
            <a:r>
              <a:rPr lang="en-GB" sz="3300" dirty="0" smtClean="0"/>
              <a:t>Separate the curly bit into three cutting movements with the hand: one horizontal left to right, one curved around, and one vertical coming from the bottom of the curved one. Then at the bottom of the shape you have just drawn in the air, bung in a full-stop punch. Make the noises, Shi! Shi! Shi! Ha!</a:t>
            </a:r>
          </a:p>
          <a:p>
            <a:pPr eaLnBrk="1" fontAlgn="auto" hangingPunct="1">
              <a:spcBef>
                <a:spcPts val="580"/>
              </a:spcBef>
              <a:spcAft>
                <a:spcPts val="0"/>
              </a:spcAft>
              <a:buFont typeface="Wingdings 2"/>
              <a:buNone/>
              <a:defRPr/>
            </a:pPr>
            <a:endParaRPr lang="en-GB" dirty="0"/>
          </a:p>
        </p:txBody>
      </p:sp>
      <p:pic>
        <p:nvPicPr>
          <p:cNvPr id="11268" name="Picture 2" descr="http://www.chinaexpat.com/files/u659/Kung_Fu_Panda.jpg"/>
          <p:cNvPicPr>
            <a:picLocks noChangeAspect="1" noChangeArrowheads="1"/>
          </p:cNvPicPr>
          <p:nvPr/>
        </p:nvPicPr>
        <p:blipFill>
          <a:blip r:embed="rId2" cstate="print"/>
          <a:srcRect/>
          <a:stretch>
            <a:fillRect/>
          </a:stretch>
        </p:blipFill>
        <p:spPr bwMode="auto">
          <a:xfrm>
            <a:off x="4500562" y="214290"/>
            <a:ext cx="2857520" cy="2009841"/>
          </a:xfrm>
          <a:prstGeom prst="rect">
            <a:avLst/>
          </a:prstGeom>
          <a:ln>
            <a:noFill/>
          </a:ln>
          <a:effectLst>
            <a:softEdge rad="112500"/>
          </a:effectLst>
        </p:spPr>
      </p:pic>
      <p:pic>
        <p:nvPicPr>
          <p:cNvPr id="28677" name="Picture 4" descr="C:\Users\Natasha\Pictures\My Scans\2010-10 (Oct)\scan0012.jpg"/>
          <p:cNvPicPr>
            <a:picLocks noChangeAspect="1" noChangeArrowheads="1"/>
          </p:cNvPicPr>
          <p:nvPr/>
        </p:nvPicPr>
        <p:blipFill>
          <a:blip r:embed="rId3" cstate="print"/>
          <a:srcRect/>
          <a:stretch>
            <a:fillRect/>
          </a:stretch>
        </p:blipFill>
        <p:spPr bwMode="auto">
          <a:xfrm>
            <a:off x="3500438" y="4500563"/>
            <a:ext cx="2179637" cy="200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GB" smtClean="0"/>
              <a:t>Exclamation Mark </a:t>
            </a:r>
          </a:p>
        </p:txBody>
      </p:sp>
      <p:sp>
        <p:nvSpPr>
          <p:cNvPr id="3" name="Text Placeholder 2"/>
          <p:cNvSpPr>
            <a:spLocks noGrp="1"/>
          </p:cNvSpPr>
          <p:nvPr>
            <p:ph type="body" idx="1"/>
          </p:nvPr>
        </p:nvSpPr>
        <p:spPr/>
        <p:txBody>
          <a:bodyPr>
            <a:normAutofit/>
          </a:bodyPr>
          <a:lstStyle/>
          <a:p>
            <a:pPr eaLnBrk="1" fontAlgn="auto" hangingPunct="1">
              <a:spcBef>
                <a:spcPts val="580"/>
              </a:spcBef>
              <a:spcAft>
                <a:spcPts val="0"/>
              </a:spcAft>
              <a:buFont typeface="Wingdings 2"/>
              <a:buNone/>
              <a:defRPr/>
            </a:pPr>
            <a:r>
              <a:rPr lang="en-GB" sz="2800" dirty="0" smtClean="0"/>
              <a:t>A long vertical slash, from top to bottom, followed by a full stop. Make the noises, Shiiiiii! Ha!</a:t>
            </a:r>
          </a:p>
          <a:p>
            <a:pPr eaLnBrk="1" fontAlgn="auto" hangingPunct="1">
              <a:spcBef>
                <a:spcPts val="580"/>
              </a:spcBef>
              <a:spcAft>
                <a:spcPts val="0"/>
              </a:spcAft>
              <a:buFont typeface="Wingdings 2"/>
              <a:buNone/>
              <a:defRPr/>
            </a:pPr>
            <a:endParaRPr lang="en-GB" dirty="0"/>
          </a:p>
        </p:txBody>
      </p:sp>
      <p:pic>
        <p:nvPicPr>
          <p:cNvPr id="29700" name="Picture 3" descr="C:\Users\Natasha\Pictures\My Scans\2010-10 (Oct)\scan0007.jpg"/>
          <p:cNvPicPr>
            <a:picLocks noChangeAspect="1" noChangeArrowheads="1"/>
          </p:cNvPicPr>
          <p:nvPr/>
        </p:nvPicPr>
        <p:blipFill>
          <a:blip r:embed="rId2" cstate="print"/>
          <a:srcRect/>
          <a:stretch>
            <a:fillRect/>
          </a:stretch>
        </p:blipFill>
        <p:spPr bwMode="auto">
          <a:xfrm>
            <a:off x="3571875" y="3929063"/>
            <a:ext cx="2005013"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GB" smtClean="0"/>
              <a:t>Speech Marks   </a:t>
            </a:r>
          </a:p>
        </p:txBody>
      </p:sp>
      <p:sp>
        <p:nvSpPr>
          <p:cNvPr id="3" name="Text Placeholder 2"/>
          <p:cNvSpPr>
            <a:spLocks noGrp="1"/>
          </p:cNvSpPr>
          <p:nvPr>
            <p:ph type="body" idx="1"/>
          </p:nvPr>
        </p:nvSpPr>
        <p:spPr>
          <a:xfrm>
            <a:off x="722313" y="2547938"/>
            <a:ext cx="7772400" cy="1666875"/>
          </a:xfrm>
        </p:spPr>
        <p:txBody>
          <a:bodyPr>
            <a:normAutofit/>
          </a:bodyPr>
          <a:lstStyle/>
          <a:p>
            <a:pPr eaLnBrk="1" fontAlgn="auto" hangingPunct="1">
              <a:spcBef>
                <a:spcPts val="580"/>
              </a:spcBef>
              <a:spcAft>
                <a:spcPts val="0"/>
              </a:spcAft>
              <a:buFont typeface="Wingdings 2"/>
              <a:buNone/>
              <a:defRPr/>
            </a:pPr>
            <a:r>
              <a:rPr lang="en-GB" sz="2800" dirty="0" smtClean="0"/>
              <a:t>Stand on one leg, extend your arms diagonally to the skies and wiggle your index and middle fingers in an approximation of speech marks. Make the noise, Haeeeee!</a:t>
            </a:r>
          </a:p>
          <a:p>
            <a:pPr eaLnBrk="1" fontAlgn="auto" hangingPunct="1">
              <a:spcBef>
                <a:spcPts val="580"/>
              </a:spcBef>
              <a:spcAft>
                <a:spcPts val="0"/>
              </a:spcAft>
              <a:buFont typeface="Wingdings 2"/>
              <a:buNone/>
              <a:defRPr/>
            </a:pPr>
            <a:endParaRPr lang="en-GB" dirty="0"/>
          </a:p>
        </p:txBody>
      </p:sp>
      <p:pic>
        <p:nvPicPr>
          <p:cNvPr id="30724" name="Picture 3" descr="C:\Users\Natasha\Pictures\My Scans\2010-10 (Oct)\scan0011 - Copy.jpg"/>
          <p:cNvPicPr>
            <a:picLocks noChangeAspect="1" noChangeArrowheads="1"/>
          </p:cNvPicPr>
          <p:nvPr/>
        </p:nvPicPr>
        <p:blipFill>
          <a:blip r:embed="rId2" cstate="print"/>
          <a:srcRect/>
          <a:stretch>
            <a:fillRect/>
          </a:stretch>
        </p:blipFill>
        <p:spPr bwMode="auto">
          <a:xfrm>
            <a:off x="3143250" y="4143375"/>
            <a:ext cx="2627313"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722313" y="285750"/>
            <a:ext cx="7772400" cy="2028825"/>
          </a:xfrm>
        </p:spPr>
        <p:txBody>
          <a:bodyPr/>
          <a:lstStyle/>
          <a:p>
            <a:pPr eaLnBrk="1" hangingPunct="1"/>
            <a:r>
              <a:rPr lang="en-GB" smtClean="0"/>
              <a:t>Advanced Kung Fu Punctuation</a:t>
            </a:r>
          </a:p>
        </p:txBody>
      </p:sp>
      <p:sp>
        <p:nvSpPr>
          <p:cNvPr id="3" name="Text Placeholder 2"/>
          <p:cNvSpPr>
            <a:spLocks noGrp="1"/>
          </p:cNvSpPr>
          <p:nvPr>
            <p:ph type="body" idx="1"/>
          </p:nvPr>
        </p:nvSpPr>
        <p:spPr>
          <a:xfrm>
            <a:off x="722313" y="2547938"/>
            <a:ext cx="7772400" cy="1738312"/>
          </a:xfrm>
        </p:spPr>
        <p:txBody>
          <a:bodyPr/>
          <a:lstStyle/>
          <a:p>
            <a:pPr eaLnBrk="1" hangingPunct="1">
              <a:defRPr/>
            </a:pPr>
            <a:r>
              <a:rPr lang="en-GB" sz="4000" dirty="0" smtClean="0"/>
              <a:t>Perform the correct move and sound to match the punctuation mark</a:t>
            </a:r>
            <a:endParaRPr lang="en-GB" sz="4000" dirty="0"/>
          </a:p>
        </p:txBody>
      </p:sp>
      <p:pic>
        <p:nvPicPr>
          <p:cNvPr id="14340" name="Picture 5" descr="http://www.digitalbattle.com/wp-content/uploads/2008/03/kung-fu-panda-lotus-lake-alligator-battle.jpg"/>
          <p:cNvPicPr>
            <a:picLocks noChangeAspect="1" noChangeArrowheads="1"/>
          </p:cNvPicPr>
          <p:nvPr/>
        </p:nvPicPr>
        <p:blipFill>
          <a:blip r:embed="rId2" cstate="print"/>
          <a:srcRect/>
          <a:stretch>
            <a:fillRect/>
          </a:stretch>
        </p:blipFill>
        <p:spPr bwMode="auto">
          <a:xfrm>
            <a:off x="2214563" y="4000500"/>
            <a:ext cx="4383087" cy="24685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Walking to the shop, I whistled.</a:t>
            </a:r>
          </a:p>
        </p:txBody>
      </p:sp>
      <p:sp>
        <p:nvSpPr>
          <p:cNvPr id="3" name="Text Placeholder 2"/>
          <p:cNvSpPr>
            <a:spLocks noGrp="1"/>
          </p:cNvSpPr>
          <p:nvPr>
            <p:ph type="body" idx="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dirty="0" smtClean="0"/>
              <a:t>Capital Letter    </a:t>
            </a:r>
          </a:p>
        </p:txBody>
      </p:sp>
      <p:sp>
        <p:nvSpPr>
          <p:cNvPr id="3" name="Content Placeholder 2"/>
          <p:cNvSpPr>
            <a:spLocks noGrp="1"/>
          </p:cNvSpPr>
          <p:nvPr>
            <p:ph type="body" idx="1"/>
          </p:nvPr>
        </p:nvSpPr>
        <p:spPr>
          <a:xfrm>
            <a:off x="722313" y="2547938"/>
            <a:ext cx="7772400" cy="1166812"/>
          </a:xfrm>
        </p:spPr>
        <p:txBody>
          <a:bodyPr>
            <a:normAutofit/>
          </a:bodyPr>
          <a:lstStyle/>
          <a:p>
            <a:pPr eaLnBrk="1" fontAlgn="auto" hangingPunct="1">
              <a:spcBef>
                <a:spcPts val="580"/>
              </a:spcBef>
              <a:spcAft>
                <a:spcPts val="0"/>
              </a:spcAft>
              <a:defRPr/>
            </a:pPr>
            <a:r>
              <a:rPr lang="en-GB" altLang="pt-BR" sz="2800" b="1" dirty="0" smtClean="0"/>
              <a:t>Throw both hands </a:t>
            </a:r>
            <a:r>
              <a:rPr lang="en-GB" altLang="pt-BR" sz="2800" b="1" dirty="0"/>
              <a:t>over head</a:t>
            </a:r>
            <a:r>
              <a:rPr lang="en-GB" sz="2800" b="1" dirty="0" smtClean="0"/>
              <a:t>. Make the noise, </a:t>
            </a:r>
            <a:r>
              <a:rPr lang="en-GB" sz="2800" b="1" dirty="0" err="1" smtClean="0"/>
              <a:t>Wa</a:t>
            </a:r>
            <a:r>
              <a:rPr lang="en-GB" sz="2800" b="1" dirty="0" smtClean="0"/>
              <a:t>!</a:t>
            </a:r>
          </a:p>
          <a:p>
            <a:pPr eaLnBrk="1" fontAlgn="auto" hangingPunct="1">
              <a:spcBef>
                <a:spcPts val="580"/>
              </a:spcBef>
              <a:spcAft>
                <a:spcPts val="0"/>
              </a:spcAft>
              <a:buFont typeface="Wingdings 2"/>
              <a:buNone/>
              <a:defRPr/>
            </a:pPr>
            <a:endParaRPr lang="en-GB" dirty="0"/>
          </a:p>
        </p:txBody>
      </p:sp>
      <p:grpSp>
        <p:nvGrpSpPr>
          <p:cNvPr id="5" name="Group 44"/>
          <p:cNvGrpSpPr>
            <a:grpSpLocks/>
          </p:cNvGrpSpPr>
          <p:nvPr/>
        </p:nvGrpSpPr>
        <p:grpSpPr bwMode="auto">
          <a:xfrm>
            <a:off x="3491880" y="3933056"/>
            <a:ext cx="2057400" cy="2216150"/>
            <a:chOff x="1008" y="912"/>
            <a:chExt cx="1296" cy="1396"/>
          </a:xfrm>
        </p:grpSpPr>
        <p:grpSp>
          <p:nvGrpSpPr>
            <p:cNvPr id="6" name="Group 21"/>
            <p:cNvGrpSpPr>
              <a:grpSpLocks/>
            </p:cNvGrpSpPr>
            <p:nvPr/>
          </p:nvGrpSpPr>
          <p:grpSpPr bwMode="auto">
            <a:xfrm>
              <a:off x="1008" y="912"/>
              <a:ext cx="1296" cy="1152"/>
              <a:chOff x="1621" y="1340"/>
              <a:chExt cx="8395" cy="4500"/>
            </a:xfrm>
          </p:grpSpPr>
          <p:grpSp>
            <p:nvGrpSpPr>
              <p:cNvPr id="10" name="Group 22"/>
              <p:cNvGrpSpPr>
                <a:grpSpLocks/>
              </p:cNvGrpSpPr>
              <p:nvPr/>
            </p:nvGrpSpPr>
            <p:grpSpPr bwMode="auto">
              <a:xfrm>
                <a:off x="5461" y="1340"/>
                <a:ext cx="4555" cy="4500"/>
                <a:chOff x="5461" y="1340"/>
                <a:chExt cx="4555" cy="4500"/>
              </a:xfrm>
            </p:grpSpPr>
            <p:sp>
              <p:nvSpPr>
                <p:cNvPr id="19" name="Freeform 23"/>
                <p:cNvSpPr>
                  <a:spLocks/>
                </p:cNvSpPr>
                <p:nvPr/>
              </p:nvSpPr>
              <p:spPr bwMode="auto">
                <a:xfrm flipH="1">
                  <a:off x="5461" y="1340"/>
                  <a:ext cx="4555" cy="4500"/>
                </a:xfrm>
                <a:custGeom>
                  <a:avLst/>
                  <a:gdLst>
                    <a:gd name="T0" fmla="*/ 57 w 4555"/>
                    <a:gd name="T1" fmla="*/ 3578 h 4500"/>
                    <a:gd name="T2" fmla="*/ 134 w 4555"/>
                    <a:gd name="T3" fmla="*/ 3482 h 4500"/>
                    <a:gd name="T4" fmla="*/ 441 w 4555"/>
                    <a:gd name="T5" fmla="*/ 3213 h 4500"/>
                    <a:gd name="T6" fmla="*/ 941 w 4555"/>
                    <a:gd name="T7" fmla="*/ 2657 h 4500"/>
                    <a:gd name="T8" fmla="*/ 1133 w 4555"/>
                    <a:gd name="T9" fmla="*/ 2445 h 4500"/>
                    <a:gd name="T10" fmla="*/ 1382 w 4555"/>
                    <a:gd name="T11" fmla="*/ 2138 h 4500"/>
                    <a:gd name="T12" fmla="*/ 1728 w 4555"/>
                    <a:gd name="T13" fmla="*/ 1850 h 4500"/>
                    <a:gd name="T14" fmla="*/ 2285 w 4555"/>
                    <a:gd name="T15" fmla="*/ 1370 h 4500"/>
                    <a:gd name="T16" fmla="*/ 2726 w 4555"/>
                    <a:gd name="T17" fmla="*/ 986 h 4500"/>
                    <a:gd name="T18" fmla="*/ 2841 w 4555"/>
                    <a:gd name="T19" fmla="*/ 909 h 4500"/>
                    <a:gd name="T20" fmla="*/ 3129 w 4555"/>
                    <a:gd name="T21" fmla="*/ 698 h 4500"/>
                    <a:gd name="T22" fmla="*/ 3379 w 4555"/>
                    <a:gd name="T23" fmla="*/ 468 h 4500"/>
                    <a:gd name="T24" fmla="*/ 3552 w 4555"/>
                    <a:gd name="T25" fmla="*/ 314 h 4500"/>
                    <a:gd name="T26" fmla="*/ 3859 w 4555"/>
                    <a:gd name="T27" fmla="*/ 103 h 4500"/>
                    <a:gd name="T28" fmla="*/ 4070 w 4555"/>
                    <a:gd name="T29" fmla="*/ 7 h 4500"/>
                    <a:gd name="T30" fmla="*/ 4185 w 4555"/>
                    <a:gd name="T31" fmla="*/ 65 h 4500"/>
                    <a:gd name="T32" fmla="*/ 4281 w 4555"/>
                    <a:gd name="T33" fmla="*/ 122 h 4500"/>
                    <a:gd name="T34" fmla="*/ 4301 w 4555"/>
                    <a:gd name="T35" fmla="*/ 545 h 4500"/>
                    <a:gd name="T36" fmla="*/ 4032 w 4555"/>
                    <a:gd name="T37" fmla="*/ 813 h 4500"/>
                    <a:gd name="T38" fmla="*/ 3821 w 4555"/>
                    <a:gd name="T39" fmla="*/ 1005 h 4500"/>
                    <a:gd name="T40" fmla="*/ 3648 w 4555"/>
                    <a:gd name="T41" fmla="*/ 1217 h 4500"/>
                    <a:gd name="T42" fmla="*/ 3321 w 4555"/>
                    <a:gd name="T43" fmla="*/ 1581 h 4500"/>
                    <a:gd name="T44" fmla="*/ 3014 w 4555"/>
                    <a:gd name="T45" fmla="*/ 1889 h 4500"/>
                    <a:gd name="T46" fmla="*/ 2688 w 4555"/>
                    <a:gd name="T47" fmla="*/ 2196 h 4500"/>
                    <a:gd name="T48" fmla="*/ 2419 w 4555"/>
                    <a:gd name="T49" fmla="*/ 2522 h 4500"/>
                    <a:gd name="T50" fmla="*/ 3725 w 4555"/>
                    <a:gd name="T51" fmla="*/ 2503 h 4500"/>
                    <a:gd name="T52" fmla="*/ 4531 w 4555"/>
                    <a:gd name="T53" fmla="*/ 2887 h 4500"/>
                    <a:gd name="T54" fmla="*/ 4377 w 4555"/>
                    <a:gd name="T55" fmla="*/ 2964 h 4500"/>
                    <a:gd name="T56" fmla="*/ 4281 w 4555"/>
                    <a:gd name="T57" fmla="*/ 3041 h 4500"/>
                    <a:gd name="T58" fmla="*/ 4109 w 4555"/>
                    <a:gd name="T59" fmla="*/ 3098 h 4500"/>
                    <a:gd name="T60" fmla="*/ 2304 w 4555"/>
                    <a:gd name="T61" fmla="*/ 3175 h 4500"/>
                    <a:gd name="T62" fmla="*/ 2035 w 4555"/>
                    <a:gd name="T63" fmla="*/ 3309 h 4500"/>
                    <a:gd name="T64" fmla="*/ 1824 w 4555"/>
                    <a:gd name="T65" fmla="*/ 3559 h 4500"/>
                    <a:gd name="T66" fmla="*/ 1728 w 4555"/>
                    <a:gd name="T67" fmla="*/ 3713 h 4500"/>
                    <a:gd name="T68" fmla="*/ 1613 w 4555"/>
                    <a:gd name="T69" fmla="*/ 3905 h 4500"/>
                    <a:gd name="T70" fmla="*/ 1517 w 4555"/>
                    <a:gd name="T71" fmla="*/ 4077 h 4500"/>
                    <a:gd name="T72" fmla="*/ 1401 w 4555"/>
                    <a:gd name="T73" fmla="*/ 4327 h 4500"/>
                    <a:gd name="T74" fmla="*/ 1325 w 4555"/>
                    <a:gd name="T75" fmla="*/ 4500 h 45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55"/>
                    <a:gd name="T115" fmla="*/ 0 h 4500"/>
                    <a:gd name="T116" fmla="*/ 4555 w 4555"/>
                    <a:gd name="T117" fmla="*/ 4500 h 45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55" h="4500">
                      <a:moveTo>
                        <a:pt x="0" y="3655"/>
                      </a:moveTo>
                      <a:cubicBezTo>
                        <a:pt x="19" y="3629"/>
                        <a:pt x="37" y="3603"/>
                        <a:pt x="57" y="3578"/>
                      </a:cubicBezTo>
                      <a:cubicBezTo>
                        <a:pt x="69" y="3564"/>
                        <a:pt x="85" y="3554"/>
                        <a:pt x="96" y="3540"/>
                      </a:cubicBezTo>
                      <a:cubicBezTo>
                        <a:pt x="110" y="3522"/>
                        <a:pt x="118" y="3498"/>
                        <a:pt x="134" y="3482"/>
                      </a:cubicBezTo>
                      <a:cubicBezTo>
                        <a:pt x="177" y="3439"/>
                        <a:pt x="242" y="3407"/>
                        <a:pt x="288" y="3367"/>
                      </a:cubicBezTo>
                      <a:cubicBezTo>
                        <a:pt x="343" y="3320"/>
                        <a:pt x="380" y="3253"/>
                        <a:pt x="441" y="3213"/>
                      </a:cubicBezTo>
                      <a:cubicBezTo>
                        <a:pt x="499" y="3175"/>
                        <a:pt x="510" y="3174"/>
                        <a:pt x="557" y="3117"/>
                      </a:cubicBezTo>
                      <a:cubicBezTo>
                        <a:pt x="685" y="2964"/>
                        <a:pt x="799" y="2799"/>
                        <a:pt x="941" y="2657"/>
                      </a:cubicBezTo>
                      <a:cubicBezTo>
                        <a:pt x="1069" y="2529"/>
                        <a:pt x="882" y="2662"/>
                        <a:pt x="1037" y="2561"/>
                      </a:cubicBezTo>
                      <a:cubicBezTo>
                        <a:pt x="1073" y="2451"/>
                        <a:pt x="1029" y="2549"/>
                        <a:pt x="1133" y="2445"/>
                      </a:cubicBezTo>
                      <a:cubicBezTo>
                        <a:pt x="1168" y="2410"/>
                        <a:pt x="1198" y="2369"/>
                        <a:pt x="1229" y="2330"/>
                      </a:cubicBezTo>
                      <a:cubicBezTo>
                        <a:pt x="1280" y="2266"/>
                        <a:pt x="1331" y="2202"/>
                        <a:pt x="1382" y="2138"/>
                      </a:cubicBezTo>
                      <a:cubicBezTo>
                        <a:pt x="1427" y="2082"/>
                        <a:pt x="1419" y="2113"/>
                        <a:pt x="1478" y="2061"/>
                      </a:cubicBezTo>
                      <a:cubicBezTo>
                        <a:pt x="1595" y="1958"/>
                        <a:pt x="1600" y="1936"/>
                        <a:pt x="1728" y="1850"/>
                      </a:cubicBezTo>
                      <a:cubicBezTo>
                        <a:pt x="1801" y="1801"/>
                        <a:pt x="1875" y="1703"/>
                        <a:pt x="1939" y="1639"/>
                      </a:cubicBezTo>
                      <a:cubicBezTo>
                        <a:pt x="2042" y="1536"/>
                        <a:pt x="2183" y="1472"/>
                        <a:pt x="2285" y="1370"/>
                      </a:cubicBezTo>
                      <a:cubicBezTo>
                        <a:pt x="2355" y="1300"/>
                        <a:pt x="2425" y="1228"/>
                        <a:pt x="2496" y="1159"/>
                      </a:cubicBezTo>
                      <a:cubicBezTo>
                        <a:pt x="2563" y="1094"/>
                        <a:pt x="2660" y="1050"/>
                        <a:pt x="2726" y="986"/>
                      </a:cubicBezTo>
                      <a:cubicBezTo>
                        <a:pt x="2739" y="973"/>
                        <a:pt x="2750" y="958"/>
                        <a:pt x="2765" y="948"/>
                      </a:cubicBezTo>
                      <a:cubicBezTo>
                        <a:pt x="2789" y="932"/>
                        <a:pt x="2817" y="925"/>
                        <a:pt x="2841" y="909"/>
                      </a:cubicBezTo>
                      <a:cubicBezTo>
                        <a:pt x="2856" y="899"/>
                        <a:pt x="2865" y="882"/>
                        <a:pt x="2880" y="871"/>
                      </a:cubicBezTo>
                      <a:cubicBezTo>
                        <a:pt x="2961" y="811"/>
                        <a:pt x="3053" y="765"/>
                        <a:pt x="3129" y="698"/>
                      </a:cubicBezTo>
                      <a:cubicBezTo>
                        <a:pt x="3202" y="634"/>
                        <a:pt x="3217" y="592"/>
                        <a:pt x="3302" y="564"/>
                      </a:cubicBezTo>
                      <a:cubicBezTo>
                        <a:pt x="3436" y="430"/>
                        <a:pt x="3233" y="638"/>
                        <a:pt x="3379" y="468"/>
                      </a:cubicBezTo>
                      <a:cubicBezTo>
                        <a:pt x="3481" y="349"/>
                        <a:pt x="3420" y="428"/>
                        <a:pt x="3513" y="353"/>
                      </a:cubicBezTo>
                      <a:cubicBezTo>
                        <a:pt x="3527" y="341"/>
                        <a:pt x="3537" y="324"/>
                        <a:pt x="3552" y="314"/>
                      </a:cubicBezTo>
                      <a:cubicBezTo>
                        <a:pt x="3668" y="237"/>
                        <a:pt x="3626" y="320"/>
                        <a:pt x="3763" y="180"/>
                      </a:cubicBezTo>
                      <a:cubicBezTo>
                        <a:pt x="3796" y="146"/>
                        <a:pt x="3813" y="123"/>
                        <a:pt x="3859" y="103"/>
                      </a:cubicBezTo>
                      <a:cubicBezTo>
                        <a:pt x="3896" y="87"/>
                        <a:pt x="3974" y="65"/>
                        <a:pt x="3974" y="65"/>
                      </a:cubicBezTo>
                      <a:cubicBezTo>
                        <a:pt x="3998" y="41"/>
                        <a:pt x="4027" y="0"/>
                        <a:pt x="4070" y="7"/>
                      </a:cubicBezTo>
                      <a:cubicBezTo>
                        <a:pt x="4093" y="11"/>
                        <a:pt x="4107" y="35"/>
                        <a:pt x="4128" y="45"/>
                      </a:cubicBezTo>
                      <a:cubicBezTo>
                        <a:pt x="4146" y="54"/>
                        <a:pt x="4166" y="58"/>
                        <a:pt x="4185" y="65"/>
                      </a:cubicBezTo>
                      <a:cubicBezTo>
                        <a:pt x="4198" y="78"/>
                        <a:pt x="4208" y="94"/>
                        <a:pt x="4224" y="103"/>
                      </a:cubicBezTo>
                      <a:cubicBezTo>
                        <a:pt x="4241" y="113"/>
                        <a:pt x="4269" y="106"/>
                        <a:pt x="4281" y="122"/>
                      </a:cubicBezTo>
                      <a:cubicBezTo>
                        <a:pt x="4305" y="155"/>
                        <a:pt x="4320" y="237"/>
                        <a:pt x="4320" y="237"/>
                      </a:cubicBezTo>
                      <a:cubicBezTo>
                        <a:pt x="4314" y="340"/>
                        <a:pt x="4329" y="446"/>
                        <a:pt x="4301" y="545"/>
                      </a:cubicBezTo>
                      <a:cubicBezTo>
                        <a:pt x="4280" y="617"/>
                        <a:pt x="4202" y="624"/>
                        <a:pt x="4166" y="679"/>
                      </a:cubicBezTo>
                      <a:cubicBezTo>
                        <a:pt x="4123" y="745"/>
                        <a:pt x="4089" y="762"/>
                        <a:pt x="4032" y="813"/>
                      </a:cubicBezTo>
                      <a:cubicBezTo>
                        <a:pt x="3978" y="861"/>
                        <a:pt x="3930" y="916"/>
                        <a:pt x="3878" y="967"/>
                      </a:cubicBezTo>
                      <a:cubicBezTo>
                        <a:pt x="3862" y="983"/>
                        <a:pt x="3838" y="990"/>
                        <a:pt x="3821" y="1005"/>
                      </a:cubicBezTo>
                      <a:lnTo>
                        <a:pt x="3648" y="1217"/>
                      </a:lnTo>
                      <a:cubicBezTo>
                        <a:pt x="3648" y="1217"/>
                        <a:pt x="3648" y="1217"/>
                        <a:pt x="3648" y="1217"/>
                      </a:cubicBezTo>
                      <a:cubicBezTo>
                        <a:pt x="3605" y="1259"/>
                        <a:pt x="3551" y="1285"/>
                        <a:pt x="3513" y="1332"/>
                      </a:cubicBezTo>
                      <a:cubicBezTo>
                        <a:pt x="3447" y="1414"/>
                        <a:pt x="3386" y="1500"/>
                        <a:pt x="3321" y="1581"/>
                      </a:cubicBezTo>
                      <a:cubicBezTo>
                        <a:pt x="3225" y="1701"/>
                        <a:pt x="3353" y="1572"/>
                        <a:pt x="3225" y="1716"/>
                      </a:cubicBezTo>
                      <a:cubicBezTo>
                        <a:pt x="3131" y="1821"/>
                        <a:pt x="3131" y="1811"/>
                        <a:pt x="3014" y="1889"/>
                      </a:cubicBezTo>
                      <a:cubicBezTo>
                        <a:pt x="2951" y="1931"/>
                        <a:pt x="2904" y="1982"/>
                        <a:pt x="2841" y="2023"/>
                      </a:cubicBezTo>
                      <a:cubicBezTo>
                        <a:pt x="2774" y="2125"/>
                        <a:pt x="2818" y="2067"/>
                        <a:pt x="2688" y="2196"/>
                      </a:cubicBezTo>
                      <a:cubicBezTo>
                        <a:pt x="2681" y="2203"/>
                        <a:pt x="2616" y="2265"/>
                        <a:pt x="2611" y="2273"/>
                      </a:cubicBezTo>
                      <a:cubicBezTo>
                        <a:pt x="2552" y="2361"/>
                        <a:pt x="2478" y="2434"/>
                        <a:pt x="2419" y="2522"/>
                      </a:cubicBezTo>
                      <a:cubicBezTo>
                        <a:pt x="2425" y="2554"/>
                        <a:pt x="2406" y="2614"/>
                        <a:pt x="2438" y="2618"/>
                      </a:cubicBezTo>
                      <a:cubicBezTo>
                        <a:pt x="2885" y="2669"/>
                        <a:pt x="3290" y="2539"/>
                        <a:pt x="3725" y="2503"/>
                      </a:cubicBezTo>
                      <a:cubicBezTo>
                        <a:pt x="3744" y="2504"/>
                        <a:pt x="4389" y="2415"/>
                        <a:pt x="4550" y="2580"/>
                      </a:cubicBezTo>
                      <a:cubicBezTo>
                        <a:pt x="4544" y="2682"/>
                        <a:pt x="4555" y="2787"/>
                        <a:pt x="4531" y="2887"/>
                      </a:cubicBezTo>
                      <a:cubicBezTo>
                        <a:pt x="4526" y="2907"/>
                        <a:pt x="4490" y="2895"/>
                        <a:pt x="4473" y="2906"/>
                      </a:cubicBezTo>
                      <a:cubicBezTo>
                        <a:pt x="4341" y="2986"/>
                        <a:pt x="4542" y="2910"/>
                        <a:pt x="4377" y="2964"/>
                      </a:cubicBezTo>
                      <a:cubicBezTo>
                        <a:pt x="4358" y="2977"/>
                        <a:pt x="4338" y="2988"/>
                        <a:pt x="4320" y="3002"/>
                      </a:cubicBezTo>
                      <a:cubicBezTo>
                        <a:pt x="4306" y="3014"/>
                        <a:pt x="4297" y="3033"/>
                        <a:pt x="4281" y="3041"/>
                      </a:cubicBezTo>
                      <a:cubicBezTo>
                        <a:pt x="4245" y="3059"/>
                        <a:pt x="4204" y="3066"/>
                        <a:pt x="4166" y="3079"/>
                      </a:cubicBezTo>
                      <a:cubicBezTo>
                        <a:pt x="4147" y="3085"/>
                        <a:pt x="4109" y="3098"/>
                        <a:pt x="4109" y="3098"/>
                      </a:cubicBezTo>
                      <a:cubicBezTo>
                        <a:pt x="3550" y="3082"/>
                        <a:pt x="2996" y="3067"/>
                        <a:pt x="2438" y="3117"/>
                      </a:cubicBezTo>
                      <a:cubicBezTo>
                        <a:pt x="2226" y="3172"/>
                        <a:pt x="2481" y="3097"/>
                        <a:pt x="2304" y="3175"/>
                      </a:cubicBezTo>
                      <a:cubicBezTo>
                        <a:pt x="2267" y="3191"/>
                        <a:pt x="2189" y="3213"/>
                        <a:pt x="2189" y="3213"/>
                      </a:cubicBezTo>
                      <a:cubicBezTo>
                        <a:pt x="2140" y="3262"/>
                        <a:pt x="2100" y="3288"/>
                        <a:pt x="2035" y="3309"/>
                      </a:cubicBezTo>
                      <a:cubicBezTo>
                        <a:pt x="2001" y="3361"/>
                        <a:pt x="1960" y="3417"/>
                        <a:pt x="1920" y="3463"/>
                      </a:cubicBezTo>
                      <a:cubicBezTo>
                        <a:pt x="1890" y="3497"/>
                        <a:pt x="1856" y="3527"/>
                        <a:pt x="1824" y="3559"/>
                      </a:cubicBezTo>
                      <a:cubicBezTo>
                        <a:pt x="1811" y="3572"/>
                        <a:pt x="1785" y="3597"/>
                        <a:pt x="1785" y="3597"/>
                      </a:cubicBezTo>
                      <a:cubicBezTo>
                        <a:pt x="1739" y="3784"/>
                        <a:pt x="1800" y="3592"/>
                        <a:pt x="1728" y="3713"/>
                      </a:cubicBezTo>
                      <a:cubicBezTo>
                        <a:pt x="1655" y="3835"/>
                        <a:pt x="1767" y="3712"/>
                        <a:pt x="1670" y="3809"/>
                      </a:cubicBezTo>
                      <a:cubicBezTo>
                        <a:pt x="1618" y="3964"/>
                        <a:pt x="1689" y="3779"/>
                        <a:pt x="1613" y="3905"/>
                      </a:cubicBezTo>
                      <a:cubicBezTo>
                        <a:pt x="1603" y="3922"/>
                        <a:pt x="1603" y="3944"/>
                        <a:pt x="1593" y="3962"/>
                      </a:cubicBezTo>
                      <a:cubicBezTo>
                        <a:pt x="1571" y="4002"/>
                        <a:pt x="1532" y="4034"/>
                        <a:pt x="1517" y="4077"/>
                      </a:cubicBezTo>
                      <a:cubicBezTo>
                        <a:pt x="1489" y="4157"/>
                        <a:pt x="1508" y="4118"/>
                        <a:pt x="1459" y="4193"/>
                      </a:cubicBezTo>
                      <a:cubicBezTo>
                        <a:pt x="1404" y="4412"/>
                        <a:pt x="1481" y="4140"/>
                        <a:pt x="1401" y="4327"/>
                      </a:cubicBezTo>
                      <a:cubicBezTo>
                        <a:pt x="1391" y="4351"/>
                        <a:pt x="1392" y="4380"/>
                        <a:pt x="1382" y="4404"/>
                      </a:cubicBezTo>
                      <a:cubicBezTo>
                        <a:pt x="1367" y="4438"/>
                        <a:pt x="1341" y="4467"/>
                        <a:pt x="1325" y="4500"/>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0" name="Freeform 24"/>
                <p:cNvSpPr>
                  <a:spLocks/>
                </p:cNvSpPr>
                <p:nvPr/>
              </p:nvSpPr>
              <p:spPr bwMode="auto">
                <a:xfrm>
                  <a:off x="6701" y="2016"/>
                  <a:ext cx="153" cy="84"/>
                </a:xfrm>
                <a:custGeom>
                  <a:avLst/>
                  <a:gdLst>
                    <a:gd name="T0" fmla="*/ 153 w 153"/>
                    <a:gd name="T1" fmla="*/ 0 h 84"/>
                    <a:gd name="T2" fmla="*/ 0 w 153"/>
                    <a:gd name="T3" fmla="*/ 77 h 84"/>
                    <a:gd name="T4" fmla="*/ 0 60000 65536"/>
                    <a:gd name="T5" fmla="*/ 0 60000 65536"/>
                    <a:gd name="T6" fmla="*/ 0 w 153"/>
                    <a:gd name="T7" fmla="*/ 0 h 84"/>
                    <a:gd name="T8" fmla="*/ 153 w 153"/>
                    <a:gd name="T9" fmla="*/ 84 h 84"/>
                  </a:gdLst>
                  <a:ahLst/>
                  <a:cxnLst>
                    <a:cxn ang="T4">
                      <a:pos x="T0" y="T1"/>
                    </a:cxn>
                    <a:cxn ang="T5">
                      <a:pos x="T2" y="T3"/>
                    </a:cxn>
                  </a:cxnLst>
                  <a:rect l="T6" t="T7" r="T8" b="T9"/>
                  <a:pathLst>
                    <a:path w="153" h="84">
                      <a:moveTo>
                        <a:pt x="153" y="0"/>
                      </a:moveTo>
                      <a:cubicBezTo>
                        <a:pt x="27" y="84"/>
                        <a:pt x="84" y="77"/>
                        <a:pt x="0" y="77"/>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1" name="Freeform 25"/>
                <p:cNvSpPr>
                  <a:spLocks/>
                </p:cNvSpPr>
                <p:nvPr/>
              </p:nvSpPr>
              <p:spPr bwMode="auto">
                <a:xfrm>
                  <a:off x="6816" y="2093"/>
                  <a:ext cx="134" cy="134"/>
                </a:xfrm>
                <a:custGeom>
                  <a:avLst/>
                  <a:gdLst>
                    <a:gd name="T0" fmla="*/ 134 w 134"/>
                    <a:gd name="T1" fmla="*/ 0 h 134"/>
                    <a:gd name="T2" fmla="*/ 0 w 134"/>
                    <a:gd name="T3" fmla="*/ 134 h 134"/>
                    <a:gd name="T4" fmla="*/ 0 60000 65536"/>
                    <a:gd name="T5" fmla="*/ 0 60000 65536"/>
                    <a:gd name="T6" fmla="*/ 0 w 134"/>
                    <a:gd name="T7" fmla="*/ 0 h 134"/>
                    <a:gd name="T8" fmla="*/ 134 w 134"/>
                    <a:gd name="T9" fmla="*/ 134 h 134"/>
                  </a:gdLst>
                  <a:ahLst/>
                  <a:cxnLst>
                    <a:cxn ang="T4">
                      <a:pos x="T0" y="T1"/>
                    </a:cxn>
                    <a:cxn ang="T5">
                      <a:pos x="T2" y="T3"/>
                    </a:cxn>
                  </a:cxnLst>
                  <a:rect l="T6" t="T7" r="T8" b="T9"/>
                  <a:pathLst>
                    <a:path w="134" h="134">
                      <a:moveTo>
                        <a:pt x="134" y="0"/>
                      </a:moveTo>
                      <a:cubicBezTo>
                        <a:pt x="114" y="59"/>
                        <a:pt x="74" y="134"/>
                        <a:pt x="0" y="13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2" name="Freeform 26"/>
                <p:cNvSpPr>
                  <a:spLocks/>
                </p:cNvSpPr>
                <p:nvPr/>
              </p:nvSpPr>
              <p:spPr bwMode="auto">
                <a:xfrm>
                  <a:off x="7381" y="2481"/>
                  <a:ext cx="134" cy="134"/>
                </a:xfrm>
                <a:custGeom>
                  <a:avLst/>
                  <a:gdLst>
                    <a:gd name="T0" fmla="*/ 134 w 134"/>
                    <a:gd name="T1" fmla="*/ 0 h 134"/>
                    <a:gd name="T2" fmla="*/ 0 w 134"/>
                    <a:gd name="T3" fmla="*/ 134 h 134"/>
                    <a:gd name="T4" fmla="*/ 0 60000 65536"/>
                    <a:gd name="T5" fmla="*/ 0 60000 65536"/>
                    <a:gd name="T6" fmla="*/ 0 w 134"/>
                    <a:gd name="T7" fmla="*/ 0 h 134"/>
                    <a:gd name="T8" fmla="*/ 134 w 134"/>
                    <a:gd name="T9" fmla="*/ 134 h 134"/>
                  </a:gdLst>
                  <a:ahLst/>
                  <a:cxnLst>
                    <a:cxn ang="T4">
                      <a:pos x="T0" y="T1"/>
                    </a:cxn>
                    <a:cxn ang="T5">
                      <a:pos x="T2" y="T3"/>
                    </a:cxn>
                  </a:cxnLst>
                  <a:rect l="T6" t="T7" r="T8" b="T9"/>
                  <a:pathLst>
                    <a:path w="134" h="134">
                      <a:moveTo>
                        <a:pt x="134" y="0"/>
                      </a:moveTo>
                      <a:cubicBezTo>
                        <a:pt x="114" y="59"/>
                        <a:pt x="74" y="134"/>
                        <a:pt x="0" y="13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3" name="Freeform 27"/>
                <p:cNvSpPr>
                  <a:spLocks/>
                </p:cNvSpPr>
                <p:nvPr/>
              </p:nvSpPr>
              <p:spPr bwMode="auto">
                <a:xfrm>
                  <a:off x="7381" y="2644"/>
                  <a:ext cx="134" cy="134"/>
                </a:xfrm>
                <a:custGeom>
                  <a:avLst/>
                  <a:gdLst>
                    <a:gd name="T0" fmla="*/ 134 w 134"/>
                    <a:gd name="T1" fmla="*/ 0 h 134"/>
                    <a:gd name="T2" fmla="*/ 0 w 134"/>
                    <a:gd name="T3" fmla="*/ 134 h 134"/>
                    <a:gd name="T4" fmla="*/ 0 60000 65536"/>
                    <a:gd name="T5" fmla="*/ 0 60000 65536"/>
                    <a:gd name="T6" fmla="*/ 0 w 134"/>
                    <a:gd name="T7" fmla="*/ 0 h 134"/>
                    <a:gd name="T8" fmla="*/ 134 w 134"/>
                    <a:gd name="T9" fmla="*/ 134 h 134"/>
                  </a:gdLst>
                  <a:ahLst/>
                  <a:cxnLst>
                    <a:cxn ang="T4">
                      <a:pos x="T0" y="T1"/>
                    </a:cxn>
                    <a:cxn ang="T5">
                      <a:pos x="T2" y="T3"/>
                    </a:cxn>
                  </a:cxnLst>
                  <a:rect l="T6" t="T7" r="T8" b="T9"/>
                  <a:pathLst>
                    <a:path w="134" h="134">
                      <a:moveTo>
                        <a:pt x="134" y="0"/>
                      </a:moveTo>
                      <a:cubicBezTo>
                        <a:pt x="114" y="59"/>
                        <a:pt x="74" y="134"/>
                        <a:pt x="0" y="13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4" name="Freeform 28"/>
                <p:cNvSpPr>
                  <a:spLocks/>
                </p:cNvSpPr>
                <p:nvPr/>
              </p:nvSpPr>
              <p:spPr bwMode="auto">
                <a:xfrm>
                  <a:off x="8330" y="3302"/>
                  <a:ext cx="291" cy="335"/>
                </a:xfrm>
                <a:custGeom>
                  <a:avLst/>
                  <a:gdLst>
                    <a:gd name="T0" fmla="*/ 22 w 291"/>
                    <a:gd name="T1" fmla="*/ 0 h 335"/>
                    <a:gd name="T2" fmla="*/ 137 w 291"/>
                    <a:gd name="T3" fmla="*/ 269 h 335"/>
                    <a:gd name="T4" fmla="*/ 291 w 291"/>
                    <a:gd name="T5" fmla="*/ 308 h 335"/>
                    <a:gd name="T6" fmla="*/ 0 60000 65536"/>
                    <a:gd name="T7" fmla="*/ 0 60000 65536"/>
                    <a:gd name="T8" fmla="*/ 0 60000 65536"/>
                    <a:gd name="T9" fmla="*/ 0 w 291"/>
                    <a:gd name="T10" fmla="*/ 0 h 335"/>
                    <a:gd name="T11" fmla="*/ 291 w 291"/>
                    <a:gd name="T12" fmla="*/ 335 h 335"/>
                  </a:gdLst>
                  <a:ahLst/>
                  <a:cxnLst>
                    <a:cxn ang="T6">
                      <a:pos x="T0" y="T1"/>
                    </a:cxn>
                    <a:cxn ang="T7">
                      <a:pos x="T2" y="T3"/>
                    </a:cxn>
                    <a:cxn ang="T8">
                      <a:pos x="T4" y="T5"/>
                    </a:cxn>
                  </a:cxnLst>
                  <a:rect l="T9" t="T10" r="T11" b="T12"/>
                  <a:pathLst>
                    <a:path w="291" h="335">
                      <a:moveTo>
                        <a:pt x="22" y="0"/>
                      </a:moveTo>
                      <a:cubicBezTo>
                        <a:pt x="37" y="147"/>
                        <a:pt x="0" y="223"/>
                        <a:pt x="137" y="269"/>
                      </a:cubicBezTo>
                      <a:cubicBezTo>
                        <a:pt x="203" y="335"/>
                        <a:pt x="158" y="308"/>
                        <a:pt x="291" y="308"/>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5" name="Freeform 29"/>
                <p:cNvSpPr>
                  <a:spLocks/>
                </p:cNvSpPr>
                <p:nvPr/>
              </p:nvSpPr>
              <p:spPr bwMode="auto">
                <a:xfrm>
                  <a:off x="8441" y="3379"/>
                  <a:ext cx="141" cy="167"/>
                </a:xfrm>
                <a:custGeom>
                  <a:avLst/>
                  <a:gdLst>
                    <a:gd name="T0" fmla="*/ 26 w 141"/>
                    <a:gd name="T1" fmla="*/ 0 h 167"/>
                    <a:gd name="T2" fmla="*/ 141 w 141"/>
                    <a:gd name="T3" fmla="*/ 135 h 167"/>
                    <a:gd name="T4" fmla="*/ 0 60000 65536"/>
                    <a:gd name="T5" fmla="*/ 0 60000 65536"/>
                    <a:gd name="T6" fmla="*/ 0 w 141"/>
                    <a:gd name="T7" fmla="*/ 0 h 167"/>
                    <a:gd name="T8" fmla="*/ 141 w 141"/>
                    <a:gd name="T9" fmla="*/ 167 h 167"/>
                  </a:gdLst>
                  <a:ahLst/>
                  <a:cxnLst>
                    <a:cxn ang="T4">
                      <a:pos x="T0" y="T1"/>
                    </a:cxn>
                    <a:cxn ang="T5">
                      <a:pos x="T2" y="T3"/>
                    </a:cxn>
                  </a:cxnLst>
                  <a:rect l="T6" t="T7" r="T8" b="T9"/>
                  <a:pathLst>
                    <a:path w="141" h="167">
                      <a:moveTo>
                        <a:pt x="26" y="0"/>
                      </a:moveTo>
                      <a:cubicBezTo>
                        <a:pt x="49" y="167"/>
                        <a:pt x="0" y="135"/>
                        <a:pt x="141" y="13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grpSp>
          <p:grpSp>
            <p:nvGrpSpPr>
              <p:cNvPr id="11" name="Group 30"/>
              <p:cNvGrpSpPr>
                <a:grpSpLocks/>
              </p:cNvGrpSpPr>
              <p:nvPr/>
            </p:nvGrpSpPr>
            <p:grpSpPr bwMode="auto">
              <a:xfrm flipH="1">
                <a:off x="1621" y="1340"/>
                <a:ext cx="4555" cy="4500"/>
                <a:chOff x="5461" y="1340"/>
                <a:chExt cx="4555" cy="4500"/>
              </a:xfrm>
            </p:grpSpPr>
            <p:sp>
              <p:nvSpPr>
                <p:cNvPr id="12" name="Freeform 31"/>
                <p:cNvSpPr>
                  <a:spLocks/>
                </p:cNvSpPr>
                <p:nvPr/>
              </p:nvSpPr>
              <p:spPr bwMode="auto">
                <a:xfrm flipH="1">
                  <a:off x="5461" y="1340"/>
                  <a:ext cx="4555" cy="4500"/>
                </a:xfrm>
                <a:custGeom>
                  <a:avLst/>
                  <a:gdLst>
                    <a:gd name="T0" fmla="*/ 57 w 4555"/>
                    <a:gd name="T1" fmla="*/ 3578 h 4500"/>
                    <a:gd name="T2" fmla="*/ 134 w 4555"/>
                    <a:gd name="T3" fmla="*/ 3482 h 4500"/>
                    <a:gd name="T4" fmla="*/ 441 w 4555"/>
                    <a:gd name="T5" fmla="*/ 3213 h 4500"/>
                    <a:gd name="T6" fmla="*/ 941 w 4555"/>
                    <a:gd name="T7" fmla="*/ 2657 h 4500"/>
                    <a:gd name="T8" fmla="*/ 1133 w 4555"/>
                    <a:gd name="T9" fmla="*/ 2445 h 4500"/>
                    <a:gd name="T10" fmla="*/ 1382 w 4555"/>
                    <a:gd name="T11" fmla="*/ 2138 h 4500"/>
                    <a:gd name="T12" fmla="*/ 1728 w 4555"/>
                    <a:gd name="T13" fmla="*/ 1850 h 4500"/>
                    <a:gd name="T14" fmla="*/ 2285 w 4555"/>
                    <a:gd name="T15" fmla="*/ 1370 h 4500"/>
                    <a:gd name="T16" fmla="*/ 2726 w 4555"/>
                    <a:gd name="T17" fmla="*/ 986 h 4500"/>
                    <a:gd name="T18" fmla="*/ 2841 w 4555"/>
                    <a:gd name="T19" fmla="*/ 909 h 4500"/>
                    <a:gd name="T20" fmla="*/ 3129 w 4555"/>
                    <a:gd name="T21" fmla="*/ 698 h 4500"/>
                    <a:gd name="T22" fmla="*/ 3379 w 4555"/>
                    <a:gd name="T23" fmla="*/ 468 h 4500"/>
                    <a:gd name="T24" fmla="*/ 3552 w 4555"/>
                    <a:gd name="T25" fmla="*/ 314 h 4500"/>
                    <a:gd name="T26" fmla="*/ 3859 w 4555"/>
                    <a:gd name="T27" fmla="*/ 103 h 4500"/>
                    <a:gd name="T28" fmla="*/ 4070 w 4555"/>
                    <a:gd name="T29" fmla="*/ 7 h 4500"/>
                    <a:gd name="T30" fmla="*/ 4185 w 4555"/>
                    <a:gd name="T31" fmla="*/ 65 h 4500"/>
                    <a:gd name="T32" fmla="*/ 4281 w 4555"/>
                    <a:gd name="T33" fmla="*/ 122 h 4500"/>
                    <a:gd name="T34" fmla="*/ 4301 w 4555"/>
                    <a:gd name="T35" fmla="*/ 545 h 4500"/>
                    <a:gd name="T36" fmla="*/ 4032 w 4555"/>
                    <a:gd name="T37" fmla="*/ 813 h 4500"/>
                    <a:gd name="T38" fmla="*/ 3821 w 4555"/>
                    <a:gd name="T39" fmla="*/ 1005 h 4500"/>
                    <a:gd name="T40" fmla="*/ 3648 w 4555"/>
                    <a:gd name="T41" fmla="*/ 1217 h 4500"/>
                    <a:gd name="T42" fmla="*/ 3321 w 4555"/>
                    <a:gd name="T43" fmla="*/ 1581 h 4500"/>
                    <a:gd name="T44" fmla="*/ 3014 w 4555"/>
                    <a:gd name="T45" fmla="*/ 1889 h 4500"/>
                    <a:gd name="T46" fmla="*/ 2688 w 4555"/>
                    <a:gd name="T47" fmla="*/ 2196 h 4500"/>
                    <a:gd name="T48" fmla="*/ 2419 w 4555"/>
                    <a:gd name="T49" fmla="*/ 2522 h 4500"/>
                    <a:gd name="T50" fmla="*/ 3725 w 4555"/>
                    <a:gd name="T51" fmla="*/ 2503 h 4500"/>
                    <a:gd name="T52" fmla="*/ 4531 w 4555"/>
                    <a:gd name="T53" fmla="*/ 2887 h 4500"/>
                    <a:gd name="T54" fmla="*/ 4377 w 4555"/>
                    <a:gd name="T55" fmla="*/ 2964 h 4500"/>
                    <a:gd name="T56" fmla="*/ 4281 w 4555"/>
                    <a:gd name="T57" fmla="*/ 3041 h 4500"/>
                    <a:gd name="T58" fmla="*/ 4109 w 4555"/>
                    <a:gd name="T59" fmla="*/ 3098 h 4500"/>
                    <a:gd name="T60" fmla="*/ 2304 w 4555"/>
                    <a:gd name="T61" fmla="*/ 3175 h 4500"/>
                    <a:gd name="T62" fmla="*/ 2035 w 4555"/>
                    <a:gd name="T63" fmla="*/ 3309 h 4500"/>
                    <a:gd name="T64" fmla="*/ 1824 w 4555"/>
                    <a:gd name="T65" fmla="*/ 3559 h 4500"/>
                    <a:gd name="T66" fmla="*/ 1728 w 4555"/>
                    <a:gd name="T67" fmla="*/ 3713 h 4500"/>
                    <a:gd name="T68" fmla="*/ 1613 w 4555"/>
                    <a:gd name="T69" fmla="*/ 3905 h 4500"/>
                    <a:gd name="T70" fmla="*/ 1517 w 4555"/>
                    <a:gd name="T71" fmla="*/ 4077 h 4500"/>
                    <a:gd name="T72" fmla="*/ 1401 w 4555"/>
                    <a:gd name="T73" fmla="*/ 4327 h 4500"/>
                    <a:gd name="T74" fmla="*/ 1325 w 4555"/>
                    <a:gd name="T75" fmla="*/ 4500 h 45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55"/>
                    <a:gd name="T115" fmla="*/ 0 h 4500"/>
                    <a:gd name="T116" fmla="*/ 4555 w 4555"/>
                    <a:gd name="T117" fmla="*/ 4500 h 45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55" h="4500">
                      <a:moveTo>
                        <a:pt x="0" y="3655"/>
                      </a:moveTo>
                      <a:cubicBezTo>
                        <a:pt x="19" y="3629"/>
                        <a:pt x="37" y="3603"/>
                        <a:pt x="57" y="3578"/>
                      </a:cubicBezTo>
                      <a:cubicBezTo>
                        <a:pt x="69" y="3564"/>
                        <a:pt x="85" y="3554"/>
                        <a:pt x="96" y="3540"/>
                      </a:cubicBezTo>
                      <a:cubicBezTo>
                        <a:pt x="110" y="3522"/>
                        <a:pt x="118" y="3498"/>
                        <a:pt x="134" y="3482"/>
                      </a:cubicBezTo>
                      <a:cubicBezTo>
                        <a:pt x="177" y="3439"/>
                        <a:pt x="242" y="3407"/>
                        <a:pt x="288" y="3367"/>
                      </a:cubicBezTo>
                      <a:cubicBezTo>
                        <a:pt x="343" y="3320"/>
                        <a:pt x="380" y="3253"/>
                        <a:pt x="441" y="3213"/>
                      </a:cubicBezTo>
                      <a:cubicBezTo>
                        <a:pt x="499" y="3175"/>
                        <a:pt x="510" y="3174"/>
                        <a:pt x="557" y="3117"/>
                      </a:cubicBezTo>
                      <a:cubicBezTo>
                        <a:pt x="685" y="2964"/>
                        <a:pt x="799" y="2799"/>
                        <a:pt x="941" y="2657"/>
                      </a:cubicBezTo>
                      <a:cubicBezTo>
                        <a:pt x="1069" y="2529"/>
                        <a:pt x="882" y="2662"/>
                        <a:pt x="1037" y="2561"/>
                      </a:cubicBezTo>
                      <a:cubicBezTo>
                        <a:pt x="1073" y="2451"/>
                        <a:pt x="1029" y="2549"/>
                        <a:pt x="1133" y="2445"/>
                      </a:cubicBezTo>
                      <a:cubicBezTo>
                        <a:pt x="1168" y="2410"/>
                        <a:pt x="1198" y="2369"/>
                        <a:pt x="1229" y="2330"/>
                      </a:cubicBezTo>
                      <a:cubicBezTo>
                        <a:pt x="1280" y="2266"/>
                        <a:pt x="1331" y="2202"/>
                        <a:pt x="1382" y="2138"/>
                      </a:cubicBezTo>
                      <a:cubicBezTo>
                        <a:pt x="1427" y="2082"/>
                        <a:pt x="1419" y="2113"/>
                        <a:pt x="1478" y="2061"/>
                      </a:cubicBezTo>
                      <a:cubicBezTo>
                        <a:pt x="1595" y="1958"/>
                        <a:pt x="1600" y="1936"/>
                        <a:pt x="1728" y="1850"/>
                      </a:cubicBezTo>
                      <a:cubicBezTo>
                        <a:pt x="1801" y="1801"/>
                        <a:pt x="1875" y="1703"/>
                        <a:pt x="1939" y="1639"/>
                      </a:cubicBezTo>
                      <a:cubicBezTo>
                        <a:pt x="2042" y="1536"/>
                        <a:pt x="2183" y="1472"/>
                        <a:pt x="2285" y="1370"/>
                      </a:cubicBezTo>
                      <a:cubicBezTo>
                        <a:pt x="2355" y="1300"/>
                        <a:pt x="2425" y="1228"/>
                        <a:pt x="2496" y="1159"/>
                      </a:cubicBezTo>
                      <a:cubicBezTo>
                        <a:pt x="2563" y="1094"/>
                        <a:pt x="2660" y="1050"/>
                        <a:pt x="2726" y="986"/>
                      </a:cubicBezTo>
                      <a:cubicBezTo>
                        <a:pt x="2739" y="973"/>
                        <a:pt x="2750" y="958"/>
                        <a:pt x="2765" y="948"/>
                      </a:cubicBezTo>
                      <a:cubicBezTo>
                        <a:pt x="2789" y="932"/>
                        <a:pt x="2817" y="925"/>
                        <a:pt x="2841" y="909"/>
                      </a:cubicBezTo>
                      <a:cubicBezTo>
                        <a:pt x="2856" y="899"/>
                        <a:pt x="2865" y="882"/>
                        <a:pt x="2880" y="871"/>
                      </a:cubicBezTo>
                      <a:cubicBezTo>
                        <a:pt x="2961" y="811"/>
                        <a:pt x="3053" y="765"/>
                        <a:pt x="3129" y="698"/>
                      </a:cubicBezTo>
                      <a:cubicBezTo>
                        <a:pt x="3202" y="634"/>
                        <a:pt x="3217" y="592"/>
                        <a:pt x="3302" y="564"/>
                      </a:cubicBezTo>
                      <a:cubicBezTo>
                        <a:pt x="3436" y="430"/>
                        <a:pt x="3233" y="638"/>
                        <a:pt x="3379" y="468"/>
                      </a:cubicBezTo>
                      <a:cubicBezTo>
                        <a:pt x="3481" y="349"/>
                        <a:pt x="3420" y="428"/>
                        <a:pt x="3513" y="353"/>
                      </a:cubicBezTo>
                      <a:cubicBezTo>
                        <a:pt x="3527" y="341"/>
                        <a:pt x="3537" y="324"/>
                        <a:pt x="3552" y="314"/>
                      </a:cubicBezTo>
                      <a:cubicBezTo>
                        <a:pt x="3668" y="237"/>
                        <a:pt x="3626" y="320"/>
                        <a:pt x="3763" y="180"/>
                      </a:cubicBezTo>
                      <a:cubicBezTo>
                        <a:pt x="3796" y="146"/>
                        <a:pt x="3813" y="123"/>
                        <a:pt x="3859" y="103"/>
                      </a:cubicBezTo>
                      <a:cubicBezTo>
                        <a:pt x="3896" y="87"/>
                        <a:pt x="3974" y="65"/>
                        <a:pt x="3974" y="65"/>
                      </a:cubicBezTo>
                      <a:cubicBezTo>
                        <a:pt x="3998" y="41"/>
                        <a:pt x="4027" y="0"/>
                        <a:pt x="4070" y="7"/>
                      </a:cubicBezTo>
                      <a:cubicBezTo>
                        <a:pt x="4093" y="11"/>
                        <a:pt x="4107" y="35"/>
                        <a:pt x="4128" y="45"/>
                      </a:cubicBezTo>
                      <a:cubicBezTo>
                        <a:pt x="4146" y="54"/>
                        <a:pt x="4166" y="58"/>
                        <a:pt x="4185" y="65"/>
                      </a:cubicBezTo>
                      <a:cubicBezTo>
                        <a:pt x="4198" y="78"/>
                        <a:pt x="4208" y="94"/>
                        <a:pt x="4224" y="103"/>
                      </a:cubicBezTo>
                      <a:cubicBezTo>
                        <a:pt x="4241" y="113"/>
                        <a:pt x="4269" y="106"/>
                        <a:pt x="4281" y="122"/>
                      </a:cubicBezTo>
                      <a:cubicBezTo>
                        <a:pt x="4305" y="155"/>
                        <a:pt x="4320" y="237"/>
                        <a:pt x="4320" y="237"/>
                      </a:cubicBezTo>
                      <a:cubicBezTo>
                        <a:pt x="4314" y="340"/>
                        <a:pt x="4329" y="446"/>
                        <a:pt x="4301" y="545"/>
                      </a:cubicBezTo>
                      <a:cubicBezTo>
                        <a:pt x="4280" y="617"/>
                        <a:pt x="4202" y="624"/>
                        <a:pt x="4166" y="679"/>
                      </a:cubicBezTo>
                      <a:cubicBezTo>
                        <a:pt x="4123" y="745"/>
                        <a:pt x="4089" y="762"/>
                        <a:pt x="4032" y="813"/>
                      </a:cubicBezTo>
                      <a:cubicBezTo>
                        <a:pt x="3978" y="861"/>
                        <a:pt x="3930" y="916"/>
                        <a:pt x="3878" y="967"/>
                      </a:cubicBezTo>
                      <a:cubicBezTo>
                        <a:pt x="3862" y="983"/>
                        <a:pt x="3838" y="990"/>
                        <a:pt x="3821" y="1005"/>
                      </a:cubicBezTo>
                      <a:lnTo>
                        <a:pt x="3648" y="1217"/>
                      </a:lnTo>
                      <a:cubicBezTo>
                        <a:pt x="3648" y="1217"/>
                        <a:pt x="3648" y="1217"/>
                        <a:pt x="3648" y="1217"/>
                      </a:cubicBezTo>
                      <a:cubicBezTo>
                        <a:pt x="3605" y="1259"/>
                        <a:pt x="3551" y="1285"/>
                        <a:pt x="3513" y="1332"/>
                      </a:cubicBezTo>
                      <a:cubicBezTo>
                        <a:pt x="3447" y="1414"/>
                        <a:pt x="3386" y="1500"/>
                        <a:pt x="3321" y="1581"/>
                      </a:cubicBezTo>
                      <a:cubicBezTo>
                        <a:pt x="3225" y="1701"/>
                        <a:pt x="3353" y="1572"/>
                        <a:pt x="3225" y="1716"/>
                      </a:cubicBezTo>
                      <a:cubicBezTo>
                        <a:pt x="3131" y="1821"/>
                        <a:pt x="3131" y="1811"/>
                        <a:pt x="3014" y="1889"/>
                      </a:cubicBezTo>
                      <a:cubicBezTo>
                        <a:pt x="2951" y="1931"/>
                        <a:pt x="2904" y="1982"/>
                        <a:pt x="2841" y="2023"/>
                      </a:cubicBezTo>
                      <a:cubicBezTo>
                        <a:pt x="2774" y="2125"/>
                        <a:pt x="2818" y="2067"/>
                        <a:pt x="2688" y="2196"/>
                      </a:cubicBezTo>
                      <a:cubicBezTo>
                        <a:pt x="2681" y="2203"/>
                        <a:pt x="2616" y="2265"/>
                        <a:pt x="2611" y="2273"/>
                      </a:cubicBezTo>
                      <a:cubicBezTo>
                        <a:pt x="2552" y="2361"/>
                        <a:pt x="2478" y="2434"/>
                        <a:pt x="2419" y="2522"/>
                      </a:cubicBezTo>
                      <a:cubicBezTo>
                        <a:pt x="2425" y="2554"/>
                        <a:pt x="2406" y="2614"/>
                        <a:pt x="2438" y="2618"/>
                      </a:cubicBezTo>
                      <a:cubicBezTo>
                        <a:pt x="2885" y="2669"/>
                        <a:pt x="3290" y="2539"/>
                        <a:pt x="3725" y="2503"/>
                      </a:cubicBezTo>
                      <a:cubicBezTo>
                        <a:pt x="3744" y="2504"/>
                        <a:pt x="4389" y="2415"/>
                        <a:pt x="4550" y="2580"/>
                      </a:cubicBezTo>
                      <a:cubicBezTo>
                        <a:pt x="4544" y="2682"/>
                        <a:pt x="4555" y="2787"/>
                        <a:pt x="4531" y="2887"/>
                      </a:cubicBezTo>
                      <a:cubicBezTo>
                        <a:pt x="4526" y="2907"/>
                        <a:pt x="4490" y="2895"/>
                        <a:pt x="4473" y="2906"/>
                      </a:cubicBezTo>
                      <a:cubicBezTo>
                        <a:pt x="4341" y="2986"/>
                        <a:pt x="4542" y="2910"/>
                        <a:pt x="4377" y="2964"/>
                      </a:cubicBezTo>
                      <a:cubicBezTo>
                        <a:pt x="4358" y="2977"/>
                        <a:pt x="4338" y="2988"/>
                        <a:pt x="4320" y="3002"/>
                      </a:cubicBezTo>
                      <a:cubicBezTo>
                        <a:pt x="4306" y="3014"/>
                        <a:pt x="4297" y="3033"/>
                        <a:pt x="4281" y="3041"/>
                      </a:cubicBezTo>
                      <a:cubicBezTo>
                        <a:pt x="4245" y="3059"/>
                        <a:pt x="4204" y="3066"/>
                        <a:pt x="4166" y="3079"/>
                      </a:cubicBezTo>
                      <a:cubicBezTo>
                        <a:pt x="4147" y="3085"/>
                        <a:pt x="4109" y="3098"/>
                        <a:pt x="4109" y="3098"/>
                      </a:cubicBezTo>
                      <a:cubicBezTo>
                        <a:pt x="3550" y="3082"/>
                        <a:pt x="2996" y="3067"/>
                        <a:pt x="2438" y="3117"/>
                      </a:cubicBezTo>
                      <a:cubicBezTo>
                        <a:pt x="2226" y="3172"/>
                        <a:pt x="2481" y="3097"/>
                        <a:pt x="2304" y="3175"/>
                      </a:cubicBezTo>
                      <a:cubicBezTo>
                        <a:pt x="2267" y="3191"/>
                        <a:pt x="2189" y="3213"/>
                        <a:pt x="2189" y="3213"/>
                      </a:cubicBezTo>
                      <a:cubicBezTo>
                        <a:pt x="2140" y="3262"/>
                        <a:pt x="2100" y="3288"/>
                        <a:pt x="2035" y="3309"/>
                      </a:cubicBezTo>
                      <a:cubicBezTo>
                        <a:pt x="2001" y="3361"/>
                        <a:pt x="1960" y="3417"/>
                        <a:pt x="1920" y="3463"/>
                      </a:cubicBezTo>
                      <a:cubicBezTo>
                        <a:pt x="1890" y="3497"/>
                        <a:pt x="1856" y="3527"/>
                        <a:pt x="1824" y="3559"/>
                      </a:cubicBezTo>
                      <a:cubicBezTo>
                        <a:pt x="1811" y="3572"/>
                        <a:pt x="1785" y="3597"/>
                        <a:pt x="1785" y="3597"/>
                      </a:cubicBezTo>
                      <a:cubicBezTo>
                        <a:pt x="1739" y="3784"/>
                        <a:pt x="1800" y="3592"/>
                        <a:pt x="1728" y="3713"/>
                      </a:cubicBezTo>
                      <a:cubicBezTo>
                        <a:pt x="1655" y="3835"/>
                        <a:pt x="1767" y="3712"/>
                        <a:pt x="1670" y="3809"/>
                      </a:cubicBezTo>
                      <a:cubicBezTo>
                        <a:pt x="1618" y="3964"/>
                        <a:pt x="1689" y="3779"/>
                        <a:pt x="1613" y="3905"/>
                      </a:cubicBezTo>
                      <a:cubicBezTo>
                        <a:pt x="1603" y="3922"/>
                        <a:pt x="1603" y="3944"/>
                        <a:pt x="1593" y="3962"/>
                      </a:cubicBezTo>
                      <a:cubicBezTo>
                        <a:pt x="1571" y="4002"/>
                        <a:pt x="1532" y="4034"/>
                        <a:pt x="1517" y="4077"/>
                      </a:cubicBezTo>
                      <a:cubicBezTo>
                        <a:pt x="1489" y="4157"/>
                        <a:pt x="1508" y="4118"/>
                        <a:pt x="1459" y="4193"/>
                      </a:cubicBezTo>
                      <a:cubicBezTo>
                        <a:pt x="1404" y="4412"/>
                        <a:pt x="1481" y="4140"/>
                        <a:pt x="1401" y="4327"/>
                      </a:cubicBezTo>
                      <a:cubicBezTo>
                        <a:pt x="1391" y="4351"/>
                        <a:pt x="1392" y="4380"/>
                        <a:pt x="1382" y="4404"/>
                      </a:cubicBezTo>
                      <a:cubicBezTo>
                        <a:pt x="1367" y="4438"/>
                        <a:pt x="1341" y="4467"/>
                        <a:pt x="1325" y="4500"/>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3" name="Freeform 32"/>
                <p:cNvSpPr>
                  <a:spLocks/>
                </p:cNvSpPr>
                <p:nvPr/>
              </p:nvSpPr>
              <p:spPr bwMode="auto">
                <a:xfrm>
                  <a:off x="6701" y="2016"/>
                  <a:ext cx="153" cy="84"/>
                </a:xfrm>
                <a:custGeom>
                  <a:avLst/>
                  <a:gdLst>
                    <a:gd name="T0" fmla="*/ 153 w 153"/>
                    <a:gd name="T1" fmla="*/ 0 h 84"/>
                    <a:gd name="T2" fmla="*/ 0 w 153"/>
                    <a:gd name="T3" fmla="*/ 77 h 84"/>
                    <a:gd name="T4" fmla="*/ 0 60000 65536"/>
                    <a:gd name="T5" fmla="*/ 0 60000 65536"/>
                    <a:gd name="T6" fmla="*/ 0 w 153"/>
                    <a:gd name="T7" fmla="*/ 0 h 84"/>
                    <a:gd name="T8" fmla="*/ 153 w 153"/>
                    <a:gd name="T9" fmla="*/ 84 h 84"/>
                  </a:gdLst>
                  <a:ahLst/>
                  <a:cxnLst>
                    <a:cxn ang="T4">
                      <a:pos x="T0" y="T1"/>
                    </a:cxn>
                    <a:cxn ang="T5">
                      <a:pos x="T2" y="T3"/>
                    </a:cxn>
                  </a:cxnLst>
                  <a:rect l="T6" t="T7" r="T8" b="T9"/>
                  <a:pathLst>
                    <a:path w="153" h="84">
                      <a:moveTo>
                        <a:pt x="153" y="0"/>
                      </a:moveTo>
                      <a:cubicBezTo>
                        <a:pt x="27" y="84"/>
                        <a:pt x="84" y="77"/>
                        <a:pt x="0" y="77"/>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4" name="Freeform 33"/>
                <p:cNvSpPr>
                  <a:spLocks/>
                </p:cNvSpPr>
                <p:nvPr/>
              </p:nvSpPr>
              <p:spPr bwMode="auto">
                <a:xfrm>
                  <a:off x="6816" y="2093"/>
                  <a:ext cx="134" cy="134"/>
                </a:xfrm>
                <a:custGeom>
                  <a:avLst/>
                  <a:gdLst>
                    <a:gd name="T0" fmla="*/ 134 w 134"/>
                    <a:gd name="T1" fmla="*/ 0 h 134"/>
                    <a:gd name="T2" fmla="*/ 0 w 134"/>
                    <a:gd name="T3" fmla="*/ 134 h 134"/>
                    <a:gd name="T4" fmla="*/ 0 60000 65536"/>
                    <a:gd name="T5" fmla="*/ 0 60000 65536"/>
                    <a:gd name="T6" fmla="*/ 0 w 134"/>
                    <a:gd name="T7" fmla="*/ 0 h 134"/>
                    <a:gd name="T8" fmla="*/ 134 w 134"/>
                    <a:gd name="T9" fmla="*/ 134 h 134"/>
                  </a:gdLst>
                  <a:ahLst/>
                  <a:cxnLst>
                    <a:cxn ang="T4">
                      <a:pos x="T0" y="T1"/>
                    </a:cxn>
                    <a:cxn ang="T5">
                      <a:pos x="T2" y="T3"/>
                    </a:cxn>
                  </a:cxnLst>
                  <a:rect l="T6" t="T7" r="T8" b="T9"/>
                  <a:pathLst>
                    <a:path w="134" h="134">
                      <a:moveTo>
                        <a:pt x="134" y="0"/>
                      </a:moveTo>
                      <a:cubicBezTo>
                        <a:pt x="114" y="59"/>
                        <a:pt x="74" y="134"/>
                        <a:pt x="0" y="13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5" name="Freeform 34"/>
                <p:cNvSpPr>
                  <a:spLocks/>
                </p:cNvSpPr>
                <p:nvPr/>
              </p:nvSpPr>
              <p:spPr bwMode="auto">
                <a:xfrm>
                  <a:off x="7381" y="2481"/>
                  <a:ext cx="134" cy="134"/>
                </a:xfrm>
                <a:custGeom>
                  <a:avLst/>
                  <a:gdLst>
                    <a:gd name="T0" fmla="*/ 134 w 134"/>
                    <a:gd name="T1" fmla="*/ 0 h 134"/>
                    <a:gd name="T2" fmla="*/ 0 w 134"/>
                    <a:gd name="T3" fmla="*/ 134 h 134"/>
                    <a:gd name="T4" fmla="*/ 0 60000 65536"/>
                    <a:gd name="T5" fmla="*/ 0 60000 65536"/>
                    <a:gd name="T6" fmla="*/ 0 w 134"/>
                    <a:gd name="T7" fmla="*/ 0 h 134"/>
                    <a:gd name="T8" fmla="*/ 134 w 134"/>
                    <a:gd name="T9" fmla="*/ 134 h 134"/>
                  </a:gdLst>
                  <a:ahLst/>
                  <a:cxnLst>
                    <a:cxn ang="T4">
                      <a:pos x="T0" y="T1"/>
                    </a:cxn>
                    <a:cxn ang="T5">
                      <a:pos x="T2" y="T3"/>
                    </a:cxn>
                  </a:cxnLst>
                  <a:rect l="T6" t="T7" r="T8" b="T9"/>
                  <a:pathLst>
                    <a:path w="134" h="134">
                      <a:moveTo>
                        <a:pt x="134" y="0"/>
                      </a:moveTo>
                      <a:cubicBezTo>
                        <a:pt x="114" y="59"/>
                        <a:pt x="74" y="134"/>
                        <a:pt x="0" y="13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6" name="Freeform 35"/>
                <p:cNvSpPr>
                  <a:spLocks/>
                </p:cNvSpPr>
                <p:nvPr/>
              </p:nvSpPr>
              <p:spPr bwMode="auto">
                <a:xfrm>
                  <a:off x="7381" y="2644"/>
                  <a:ext cx="134" cy="134"/>
                </a:xfrm>
                <a:custGeom>
                  <a:avLst/>
                  <a:gdLst>
                    <a:gd name="T0" fmla="*/ 134 w 134"/>
                    <a:gd name="T1" fmla="*/ 0 h 134"/>
                    <a:gd name="T2" fmla="*/ 0 w 134"/>
                    <a:gd name="T3" fmla="*/ 134 h 134"/>
                    <a:gd name="T4" fmla="*/ 0 60000 65536"/>
                    <a:gd name="T5" fmla="*/ 0 60000 65536"/>
                    <a:gd name="T6" fmla="*/ 0 w 134"/>
                    <a:gd name="T7" fmla="*/ 0 h 134"/>
                    <a:gd name="T8" fmla="*/ 134 w 134"/>
                    <a:gd name="T9" fmla="*/ 134 h 134"/>
                  </a:gdLst>
                  <a:ahLst/>
                  <a:cxnLst>
                    <a:cxn ang="T4">
                      <a:pos x="T0" y="T1"/>
                    </a:cxn>
                    <a:cxn ang="T5">
                      <a:pos x="T2" y="T3"/>
                    </a:cxn>
                  </a:cxnLst>
                  <a:rect l="T6" t="T7" r="T8" b="T9"/>
                  <a:pathLst>
                    <a:path w="134" h="134">
                      <a:moveTo>
                        <a:pt x="134" y="0"/>
                      </a:moveTo>
                      <a:cubicBezTo>
                        <a:pt x="114" y="59"/>
                        <a:pt x="74" y="134"/>
                        <a:pt x="0" y="13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7" name="Freeform 36"/>
                <p:cNvSpPr>
                  <a:spLocks/>
                </p:cNvSpPr>
                <p:nvPr/>
              </p:nvSpPr>
              <p:spPr bwMode="auto">
                <a:xfrm>
                  <a:off x="8330" y="3302"/>
                  <a:ext cx="291" cy="335"/>
                </a:xfrm>
                <a:custGeom>
                  <a:avLst/>
                  <a:gdLst>
                    <a:gd name="T0" fmla="*/ 22 w 291"/>
                    <a:gd name="T1" fmla="*/ 0 h 335"/>
                    <a:gd name="T2" fmla="*/ 137 w 291"/>
                    <a:gd name="T3" fmla="*/ 269 h 335"/>
                    <a:gd name="T4" fmla="*/ 291 w 291"/>
                    <a:gd name="T5" fmla="*/ 308 h 335"/>
                    <a:gd name="T6" fmla="*/ 0 60000 65536"/>
                    <a:gd name="T7" fmla="*/ 0 60000 65536"/>
                    <a:gd name="T8" fmla="*/ 0 60000 65536"/>
                    <a:gd name="T9" fmla="*/ 0 w 291"/>
                    <a:gd name="T10" fmla="*/ 0 h 335"/>
                    <a:gd name="T11" fmla="*/ 291 w 291"/>
                    <a:gd name="T12" fmla="*/ 335 h 335"/>
                  </a:gdLst>
                  <a:ahLst/>
                  <a:cxnLst>
                    <a:cxn ang="T6">
                      <a:pos x="T0" y="T1"/>
                    </a:cxn>
                    <a:cxn ang="T7">
                      <a:pos x="T2" y="T3"/>
                    </a:cxn>
                    <a:cxn ang="T8">
                      <a:pos x="T4" y="T5"/>
                    </a:cxn>
                  </a:cxnLst>
                  <a:rect l="T9" t="T10" r="T11" b="T12"/>
                  <a:pathLst>
                    <a:path w="291" h="335">
                      <a:moveTo>
                        <a:pt x="22" y="0"/>
                      </a:moveTo>
                      <a:cubicBezTo>
                        <a:pt x="37" y="147"/>
                        <a:pt x="0" y="223"/>
                        <a:pt x="137" y="269"/>
                      </a:cubicBezTo>
                      <a:cubicBezTo>
                        <a:pt x="203" y="335"/>
                        <a:pt x="158" y="308"/>
                        <a:pt x="291" y="308"/>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8" name="Freeform 37"/>
                <p:cNvSpPr>
                  <a:spLocks/>
                </p:cNvSpPr>
                <p:nvPr/>
              </p:nvSpPr>
              <p:spPr bwMode="auto">
                <a:xfrm>
                  <a:off x="8441" y="3379"/>
                  <a:ext cx="141" cy="167"/>
                </a:xfrm>
                <a:custGeom>
                  <a:avLst/>
                  <a:gdLst>
                    <a:gd name="T0" fmla="*/ 26 w 141"/>
                    <a:gd name="T1" fmla="*/ 0 h 167"/>
                    <a:gd name="T2" fmla="*/ 141 w 141"/>
                    <a:gd name="T3" fmla="*/ 135 h 167"/>
                    <a:gd name="T4" fmla="*/ 0 60000 65536"/>
                    <a:gd name="T5" fmla="*/ 0 60000 65536"/>
                    <a:gd name="T6" fmla="*/ 0 w 141"/>
                    <a:gd name="T7" fmla="*/ 0 h 167"/>
                    <a:gd name="T8" fmla="*/ 141 w 141"/>
                    <a:gd name="T9" fmla="*/ 167 h 167"/>
                  </a:gdLst>
                  <a:ahLst/>
                  <a:cxnLst>
                    <a:cxn ang="T4">
                      <a:pos x="T0" y="T1"/>
                    </a:cxn>
                    <a:cxn ang="T5">
                      <a:pos x="T2" y="T3"/>
                    </a:cxn>
                  </a:cxnLst>
                  <a:rect l="T6" t="T7" r="T8" b="T9"/>
                  <a:pathLst>
                    <a:path w="141" h="167">
                      <a:moveTo>
                        <a:pt x="26" y="0"/>
                      </a:moveTo>
                      <a:cubicBezTo>
                        <a:pt x="49" y="167"/>
                        <a:pt x="0" y="135"/>
                        <a:pt x="141" y="13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grpSp>
        </p:grpSp>
        <p:pic>
          <p:nvPicPr>
            <p:cNvPr id="8" name="Picture 41" descr="D:\PFiles\MSOffice\Clipart\corpbas\j007910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2" y="1776"/>
              <a:ext cx="472"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What is the capital of France?</a:t>
            </a:r>
          </a:p>
        </p:txBody>
      </p:sp>
      <p:sp>
        <p:nvSpPr>
          <p:cNvPr id="3" name="Text Placeholder 2"/>
          <p:cNvSpPr>
            <a:spLocks noGrp="1"/>
          </p:cNvSpPr>
          <p:nvPr>
            <p:ph type="body" idx="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I thought he was dead!</a:t>
            </a:r>
          </a:p>
        </p:txBody>
      </p:sp>
      <p:sp>
        <p:nvSpPr>
          <p:cNvPr id="3" name="Text Placeholder 2"/>
          <p:cNvSpPr>
            <a:spLocks noGrp="1"/>
          </p:cNvSpPr>
          <p:nvPr>
            <p:ph type="body" idx="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I want to live in Jamaica; it’s warmer there.</a:t>
            </a:r>
          </a:p>
        </p:txBody>
      </p:sp>
      <p:sp>
        <p:nvSpPr>
          <p:cNvPr id="3" name="Text Placeholder 2"/>
          <p:cNvSpPr>
            <a:spLocks noGrp="1"/>
          </p:cNvSpPr>
          <p:nvPr>
            <p:ph type="body" idx="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She said, “I want lipstick, eye-shadow and mascara.”</a:t>
            </a:r>
          </a:p>
        </p:txBody>
      </p:sp>
      <p:sp>
        <p:nvSpPr>
          <p:cNvPr id="3" name="Text Placeholder 2"/>
          <p:cNvSpPr>
            <a:spLocks noGrp="1"/>
          </p:cNvSpPr>
          <p:nvPr>
            <p:ph type="body" idx="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He went to the park; it was crowded.</a:t>
            </a:r>
          </a:p>
        </p:txBody>
      </p:sp>
      <p:sp>
        <p:nvSpPr>
          <p:cNvPr id="3" name="Text Placeholder 2"/>
          <p:cNvSpPr>
            <a:spLocks noGrp="1"/>
          </p:cNvSpPr>
          <p:nvPr>
            <p:ph type="body" idx="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“Who are you?” he asked.</a:t>
            </a:r>
          </a:p>
        </p:txBody>
      </p:sp>
      <p:sp>
        <p:nvSpPr>
          <p:cNvPr id="3" name="Text Placeholder 2"/>
          <p:cNvSpPr>
            <a:spLocks noGrp="1"/>
          </p:cNvSpPr>
          <p:nvPr>
            <p:ph type="body" idx="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Don’t you dare!</a:t>
            </a:r>
          </a:p>
        </p:txBody>
      </p:sp>
      <p:sp>
        <p:nvSpPr>
          <p:cNvPr id="3" name="Text Placeholder 2"/>
          <p:cNvSpPr>
            <a:spLocks noGrp="1"/>
          </p:cNvSpPr>
          <p:nvPr>
            <p:ph type="body" idx="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Is this the way to Amarillo?</a:t>
            </a:r>
          </a:p>
        </p:txBody>
      </p:sp>
      <p:sp>
        <p:nvSpPr>
          <p:cNvPr id="3" name="Text Placeholder 2"/>
          <p:cNvSpPr>
            <a:spLocks noGrp="1"/>
          </p:cNvSpPr>
          <p:nvPr>
            <p:ph type="body" idx="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She shouted, “go away!”</a:t>
            </a:r>
          </a:p>
        </p:txBody>
      </p:sp>
      <p:sp>
        <p:nvSpPr>
          <p:cNvPr id="3" name="Text Placeholder 2"/>
          <p:cNvSpPr>
            <a:spLocks noGrp="1"/>
          </p:cNvSpPr>
          <p:nvPr>
            <p:ph type="body" idx="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“Oh my God!” she shrieked, “is that Zac Efron?”</a:t>
            </a:r>
          </a:p>
        </p:txBody>
      </p:sp>
      <p:sp>
        <p:nvSpPr>
          <p:cNvPr id="3" name="Text Placeholder 2"/>
          <p:cNvSpPr>
            <a:spLocks noGrp="1"/>
          </p:cNvSpPr>
          <p:nvPr>
            <p:ph type="body" idx="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smtClean="0"/>
              <a:t>Full Stop    </a:t>
            </a:r>
          </a:p>
        </p:txBody>
      </p:sp>
      <p:sp>
        <p:nvSpPr>
          <p:cNvPr id="3" name="Content Placeholder 2"/>
          <p:cNvSpPr>
            <a:spLocks noGrp="1"/>
          </p:cNvSpPr>
          <p:nvPr>
            <p:ph type="body" idx="1"/>
          </p:nvPr>
        </p:nvSpPr>
        <p:spPr>
          <a:xfrm>
            <a:off x="722313" y="2547938"/>
            <a:ext cx="7772400" cy="1166812"/>
          </a:xfrm>
        </p:spPr>
        <p:txBody>
          <a:bodyPr>
            <a:normAutofit/>
          </a:bodyPr>
          <a:lstStyle/>
          <a:p>
            <a:pPr eaLnBrk="1" fontAlgn="auto" hangingPunct="1">
              <a:spcBef>
                <a:spcPts val="580"/>
              </a:spcBef>
              <a:spcAft>
                <a:spcPts val="0"/>
              </a:spcAft>
              <a:buFont typeface="Wingdings 2"/>
              <a:buNone/>
              <a:defRPr/>
            </a:pPr>
            <a:r>
              <a:rPr lang="en-GB" sz="2800" b="1" dirty="0" smtClean="0"/>
              <a:t>Throw a short, right-handed punch at the air in front of you. Make the noise, Ha!</a:t>
            </a:r>
          </a:p>
          <a:p>
            <a:pPr eaLnBrk="1" fontAlgn="auto" hangingPunct="1">
              <a:spcBef>
                <a:spcPts val="580"/>
              </a:spcBef>
              <a:spcAft>
                <a:spcPts val="0"/>
              </a:spcAft>
              <a:buFont typeface="Wingdings 2"/>
              <a:buNone/>
              <a:defRPr/>
            </a:pPr>
            <a:endParaRPr lang="en-GB" dirty="0"/>
          </a:p>
        </p:txBody>
      </p:sp>
      <p:pic>
        <p:nvPicPr>
          <p:cNvPr id="8196" name="Picture 3" descr="C:\Users\Natasha\Pictures\My Scans\2010-10 (Oct)\scan0011.jpg"/>
          <p:cNvPicPr>
            <a:picLocks noChangeAspect="1" noChangeArrowheads="1"/>
          </p:cNvPicPr>
          <p:nvPr/>
        </p:nvPicPr>
        <p:blipFill>
          <a:blip r:embed="rId2" cstate="print"/>
          <a:srcRect/>
          <a:stretch>
            <a:fillRect/>
          </a:stretch>
        </p:blipFill>
        <p:spPr bwMode="auto">
          <a:xfrm>
            <a:off x="3286125" y="3786188"/>
            <a:ext cx="1887538" cy="2024062"/>
          </a:xfrm>
          <a:prstGeom prst="rect">
            <a:avLst/>
          </a:prstGeom>
          <a:noFill/>
          <a:ln w="9525">
            <a:noFill/>
            <a:miter lim="800000"/>
            <a:headEnd/>
            <a:tailEnd/>
          </a:ln>
        </p:spPr>
      </p:pic>
    </p:spTree>
    <p:extLst>
      <p:ext uri="{BB962C8B-B14F-4D97-AF65-F5344CB8AC3E}">
        <p14:creationId xmlns:p14="http://schemas.microsoft.com/office/powerpoint/2010/main" val="9069480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5"/>
          <p:cNvSpPr>
            <a:spLocks noGrp="1"/>
          </p:cNvSpPr>
          <p:nvPr>
            <p:ph type="title"/>
          </p:nvPr>
        </p:nvSpPr>
        <p:spPr>
          <a:xfrm>
            <a:off x="722313" y="952500"/>
            <a:ext cx="3921125" cy="1362075"/>
          </a:xfrm>
        </p:spPr>
        <p:txBody>
          <a:bodyPr/>
          <a:lstStyle/>
          <a:p>
            <a:pPr eaLnBrk="1" hangingPunct="1"/>
            <a:r>
              <a:rPr lang="en-GB" smtClean="0"/>
              <a:t>Tournament</a:t>
            </a:r>
          </a:p>
        </p:txBody>
      </p:sp>
      <p:sp>
        <p:nvSpPr>
          <p:cNvPr id="7" name="Text Placeholder 6"/>
          <p:cNvSpPr>
            <a:spLocks noGrp="1"/>
          </p:cNvSpPr>
          <p:nvPr>
            <p:ph type="body" idx="1"/>
          </p:nvPr>
        </p:nvSpPr>
        <p:spPr>
          <a:xfrm>
            <a:off x="722313" y="2547938"/>
            <a:ext cx="7772400" cy="3881437"/>
          </a:xfrm>
        </p:spPr>
        <p:txBody>
          <a:bodyPr/>
          <a:lstStyle/>
          <a:p>
            <a:pPr eaLnBrk="1" hangingPunct="1">
              <a:defRPr/>
            </a:pPr>
            <a:r>
              <a:rPr lang="en-GB" dirty="0" smtClean="0"/>
              <a:t>A proper bout of Punctuation Kung Fu requires three players: two combatants and a referee. The combatants face each other. The referee says the words ''capital letter'', and the opponents bow to each other while repeating the same phrase.</a:t>
            </a:r>
          </a:p>
          <a:p>
            <a:pPr eaLnBrk="1" hangingPunct="1">
              <a:defRPr/>
            </a:pPr>
            <a:r>
              <a:rPr lang="en-GB" dirty="0" smtClean="0"/>
              <a:t>The referee then calls out three punctuation marks and the players have to put the moves and sounds for these together, in sequence, as quickly as they can. The winner is the one who puts together all three moves and their accompanying sounds correctly in the quickest time.</a:t>
            </a:r>
          </a:p>
          <a:p>
            <a:pPr eaLnBrk="1" hangingPunct="1">
              <a:defRPr/>
            </a:pPr>
            <a:endParaRPr lang="en-GB" dirty="0"/>
          </a:p>
        </p:txBody>
      </p:sp>
      <p:pic>
        <p:nvPicPr>
          <p:cNvPr id="26628" name="Picture 2" descr="http://www.entertainmentwallpaper.com/images/desktops/movie/kung_fu_panda27.jpg"/>
          <p:cNvPicPr>
            <a:picLocks noChangeAspect="1" noChangeArrowheads="1"/>
          </p:cNvPicPr>
          <p:nvPr/>
        </p:nvPicPr>
        <p:blipFill>
          <a:blip r:embed="rId2" cstate="print"/>
          <a:srcRect/>
          <a:stretch>
            <a:fillRect/>
          </a:stretch>
        </p:blipFill>
        <p:spPr bwMode="auto">
          <a:xfrm>
            <a:off x="4429124" y="214290"/>
            <a:ext cx="2589251" cy="207167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RED BELT TOURNAMENT</a:t>
            </a:r>
          </a:p>
        </p:txBody>
      </p:sp>
      <p:pic>
        <p:nvPicPr>
          <p:cNvPr id="45060" name="Picture 3" descr="C:\Users\Natasha\Pictures\My Scans\2010-10 (Oct)\scan0011.jpg"/>
          <p:cNvPicPr>
            <a:picLocks noChangeAspect="1" noChangeArrowheads="1"/>
          </p:cNvPicPr>
          <p:nvPr/>
        </p:nvPicPr>
        <p:blipFill>
          <a:blip r:embed="rId2" cstate="print"/>
          <a:srcRect/>
          <a:stretch>
            <a:fillRect/>
          </a:stretch>
        </p:blipFill>
        <p:spPr bwMode="auto">
          <a:xfrm>
            <a:off x="2339752" y="2561301"/>
            <a:ext cx="1477938" cy="1584837"/>
          </a:xfrm>
          <a:prstGeom prst="rect">
            <a:avLst/>
          </a:prstGeom>
          <a:noFill/>
          <a:ln w="9525">
            <a:noFill/>
            <a:miter lim="800000"/>
            <a:headEnd/>
            <a:tailEnd/>
          </a:ln>
        </p:spPr>
      </p:pic>
      <p:pic>
        <p:nvPicPr>
          <p:cNvPr id="45061" name="Picture 4" descr="C:\Users\Natasha\Pictures\My Scans\2010-10 (Oct)\scan0013.jpg"/>
          <p:cNvPicPr>
            <a:picLocks noChangeAspect="1" noChangeArrowheads="1"/>
          </p:cNvPicPr>
          <p:nvPr/>
        </p:nvPicPr>
        <p:blipFill>
          <a:blip r:embed="rId3" cstate="print"/>
          <a:srcRect/>
          <a:stretch>
            <a:fillRect/>
          </a:stretch>
        </p:blipFill>
        <p:spPr bwMode="auto">
          <a:xfrm>
            <a:off x="4463178" y="2544127"/>
            <a:ext cx="1664171" cy="1538621"/>
          </a:xfrm>
          <a:prstGeom prst="rect">
            <a:avLst/>
          </a:prstGeom>
          <a:noFill/>
          <a:ln w="9525">
            <a:noFill/>
            <a:miter lim="800000"/>
            <a:headEnd/>
            <a:tailEnd/>
          </a:ln>
        </p:spPr>
      </p:pic>
      <p:pic>
        <p:nvPicPr>
          <p:cNvPr id="45062" name="Picture 5" descr="C:\Users\Natasha\Pictures\My Scans\2010-10 (Oct)\scan0009.jpg"/>
          <p:cNvPicPr>
            <a:picLocks/>
          </p:cNvPicPr>
          <p:nvPr/>
        </p:nvPicPr>
        <p:blipFill>
          <a:blip r:embed="rId4" cstate="print"/>
          <a:srcRect/>
          <a:stretch>
            <a:fillRect/>
          </a:stretch>
        </p:blipFill>
        <p:spPr bwMode="auto">
          <a:xfrm>
            <a:off x="6732240" y="2590535"/>
            <a:ext cx="1513879" cy="1491379"/>
          </a:xfrm>
          <a:prstGeom prst="rect">
            <a:avLst/>
          </a:prstGeom>
          <a:noFill/>
          <a:ln w="9525">
            <a:noFill/>
            <a:miter lim="800000"/>
            <a:headEnd/>
            <a:tailEnd/>
          </a:ln>
        </p:spPr>
      </p:pic>
      <p:pic>
        <p:nvPicPr>
          <p:cNvPr id="45063" name="Picture 6" descr="C:\Users\Natasha\Pictures\My Scans\2010-10 (Oct)\scan0005.jpg"/>
          <p:cNvPicPr>
            <a:picLocks noChangeAspect="1" noChangeArrowheads="1"/>
          </p:cNvPicPr>
          <p:nvPr/>
        </p:nvPicPr>
        <p:blipFill>
          <a:blip r:embed="rId5" cstate="print"/>
          <a:srcRect/>
          <a:stretch>
            <a:fillRect/>
          </a:stretch>
        </p:blipFill>
        <p:spPr bwMode="auto">
          <a:xfrm>
            <a:off x="862233" y="4679571"/>
            <a:ext cx="1530994" cy="1462977"/>
          </a:xfrm>
          <a:prstGeom prst="rect">
            <a:avLst/>
          </a:prstGeom>
          <a:noFill/>
          <a:ln w="9525">
            <a:noFill/>
            <a:miter lim="800000"/>
            <a:headEnd/>
            <a:tailEnd/>
          </a:ln>
        </p:spPr>
      </p:pic>
      <p:pic>
        <p:nvPicPr>
          <p:cNvPr id="45064" name="Picture 7" descr="C:\Users\Natasha\Pictures\My Scans\2010-10 (Oct)\scan0007.jpg"/>
          <p:cNvPicPr>
            <a:picLocks noChangeAspect="1" noChangeArrowheads="1"/>
          </p:cNvPicPr>
          <p:nvPr/>
        </p:nvPicPr>
        <p:blipFill>
          <a:blip r:embed="rId6" cstate="print"/>
          <a:srcRect/>
          <a:stretch>
            <a:fillRect/>
          </a:stretch>
        </p:blipFill>
        <p:spPr bwMode="auto">
          <a:xfrm>
            <a:off x="2627784" y="4672152"/>
            <a:ext cx="1612075" cy="1470396"/>
          </a:xfrm>
          <a:prstGeom prst="rect">
            <a:avLst/>
          </a:prstGeom>
          <a:noFill/>
          <a:ln w="9525">
            <a:noFill/>
            <a:miter lim="800000"/>
            <a:headEnd/>
            <a:tailEnd/>
          </a:ln>
        </p:spPr>
      </p:pic>
      <p:pic>
        <p:nvPicPr>
          <p:cNvPr id="45065" name="Picture 8" descr="C:\Users\Natasha\Pictures\My Scans\2010-10 (Oct)\scan0012.jpg"/>
          <p:cNvPicPr>
            <a:picLocks noChangeAspect="1" noChangeArrowheads="1"/>
          </p:cNvPicPr>
          <p:nvPr/>
        </p:nvPicPr>
        <p:blipFill>
          <a:blip r:embed="rId7" cstate="print"/>
          <a:srcRect/>
          <a:stretch>
            <a:fillRect/>
          </a:stretch>
        </p:blipFill>
        <p:spPr bwMode="auto">
          <a:xfrm>
            <a:off x="4463178" y="4669520"/>
            <a:ext cx="1599726" cy="1470396"/>
          </a:xfrm>
          <a:prstGeom prst="rect">
            <a:avLst/>
          </a:prstGeom>
          <a:noFill/>
          <a:ln w="9525">
            <a:noFill/>
            <a:miter lim="800000"/>
            <a:headEnd/>
            <a:tailEnd/>
          </a:ln>
        </p:spPr>
      </p:pic>
      <p:pic>
        <p:nvPicPr>
          <p:cNvPr id="45066" name="Picture 9" descr="C:\Users\Natasha\Pictures\My Scans\2010-10 (Oct)\scan0011 - Copy.jpg"/>
          <p:cNvPicPr>
            <a:picLocks noChangeAspect="1" noChangeArrowheads="1"/>
          </p:cNvPicPr>
          <p:nvPr/>
        </p:nvPicPr>
        <p:blipFill>
          <a:blip r:embed="rId8" cstate="print"/>
          <a:srcRect/>
          <a:stretch>
            <a:fillRect/>
          </a:stretch>
        </p:blipFill>
        <p:spPr bwMode="auto">
          <a:xfrm>
            <a:off x="6337051" y="4669519"/>
            <a:ext cx="2112417" cy="1470396"/>
          </a:xfrm>
          <a:prstGeom prst="rect">
            <a:avLst/>
          </a:prstGeom>
          <a:noFill/>
          <a:ln w="9525">
            <a:noFill/>
            <a:miter lim="800000"/>
            <a:headEnd/>
            <a:tailEnd/>
          </a:ln>
        </p:spPr>
      </p:pic>
      <p:grpSp>
        <p:nvGrpSpPr>
          <p:cNvPr id="11" name="Group 44"/>
          <p:cNvGrpSpPr>
            <a:grpSpLocks/>
          </p:cNvGrpSpPr>
          <p:nvPr/>
        </p:nvGrpSpPr>
        <p:grpSpPr bwMode="auto">
          <a:xfrm>
            <a:off x="465578" y="2667919"/>
            <a:ext cx="1263726" cy="1371600"/>
            <a:chOff x="1008" y="912"/>
            <a:chExt cx="1296" cy="1396"/>
          </a:xfrm>
        </p:grpSpPr>
        <p:grpSp>
          <p:nvGrpSpPr>
            <p:cNvPr id="12" name="Group 21"/>
            <p:cNvGrpSpPr>
              <a:grpSpLocks/>
            </p:cNvGrpSpPr>
            <p:nvPr/>
          </p:nvGrpSpPr>
          <p:grpSpPr bwMode="auto">
            <a:xfrm>
              <a:off x="1008" y="912"/>
              <a:ext cx="1296" cy="1152"/>
              <a:chOff x="1621" y="1340"/>
              <a:chExt cx="8395" cy="4500"/>
            </a:xfrm>
          </p:grpSpPr>
          <p:grpSp>
            <p:nvGrpSpPr>
              <p:cNvPr id="14" name="Group 22"/>
              <p:cNvGrpSpPr>
                <a:grpSpLocks/>
              </p:cNvGrpSpPr>
              <p:nvPr/>
            </p:nvGrpSpPr>
            <p:grpSpPr bwMode="auto">
              <a:xfrm>
                <a:off x="5461" y="1340"/>
                <a:ext cx="4555" cy="4500"/>
                <a:chOff x="5461" y="1340"/>
                <a:chExt cx="4555" cy="4500"/>
              </a:xfrm>
            </p:grpSpPr>
            <p:sp>
              <p:nvSpPr>
                <p:cNvPr id="23" name="Freeform 23"/>
                <p:cNvSpPr>
                  <a:spLocks/>
                </p:cNvSpPr>
                <p:nvPr/>
              </p:nvSpPr>
              <p:spPr bwMode="auto">
                <a:xfrm flipH="1">
                  <a:off x="5461" y="1340"/>
                  <a:ext cx="4555" cy="4500"/>
                </a:xfrm>
                <a:custGeom>
                  <a:avLst/>
                  <a:gdLst>
                    <a:gd name="T0" fmla="*/ 57 w 4555"/>
                    <a:gd name="T1" fmla="*/ 3578 h 4500"/>
                    <a:gd name="T2" fmla="*/ 134 w 4555"/>
                    <a:gd name="T3" fmla="*/ 3482 h 4500"/>
                    <a:gd name="T4" fmla="*/ 441 w 4555"/>
                    <a:gd name="T5" fmla="*/ 3213 h 4500"/>
                    <a:gd name="T6" fmla="*/ 941 w 4555"/>
                    <a:gd name="T7" fmla="*/ 2657 h 4500"/>
                    <a:gd name="T8" fmla="*/ 1133 w 4555"/>
                    <a:gd name="T9" fmla="*/ 2445 h 4500"/>
                    <a:gd name="T10" fmla="*/ 1382 w 4555"/>
                    <a:gd name="T11" fmla="*/ 2138 h 4500"/>
                    <a:gd name="T12" fmla="*/ 1728 w 4555"/>
                    <a:gd name="T13" fmla="*/ 1850 h 4500"/>
                    <a:gd name="T14" fmla="*/ 2285 w 4555"/>
                    <a:gd name="T15" fmla="*/ 1370 h 4500"/>
                    <a:gd name="T16" fmla="*/ 2726 w 4555"/>
                    <a:gd name="T17" fmla="*/ 986 h 4500"/>
                    <a:gd name="T18" fmla="*/ 2841 w 4555"/>
                    <a:gd name="T19" fmla="*/ 909 h 4500"/>
                    <a:gd name="T20" fmla="*/ 3129 w 4555"/>
                    <a:gd name="T21" fmla="*/ 698 h 4500"/>
                    <a:gd name="T22" fmla="*/ 3379 w 4555"/>
                    <a:gd name="T23" fmla="*/ 468 h 4500"/>
                    <a:gd name="T24" fmla="*/ 3552 w 4555"/>
                    <a:gd name="T25" fmla="*/ 314 h 4500"/>
                    <a:gd name="T26" fmla="*/ 3859 w 4555"/>
                    <a:gd name="T27" fmla="*/ 103 h 4500"/>
                    <a:gd name="T28" fmla="*/ 4070 w 4555"/>
                    <a:gd name="T29" fmla="*/ 7 h 4500"/>
                    <a:gd name="T30" fmla="*/ 4185 w 4555"/>
                    <a:gd name="T31" fmla="*/ 65 h 4500"/>
                    <a:gd name="T32" fmla="*/ 4281 w 4555"/>
                    <a:gd name="T33" fmla="*/ 122 h 4500"/>
                    <a:gd name="T34" fmla="*/ 4301 w 4555"/>
                    <a:gd name="T35" fmla="*/ 545 h 4500"/>
                    <a:gd name="T36" fmla="*/ 4032 w 4555"/>
                    <a:gd name="T37" fmla="*/ 813 h 4500"/>
                    <a:gd name="T38" fmla="*/ 3821 w 4555"/>
                    <a:gd name="T39" fmla="*/ 1005 h 4500"/>
                    <a:gd name="T40" fmla="*/ 3648 w 4555"/>
                    <a:gd name="T41" fmla="*/ 1217 h 4500"/>
                    <a:gd name="T42" fmla="*/ 3321 w 4555"/>
                    <a:gd name="T43" fmla="*/ 1581 h 4500"/>
                    <a:gd name="T44" fmla="*/ 3014 w 4555"/>
                    <a:gd name="T45" fmla="*/ 1889 h 4500"/>
                    <a:gd name="T46" fmla="*/ 2688 w 4555"/>
                    <a:gd name="T47" fmla="*/ 2196 h 4500"/>
                    <a:gd name="T48" fmla="*/ 2419 w 4555"/>
                    <a:gd name="T49" fmla="*/ 2522 h 4500"/>
                    <a:gd name="T50" fmla="*/ 3725 w 4555"/>
                    <a:gd name="T51" fmla="*/ 2503 h 4500"/>
                    <a:gd name="T52" fmla="*/ 4531 w 4555"/>
                    <a:gd name="T53" fmla="*/ 2887 h 4500"/>
                    <a:gd name="T54" fmla="*/ 4377 w 4555"/>
                    <a:gd name="T55" fmla="*/ 2964 h 4500"/>
                    <a:gd name="T56" fmla="*/ 4281 w 4555"/>
                    <a:gd name="T57" fmla="*/ 3041 h 4500"/>
                    <a:gd name="T58" fmla="*/ 4109 w 4555"/>
                    <a:gd name="T59" fmla="*/ 3098 h 4500"/>
                    <a:gd name="T60" fmla="*/ 2304 w 4555"/>
                    <a:gd name="T61" fmla="*/ 3175 h 4500"/>
                    <a:gd name="T62" fmla="*/ 2035 w 4555"/>
                    <a:gd name="T63" fmla="*/ 3309 h 4500"/>
                    <a:gd name="T64" fmla="*/ 1824 w 4555"/>
                    <a:gd name="T65" fmla="*/ 3559 h 4500"/>
                    <a:gd name="T66" fmla="*/ 1728 w 4555"/>
                    <a:gd name="T67" fmla="*/ 3713 h 4500"/>
                    <a:gd name="T68" fmla="*/ 1613 w 4555"/>
                    <a:gd name="T69" fmla="*/ 3905 h 4500"/>
                    <a:gd name="T70" fmla="*/ 1517 w 4555"/>
                    <a:gd name="T71" fmla="*/ 4077 h 4500"/>
                    <a:gd name="T72" fmla="*/ 1401 w 4555"/>
                    <a:gd name="T73" fmla="*/ 4327 h 4500"/>
                    <a:gd name="T74" fmla="*/ 1325 w 4555"/>
                    <a:gd name="T75" fmla="*/ 4500 h 45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55"/>
                    <a:gd name="T115" fmla="*/ 0 h 4500"/>
                    <a:gd name="T116" fmla="*/ 4555 w 4555"/>
                    <a:gd name="T117" fmla="*/ 4500 h 45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55" h="4500">
                      <a:moveTo>
                        <a:pt x="0" y="3655"/>
                      </a:moveTo>
                      <a:cubicBezTo>
                        <a:pt x="19" y="3629"/>
                        <a:pt x="37" y="3603"/>
                        <a:pt x="57" y="3578"/>
                      </a:cubicBezTo>
                      <a:cubicBezTo>
                        <a:pt x="69" y="3564"/>
                        <a:pt x="85" y="3554"/>
                        <a:pt x="96" y="3540"/>
                      </a:cubicBezTo>
                      <a:cubicBezTo>
                        <a:pt x="110" y="3522"/>
                        <a:pt x="118" y="3498"/>
                        <a:pt x="134" y="3482"/>
                      </a:cubicBezTo>
                      <a:cubicBezTo>
                        <a:pt x="177" y="3439"/>
                        <a:pt x="242" y="3407"/>
                        <a:pt x="288" y="3367"/>
                      </a:cubicBezTo>
                      <a:cubicBezTo>
                        <a:pt x="343" y="3320"/>
                        <a:pt x="380" y="3253"/>
                        <a:pt x="441" y="3213"/>
                      </a:cubicBezTo>
                      <a:cubicBezTo>
                        <a:pt x="499" y="3175"/>
                        <a:pt x="510" y="3174"/>
                        <a:pt x="557" y="3117"/>
                      </a:cubicBezTo>
                      <a:cubicBezTo>
                        <a:pt x="685" y="2964"/>
                        <a:pt x="799" y="2799"/>
                        <a:pt x="941" y="2657"/>
                      </a:cubicBezTo>
                      <a:cubicBezTo>
                        <a:pt x="1069" y="2529"/>
                        <a:pt x="882" y="2662"/>
                        <a:pt x="1037" y="2561"/>
                      </a:cubicBezTo>
                      <a:cubicBezTo>
                        <a:pt x="1073" y="2451"/>
                        <a:pt x="1029" y="2549"/>
                        <a:pt x="1133" y="2445"/>
                      </a:cubicBezTo>
                      <a:cubicBezTo>
                        <a:pt x="1168" y="2410"/>
                        <a:pt x="1198" y="2369"/>
                        <a:pt x="1229" y="2330"/>
                      </a:cubicBezTo>
                      <a:cubicBezTo>
                        <a:pt x="1280" y="2266"/>
                        <a:pt x="1331" y="2202"/>
                        <a:pt x="1382" y="2138"/>
                      </a:cubicBezTo>
                      <a:cubicBezTo>
                        <a:pt x="1427" y="2082"/>
                        <a:pt x="1419" y="2113"/>
                        <a:pt x="1478" y="2061"/>
                      </a:cubicBezTo>
                      <a:cubicBezTo>
                        <a:pt x="1595" y="1958"/>
                        <a:pt x="1600" y="1936"/>
                        <a:pt x="1728" y="1850"/>
                      </a:cubicBezTo>
                      <a:cubicBezTo>
                        <a:pt x="1801" y="1801"/>
                        <a:pt x="1875" y="1703"/>
                        <a:pt x="1939" y="1639"/>
                      </a:cubicBezTo>
                      <a:cubicBezTo>
                        <a:pt x="2042" y="1536"/>
                        <a:pt x="2183" y="1472"/>
                        <a:pt x="2285" y="1370"/>
                      </a:cubicBezTo>
                      <a:cubicBezTo>
                        <a:pt x="2355" y="1300"/>
                        <a:pt x="2425" y="1228"/>
                        <a:pt x="2496" y="1159"/>
                      </a:cubicBezTo>
                      <a:cubicBezTo>
                        <a:pt x="2563" y="1094"/>
                        <a:pt x="2660" y="1050"/>
                        <a:pt x="2726" y="986"/>
                      </a:cubicBezTo>
                      <a:cubicBezTo>
                        <a:pt x="2739" y="973"/>
                        <a:pt x="2750" y="958"/>
                        <a:pt x="2765" y="948"/>
                      </a:cubicBezTo>
                      <a:cubicBezTo>
                        <a:pt x="2789" y="932"/>
                        <a:pt x="2817" y="925"/>
                        <a:pt x="2841" y="909"/>
                      </a:cubicBezTo>
                      <a:cubicBezTo>
                        <a:pt x="2856" y="899"/>
                        <a:pt x="2865" y="882"/>
                        <a:pt x="2880" y="871"/>
                      </a:cubicBezTo>
                      <a:cubicBezTo>
                        <a:pt x="2961" y="811"/>
                        <a:pt x="3053" y="765"/>
                        <a:pt x="3129" y="698"/>
                      </a:cubicBezTo>
                      <a:cubicBezTo>
                        <a:pt x="3202" y="634"/>
                        <a:pt x="3217" y="592"/>
                        <a:pt x="3302" y="564"/>
                      </a:cubicBezTo>
                      <a:cubicBezTo>
                        <a:pt x="3436" y="430"/>
                        <a:pt x="3233" y="638"/>
                        <a:pt x="3379" y="468"/>
                      </a:cubicBezTo>
                      <a:cubicBezTo>
                        <a:pt x="3481" y="349"/>
                        <a:pt x="3420" y="428"/>
                        <a:pt x="3513" y="353"/>
                      </a:cubicBezTo>
                      <a:cubicBezTo>
                        <a:pt x="3527" y="341"/>
                        <a:pt x="3537" y="324"/>
                        <a:pt x="3552" y="314"/>
                      </a:cubicBezTo>
                      <a:cubicBezTo>
                        <a:pt x="3668" y="237"/>
                        <a:pt x="3626" y="320"/>
                        <a:pt x="3763" y="180"/>
                      </a:cubicBezTo>
                      <a:cubicBezTo>
                        <a:pt x="3796" y="146"/>
                        <a:pt x="3813" y="123"/>
                        <a:pt x="3859" y="103"/>
                      </a:cubicBezTo>
                      <a:cubicBezTo>
                        <a:pt x="3896" y="87"/>
                        <a:pt x="3974" y="65"/>
                        <a:pt x="3974" y="65"/>
                      </a:cubicBezTo>
                      <a:cubicBezTo>
                        <a:pt x="3998" y="41"/>
                        <a:pt x="4027" y="0"/>
                        <a:pt x="4070" y="7"/>
                      </a:cubicBezTo>
                      <a:cubicBezTo>
                        <a:pt x="4093" y="11"/>
                        <a:pt x="4107" y="35"/>
                        <a:pt x="4128" y="45"/>
                      </a:cubicBezTo>
                      <a:cubicBezTo>
                        <a:pt x="4146" y="54"/>
                        <a:pt x="4166" y="58"/>
                        <a:pt x="4185" y="65"/>
                      </a:cubicBezTo>
                      <a:cubicBezTo>
                        <a:pt x="4198" y="78"/>
                        <a:pt x="4208" y="94"/>
                        <a:pt x="4224" y="103"/>
                      </a:cubicBezTo>
                      <a:cubicBezTo>
                        <a:pt x="4241" y="113"/>
                        <a:pt x="4269" y="106"/>
                        <a:pt x="4281" y="122"/>
                      </a:cubicBezTo>
                      <a:cubicBezTo>
                        <a:pt x="4305" y="155"/>
                        <a:pt x="4320" y="237"/>
                        <a:pt x="4320" y="237"/>
                      </a:cubicBezTo>
                      <a:cubicBezTo>
                        <a:pt x="4314" y="340"/>
                        <a:pt x="4329" y="446"/>
                        <a:pt x="4301" y="545"/>
                      </a:cubicBezTo>
                      <a:cubicBezTo>
                        <a:pt x="4280" y="617"/>
                        <a:pt x="4202" y="624"/>
                        <a:pt x="4166" y="679"/>
                      </a:cubicBezTo>
                      <a:cubicBezTo>
                        <a:pt x="4123" y="745"/>
                        <a:pt x="4089" y="762"/>
                        <a:pt x="4032" y="813"/>
                      </a:cubicBezTo>
                      <a:cubicBezTo>
                        <a:pt x="3978" y="861"/>
                        <a:pt x="3930" y="916"/>
                        <a:pt x="3878" y="967"/>
                      </a:cubicBezTo>
                      <a:cubicBezTo>
                        <a:pt x="3862" y="983"/>
                        <a:pt x="3838" y="990"/>
                        <a:pt x="3821" y="1005"/>
                      </a:cubicBezTo>
                      <a:lnTo>
                        <a:pt x="3648" y="1217"/>
                      </a:lnTo>
                      <a:cubicBezTo>
                        <a:pt x="3648" y="1217"/>
                        <a:pt x="3648" y="1217"/>
                        <a:pt x="3648" y="1217"/>
                      </a:cubicBezTo>
                      <a:cubicBezTo>
                        <a:pt x="3605" y="1259"/>
                        <a:pt x="3551" y="1285"/>
                        <a:pt x="3513" y="1332"/>
                      </a:cubicBezTo>
                      <a:cubicBezTo>
                        <a:pt x="3447" y="1414"/>
                        <a:pt x="3386" y="1500"/>
                        <a:pt x="3321" y="1581"/>
                      </a:cubicBezTo>
                      <a:cubicBezTo>
                        <a:pt x="3225" y="1701"/>
                        <a:pt x="3353" y="1572"/>
                        <a:pt x="3225" y="1716"/>
                      </a:cubicBezTo>
                      <a:cubicBezTo>
                        <a:pt x="3131" y="1821"/>
                        <a:pt x="3131" y="1811"/>
                        <a:pt x="3014" y="1889"/>
                      </a:cubicBezTo>
                      <a:cubicBezTo>
                        <a:pt x="2951" y="1931"/>
                        <a:pt x="2904" y="1982"/>
                        <a:pt x="2841" y="2023"/>
                      </a:cubicBezTo>
                      <a:cubicBezTo>
                        <a:pt x="2774" y="2125"/>
                        <a:pt x="2818" y="2067"/>
                        <a:pt x="2688" y="2196"/>
                      </a:cubicBezTo>
                      <a:cubicBezTo>
                        <a:pt x="2681" y="2203"/>
                        <a:pt x="2616" y="2265"/>
                        <a:pt x="2611" y="2273"/>
                      </a:cubicBezTo>
                      <a:cubicBezTo>
                        <a:pt x="2552" y="2361"/>
                        <a:pt x="2478" y="2434"/>
                        <a:pt x="2419" y="2522"/>
                      </a:cubicBezTo>
                      <a:cubicBezTo>
                        <a:pt x="2425" y="2554"/>
                        <a:pt x="2406" y="2614"/>
                        <a:pt x="2438" y="2618"/>
                      </a:cubicBezTo>
                      <a:cubicBezTo>
                        <a:pt x="2885" y="2669"/>
                        <a:pt x="3290" y="2539"/>
                        <a:pt x="3725" y="2503"/>
                      </a:cubicBezTo>
                      <a:cubicBezTo>
                        <a:pt x="3744" y="2504"/>
                        <a:pt x="4389" y="2415"/>
                        <a:pt x="4550" y="2580"/>
                      </a:cubicBezTo>
                      <a:cubicBezTo>
                        <a:pt x="4544" y="2682"/>
                        <a:pt x="4555" y="2787"/>
                        <a:pt x="4531" y="2887"/>
                      </a:cubicBezTo>
                      <a:cubicBezTo>
                        <a:pt x="4526" y="2907"/>
                        <a:pt x="4490" y="2895"/>
                        <a:pt x="4473" y="2906"/>
                      </a:cubicBezTo>
                      <a:cubicBezTo>
                        <a:pt x="4341" y="2986"/>
                        <a:pt x="4542" y="2910"/>
                        <a:pt x="4377" y="2964"/>
                      </a:cubicBezTo>
                      <a:cubicBezTo>
                        <a:pt x="4358" y="2977"/>
                        <a:pt x="4338" y="2988"/>
                        <a:pt x="4320" y="3002"/>
                      </a:cubicBezTo>
                      <a:cubicBezTo>
                        <a:pt x="4306" y="3014"/>
                        <a:pt x="4297" y="3033"/>
                        <a:pt x="4281" y="3041"/>
                      </a:cubicBezTo>
                      <a:cubicBezTo>
                        <a:pt x="4245" y="3059"/>
                        <a:pt x="4204" y="3066"/>
                        <a:pt x="4166" y="3079"/>
                      </a:cubicBezTo>
                      <a:cubicBezTo>
                        <a:pt x="4147" y="3085"/>
                        <a:pt x="4109" y="3098"/>
                        <a:pt x="4109" y="3098"/>
                      </a:cubicBezTo>
                      <a:cubicBezTo>
                        <a:pt x="3550" y="3082"/>
                        <a:pt x="2996" y="3067"/>
                        <a:pt x="2438" y="3117"/>
                      </a:cubicBezTo>
                      <a:cubicBezTo>
                        <a:pt x="2226" y="3172"/>
                        <a:pt x="2481" y="3097"/>
                        <a:pt x="2304" y="3175"/>
                      </a:cubicBezTo>
                      <a:cubicBezTo>
                        <a:pt x="2267" y="3191"/>
                        <a:pt x="2189" y="3213"/>
                        <a:pt x="2189" y="3213"/>
                      </a:cubicBezTo>
                      <a:cubicBezTo>
                        <a:pt x="2140" y="3262"/>
                        <a:pt x="2100" y="3288"/>
                        <a:pt x="2035" y="3309"/>
                      </a:cubicBezTo>
                      <a:cubicBezTo>
                        <a:pt x="2001" y="3361"/>
                        <a:pt x="1960" y="3417"/>
                        <a:pt x="1920" y="3463"/>
                      </a:cubicBezTo>
                      <a:cubicBezTo>
                        <a:pt x="1890" y="3497"/>
                        <a:pt x="1856" y="3527"/>
                        <a:pt x="1824" y="3559"/>
                      </a:cubicBezTo>
                      <a:cubicBezTo>
                        <a:pt x="1811" y="3572"/>
                        <a:pt x="1785" y="3597"/>
                        <a:pt x="1785" y="3597"/>
                      </a:cubicBezTo>
                      <a:cubicBezTo>
                        <a:pt x="1739" y="3784"/>
                        <a:pt x="1800" y="3592"/>
                        <a:pt x="1728" y="3713"/>
                      </a:cubicBezTo>
                      <a:cubicBezTo>
                        <a:pt x="1655" y="3835"/>
                        <a:pt x="1767" y="3712"/>
                        <a:pt x="1670" y="3809"/>
                      </a:cubicBezTo>
                      <a:cubicBezTo>
                        <a:pt x="1618" y="3964"/>
                        <a:pt x="1689" y="3779"/>
                        <a:pt x="1613" y="3905"/>
                      </a:cubicBezTo>
                      <a:cubicBezTo>
                        <a:pt x="1603" y="3922"/>
                        <a:pt x="1603" y="3944"/>
                        <a:pt x="1593" y="3962"/>
                      </a:cubicBezTo>
                      <a:cubicBezTo>
                        <a:pt x="1571" y="4002"/>
                        <a:pt x="1532" y="4034"/>
                        <a:pt x="1517" y="4077"/>
                      </a:cubicBezTo>
                      <a:cubicBezTo>
                        <a:pt x="1489" y="4157"/>
                        <a:pt x="1508" y="4118"/>
                        <a:pt x="1459" y="4193"/>
                      </a:cubicBezTo>
                      <a:cubicBezTo>
                        <a:pt x="1404" y="4412"/>
                        <a:pt x="1481" y="4140"/>
                        <a:pt x="1401" y="4327"/>
                      </a:cubicBezTo>
                      <a:cubicBezTo>
                        <a:pt x="1391" y="4351"/>
                        <a:pt x="1392" y="4380"/>
                        <a:pt x="1382" y="4404"/>
                      </a:cubicBezTo>
                      <a:cubicBezTo>
                        <a:pt x="1367" y="4438"/>
                        <a:pt x="1341" y="4467"/>
                        <a:pt x="1325" y="4500"/>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4" name="Freeform 24"/>
                <p:cNvSpPr>
                  <a:spLocks/>
                </p:cNvSpPr>
                <p:nvPr/>
              </p:nvSpPr>
              <p:spPr bwMode="auto">
                <a:xfrm>
                  <a:off x="6701" y="2016"/>
                  <a:ext cx="153" cy="84"/>
                </a:xfrm>
                <a:custGeom>
                  <a:avLst/>
                  <a:gdLst>
                    <a:gd name="T0" fmla="*/ 153 w 153"/>
                    <a:gd name="T1" fmla="*/ 0 h 84"/>
                    <a:gd name="T2" fmla="*/ 0 w 153"/>
                    <a:gd name="T3" fmla="*/ 77 h 84"/>
                    <a:gd name="T4" fmla="*/ 0 60000 65536"/>
                    <a:gd name="T5" fmla="*/ 0 60000 65536"/>
                    <a:gd name="T6" fmla="*/ 0 w 153"/>
                    <a:gd name="T7" fmla="*/ 0 h 84"/>
                    <a:gd name="T8" fmla="*/ 153 w 153"/>
                    <a:gd name="T9" fmla="*/ 84 h 84"/>
                  </a:gdLst>
                  <a:ahLst/>
                  <a:cxnLst>
                    <a:cxn ang="T4">
                      <a:pos x="T0" y="T1"/>
                    </a:cxn>
                    <a:cxn ang="T5">
                      <a:pos x="T2" y="T3"/>
                    </a:cxn>
                  </a:cxnLst>
                  <a:rect l="T6" t="T7" r="T8" b="T9"/>
                  <a:pathLst>
                    <a:path w="153" h="84">
                      <a:moveTo>
                        <a:pt x="153" y="0"/>
                      </a:moveTo>
                      <a:cubicBezTo>
                        <a:pt x="27" y="84"/>
                        <a:pt x="84" y="77"/>
                        <a:pt x="0" y="77"/>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5" name="Freeform 25"/>
                <p:cNvSpPr>
                  <a:spLocks/>
                </p:cNvSpPr>
                <p:nvPr/>
              </p:nvSpPr>
              <p:spPr bwMode="auto">
                <a:xfrm>
                  <a:off x="6816" y="2093"/>
                  <a:ext cx="134" cy="134"/>
                </a:xfrm>
                <a:custGeom>
                  <a:avLst/>
                  <a:gdLst>
                    <a:gd name="T0" fmla="*/ 134 w 134"/>
                    <a:gd name="T1" fmla="*/ 0 h 134"/>
                    <a:gd name="T2" fmla="*/ 0 w 134"/>
                    <a:gd name="T3" fmla="*/ 134 h 134"/>
                    <a:gd name="T4" fmla="*/ 0 60000 65536"/>
                    <a:gd name="T5" fmla="*/ 0 60000 65536"/>
                    <a:gd name="T6" fmla="*/ 0 w 134"/>
                    <a:gd name="T7" fmla="*/ 0 h 134"/>
                    <a:gd name="T8" fmla="*/ 134 w 134"/>
                    <a:gd name="T9" fmla="*/ 134 h 134"/>
                  </a:gdLst>
                  <a:ahLst/>
                  <a:cxnLst>
                    <a:cxn ang="T4">
                      <a:pos x="T0" y="T1"/>
                    </a:cxn>
                    <a:cxn ang="T5">
                      <a:pos x="T2" y="T3"/>
                    </a:cxn>
                  </a:cxnLst>
                  <a:rect l="T6" t="T7" r="T8" b="T9"/>
                  <a:pathLst>
                    <a:path w="134" h="134">
                      <a:moveTo>
                        <a:pt x="134" y="0"/>
                      </a:moveTo>
                      <a:cubicBezTo>
                        <a:pt x="114" y="59"/>
                        <a:pt x="74" y="134"/>
                        <a:pt x="0" y="13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6" name="Freeform 26"/>
                <p:cNvSpPr>
                  <a:spLocks/>
                </p:cNvSpPr>
                <p:nvPr/>
              </p:nvSpPr>
              <p:spPr bwMode="auto">
                <a:xfrm>
                  <a:off x="7381" y="2481"/>
                  <a:ext cx="134" cy="134"/>
                </a:xfrm>
                <a:custGeom>
                  <a:avLst/>
                  <a:gdLst>
                    <a:gd name="T0" fmla="*/ 134 w 134"/>
                    <a:gd name="T1" fmla="*/ 0 h 134"/>
                    <a:gd name="T2" fmla="*/ 0 w 134"/>
                    <a:gd name="T3" fmla="*/ 134 h 134"/>
                    <a:gd name="T4" fmla="*/ 0 60000 65536"/>
                    <a:gd name="T5" fmla="*/ 0 60000 65536"/>
                    <a:gd name="T6" fmla="*/ 0 w 134"/>
                    <a:gd name="T7" fmla="*/ 0 h 134"/>
                    <a:gd name="T8" fmla="*/ 134 w 134"/>
                    <a:gd name="T9" fmla="*/ 134 h 134"/>
                  </a:gdLst>
                  <a:ahLst/>
                  <a:cxnLst>
                    <a:cxn ang="T4">
                      <a:pos x="T0" y="T1"/>
                    </a:cxn>
                    <a:cxn ang="T5">
                      <a:pos x="T2" y="T3"/>
                    </a:cxn>
                  </a:cxnLst>
                  <a:rect l="T6" t="T7" r="T8" b="T9"/>
                  <a:pathLst>
                    <a:path w="134" h="134">
                      <a:moveTo>
                        <a:pt x="134" y="0"/>
                      </a:moveTo>
                      <a:cubicBezTo>
                        <a:pt x="114" y="59"/>
                        <a:pt x="74" y="134"/>
                        <a:pt x="0" y="13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7" name="Freeform 27"/>
                <p:cNvSpPr>
                  <a:spLocks/>
                </p:cNvSpPr>
                <p:nvPr/>
              </p:nvSpPr>
              <p:spPr bwMode="auto">
                <a:xfrm>
                  <a:off x="7381" y="2644"/>
                  <a:ext cx="134" cy="134"/>
                </a:xfrm>
                <a:custGeom>
                  <a:avLst/>
                  <a:gdLst>
                    <a:gd name="T0" fmla="*/ 134 w 134"/>
                    <a:gd name="T1" fmla="*/ 0 h 134"/>
                    <a:gd name="T2" fmla="*/ 0 w 134"/>
                    <a:gd name="T3" fmla="*/ 134 h 134"/>
                    <a:gd name="T4" fmla="*/ 0 60000 65536"/>
                    <a:gd name="T5" fmla="*/ 0 60000 65536"/>
                    <a:gd name="T6" fmla="*/ 0 w 134"/>
                    <a:gd name="T7" fmla="*/ 0 h 134"/>
                    <a:gd name="T8" fmla="*/ 134 w 134"/>
                    <a:gd name="T9" fmla="*/ 134 h 134"/>
                  </a:gdLst>
                  <a:ahLst/>
                  <a:cxnLst>
                    <a:cxn ang="T4">
                      <a:pos x="T0" y="T1"/>
                    </a:cxn>
                    <a:cxn ang="T5">
                      <a:pos x="T2" y="T3"/>
                    </a:cxn>
                  </a:cxnLst>
                  <a:rect l="T6" t="T7" r="T8" b="T9"/>
                  <a:pathLst>
                    <a:path w="134" h="134">
                      <a:moveTo>
                        <a:pt x="134" y="0"/>
                      </a:moveTo>
                      <a:cubicBezTo>
                        <a:pt x="114" y="59"/>
                        <a:pt x="74" y="134"/>
                        <a:pt x="0" y="13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8" name="Freeform 28"/>
                <p:cNvSpPr>
                  <a:spLocks/>
                </p:cNvSpPr>
                <p:nvPr/>
              </p:nvSpPr>
              <p:spPr bwMode="auto">
                <a:xfrm>
                  <a:off x="8330" y="3302"/>
                  <a:ext cx="291" cy="335"/>
                </a:xfrm>
                <a:custGeom>
                  <a:avLst/>
                  <a:gdLst>
                    <a:gd name="T0" fmla="*/ 22 w 291"/>
                    <a:gd name="T1" fmla="*/ 0 h 335"/>
                    <a:gd name="T2" fmla="*/ 137 w 291"/>
                    <a:gd name="T3" fmla="*/ 269 h 335"/>
                    <a:gd name="T4" fmla="*/ 291 w 291"/>
                    <a:gd name="T5" fmla="*/ 308 h 335"/>
                    <a:gd name="T6" fmla="*/ 0 60000 65536"/>
                    <a:gd name="T7" fmla="*/ 0 60000 65536"/>
                    <a:gd name="T8" fmla="*/ 0 60000 65536"/>
                    <a:gd name="T9" fmla="*/ 0 w 291"/>
                    <a:gd name="T10" fmla="*/ 0 h 335"/>
                    <a:gd name="T11" fmla="*/ 291 w 291"/>
                    <a:gd name="T12" fmla="*/ 335 h 335"/>
                  </a:gdLst>
                  <a:ahLst/>
                  <a:cxnLst>
                    <a:cxn ang="T6">
                      <a:pos x="T0" y="T1"/>
                    </a:cxn>
                    <a:cxn ang="T7">
                      <a:pos x="T2" y="T3"/>
                    </a:cxn>
                    <a:cxn ang="T8">
                      <a:pos x="T4" y="T5"/>
                    </a:cxn>
                  </a:cxnLst>
                  <a:rect l="T9" t="T10" r="T11" b="T12"/>
                  <a:pathLst>
                    <a:path w="291" h="335">
                      <a:moveTo>
                        <a:pt x="22" y="0"/>
                      </a:moveTo>
                      <a:cubicBezTo>
                        <a:pt x="37" y="147"/>
                        <a:pt x="0" y="223"/>
                        <a:pt x="137" y="269"/>
                      </a:cubicBezTo>
                      <a:cubicBezTo>
                        <a:pt x="203" y="335"/>
                        <a:pt x="158" y="308"/>
                        <a:pt x="291" y="308"/>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9" name="Freeform 29"/>
                <p:cNvSpPr>
                  <a:spLocks/>
                </p:cNvSpPr>
                <p:nvPr/>
              </p:nvSpPr>
              <p:spPr bwMode="auto">
                <a:xfrm>
                  <a:off x="8441" y="3379"/>
                  <a:ext cx="141" cy="167"/>
                </a:xfrm>
                <a:custGeom>
                  <a:avLst/>
                  <a:gdLst>
                    <a:gd name="T0" fmla="*/ 26 w 141"/>
                    <a:gd name="T1" fmla="*/ 0 h 167"/>
                    <a:gd name="T2" fmla="*/ 141 w 141"/>
                    <a:gd name="T3" fmla="*/ 135 h 167"/>
                    <a:gd name="T4" fmla="*/ 0 60000 65536"/>
                    <a:gd name="T5" fmla="*/ 0 60000 65536"/>
                    <a:gd name="T6" fmla="*/ 0 w 141"/>
                    <a:gd name="T7" fmla="*/ 0 h 167"/>
                    <a:gd name="T8" fmla="*/ 141 w 141"/>
                    <a:gd name="T9" fmla="*/ 167 h 167"/>
                  </a:gdLst>
                  <a:ahLst/>
                  <a:cxnLst>
                    <a:cxn ang="T4">
                      <a:pos x="T0" y="T1"/>
                    </a:cxn>
                    <a:cxn ang="T5">
                      <a:pos x="T2" y="T3"/>
                    </a:cxn>
                  </a:cxnLst>
                  <a:rect l="T6" t="T7" r="T8" b="T9"/>
                  <a:pathLst>
                    <a:path w="141" h="167">
                      <a:moveTo>
                        <a:pt x="26" y="0"/>
                      </a:moveTo>
                      <a:cubicBezTo>
                        <a:pt x="49" y="167"/>
                        <a:pt x="0" y="135"/>
                        <a:pt x="141" y="13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grpSp>
          <p:grpSp>
            <p:nvGrpSpPr>
              <p:cNvPr id="15" name="Group 30"/>
              <p:cNvGrpSpPr>
                <a:grpSpLocks/>
              </p:cNvGrpSpPr>
              <p:nvPr/>
            </p:nvGrpSpPr>
            <p:grpSpPr bwMode="auto">
              <a:xfrm flipH="1">
                <a:off x="1621" y="1340"/>
                <a:ext cx="4555" cy="4500"/>
                <a:chOff x="5461" y="1340"/>
                <a:chExt cx="4555" cy="4500"/>
              </a:xfrm>
            </p:grpSpPr>
            <p:sp>
              <p:nvSpPr>
                <p:cNvPr id="16" name="Freeform 31"/>
                <p:cNvSpPr>
                  <a:spLocks/>
                </p:cNvSpPr>
                <p:nvPr/>
              </p:nvSpPr>
              <p:spPr bwMode="auto">
                <a:xfrm flipH="1">
                  <a:off x="5461" y="1340"/>
                  <a:ext cx="4555" cy="4500"/>
                </a:xfrm>
                <a:custGeom>
                  <a:avLst/>
                  <a:gdLst>
                    <a:gd name="T0" fmla="*/ 57 w 4555"/>
                    <a:gd name="T1" fmla="*/ 3578 h 4500"/>
                    <a:gd name="T2" fmla="*/ 134 w 4555"/>
                    <a:gd name="T3" fmla="*/ 3482 h 4500"/>
                    <a:gd name="T4" fmla="*/ 441 w 4555"/>
                    <a:gd name="T5" fmla="*/ 3213 h 4500"/>
                    <a:gd name="T6" fmla="*/ 941 w 4555"/>
                    <a:gd name="T7" fmla="*/ 2657 h 4500"/>
                    <a:gd name="T8" fmla="*/ 1133 w 4555"/>
                    <a:gd name="T9" fmla="*/ 2445 h 4500"/>
                    <a:gd name="T10" fmla="*/ 1382 w 4555"/>
                    <a:gd name="T11" fmla="*/ 2138 h 4500"/>
                    <a:gd name="T12" fmla="*/ 1728 w 4555"/>
                    <a:gd name="T13" fmla="*/ 1850 h 4500"/>
                    <a:gd name="T14" fmla="*/ 2285 w 4555"/>
                    <a:gd name="T15" fmla="*/ 1370 h 4500"/>
                    <a:gd name="T16" fmla="*/ 2726 w 4555"/>
                    <a:gd name="T17" fmla="*/ 986 h 4500"/>
                    <a:gd name="T18" fmla="*/ 2841 w 4555"/>
                    <a:gd name="T19" fmla="*/ 909 h 4500"/>
                    <a:gd name="T20" fmla="*/ 3129 w 4555"/>
                    <a:gd name="T21" fmla="*/ 698 h 4500"/>
                    <a:gd name="T22" fmla="*/ 3379 w 4555"/>
                    <a:gd name="T23" fmla="*/ 468 h 4500"/>
                    <a:gd name="T24" fmla="*/ 3552 w 4555"/>
                    <a:gd name="T25" fmla="*/ 314 h 4500"/>
                    <a:gd name="T26" fmla="*/ 3859 w 4555"/>
                    <a:gd name="T27" fmla="*/ 103 h 4500"/>
                    <a:gd name="T28" fmla="*/ 4070 w 4555"/>
                    <a:gd name="T29" fmla="*/ 7 h 4500"/>
                    <a:gd name="T30" fmla="*/ 4185 w 4555"/>
                    <a:gd name="T31" fmla="*/ 65 h 4500"/>
                    <a:gd name="T32" fmla="*/ 4281 w 4555"/>
                    <a:gd name="T33" fmla="*/ 122 h 4500"/>
                    <a:gd name="T34" fmla="*/ 4301 w 4555"/>
                    <a:gd name="T35" fmla="*/ 545 h 4500"/>
                    <a:gd name="T36" fmla="*/ 4032 w 4555"/>
                    <a:gd name="T37" fmla="*/ 813 h 4500"/>
                    <a:gd name="T38" fmla="*/ 3821 w 4555"/>
                    <a:gd name="T39" fmla="*/ 1005 h 4500"/>
                    <a:gd name="T40" fmla="*/ 3648 w 4555"/>
                    <a:gd name="T41" fmla="*/ 1217 h 4500"/>
                    <a:gd name="T42" fmla="*/ 3321 w 4555"/>
                    <a:gd name="T43" fmla="*/ 1581 h 4500"/>
                    <a:gd name="T44" fmla="*/ 3014 w 4555"/>
                    <a:gd name="T45" fmla="*/ 1889 h 4500"/>
                    <a:gd name="T46" fmla="*/ 2688 w 4555"/>
                    <a:gd name="T47" fmla="*/ 2196 h 4500"/>
                    <a:gd name="T48" fmla="*/ 2419 w 4555"/>
                    <a:gd name="T49" fmla="*/ 2522 h 4500"/>
                    <a:gd name="T50" fmla="*/ 3725 w 4555"/>
                    <a:gd name="T51" fmla="*/ 2503 h 4500"/>
                    <a:gd name="T52" fmla="*/ 4531 w 4555"/>
                    <a:gd name="T53" fmla="*/ 2887 h 4500"/>
                    <a:gd name="T54" fmla="*/ 4377 w 4555"/>
                    <a:gd name="T55" fmla="*/ 2964 h 4500"/>
                    <a:gd name="T56" fmla="*/ 4281 w 4555"/>
                    <a:gd name="T57" fmla="*/ 3041 h 4500"/>
                    <a:gd name="T58" fmla="*/ 4109 w 4555"/>
                    <a:gd name="T59" fmla="*/ 3098 h 4500"/>
                    <a:gd name="T60" fmla="*/ 2304 w 4555"/>
                    <a:gd name="T61" fmla="*/ 3175 h 4500"/>
                    <a:gd name="T62" fmla="*/ 2035 w 4555"/>
                    <a:gd name="T63" fmla="*/ 3309 h 4500"/>
                    <a:gd name="T64" fmla="*/ 1824 w 4555"/>
                    <a:gd name="T65" fmla="*/ 3559 h 4500"/>
                    <a:gd name="T66" fmla="*/ 1728 w 4555"/>
                    <a:gd name="T67" fmla="*/ 3713 h 4500"/>
                    <a:gd name="T68" fmla="*/ 1613 w 4555"/>
                    <a:gd name="T69" fmla="*/ 3905 h 4500"/>
                    <a:gd name="T70" fmla="*/ 1517 w 4555"/>
                    <a:gd name="T71" fmla="*/ 4077 h 4500"/>
                    <a:gd name="T72" fmla="*/ 1401 w 4555"/>
                    <a:gd name="T73" fmla="*/ 4327 h 4500"/>
                    <a:gd name="T74" fmla="*/ 1325 w 4555"/>
                    <a:gd name="T75" fmla="*/ 4500 h 45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55"/>
                    <a:gd name="T115" fmla="*/ 0 h 4500"/>
                    <a:gd name="T116" fmla="*/ 4555 w 4555"/>
                    <a:gd name="T117" fmla="*/ 4500 h 45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55" h="4500">
                      <a:moveTo>
                        <a:pt x="0" y="3655"/>
                      </a:moveTo>
                      <a:cubicBezTo>
                        <a:pt x="19" y="3629"/>
                        <a:pt x="37" y="3603"/>
                        <a:pt x="57" y="3578"/>
                      </a:cubicBezTo>
                      <a:cubicBezTo>
                        <a:pt x="69" y="3564"/>
                        <a:pt x="85" y="3554"/>
                        <a:pt x="96" y="3540"/>
                      </a:cubicBezTo>
                      <a:cubicBezTo>
                        <a:pt x="110" y="3522"/>
                        <a:pt x="118" y="3498"/>
                        <a:pt x="134" y="3482"/>
                      </a:cubicBezTo>
                      <a:cubicBezTo>
                        <a:pt x="177" y="3439"/>
                        <a:pt x="242" y="3407"/>
                        <a:pt x="288" y="3367"/>
                      </a:cubicBezTo>
                      <a:cubicBezTo>
                        <a:pt x="343" y="3320"/>
                        <a:pt x="380" y="3253"/>
                        <a:pt x="441" y="3213"/>
                      </a:cubicBezTo>
                      <a:cubicBezTo>
                        <a:pt x="499" y="3175"/>
                        <a:pt x="510" y="3174"/>
                        <a:pt x="557" y="3117"/>
                      </a:cubicBezTo>
                      <a:cubicBezTo>
                        <a:pt x="685" y="2964"/>
                        <a:pt x="799" y="2799"/>
                        <a:pt x="941" y="2657"/>
                      </a:cubicBezTo>
                      <a:cubicBezTo>
                        <a:pt x="1069" y="2529"/>
                        <a:pt x="882" y="2662"/>
                        <a:pt x="1037" y="2561"/>
                      </a:cubicBezTo>
                      <a:cubicBezTo>
                        <a:pt x="1073" y="2451"/>
                        <a:pt x="1029" y="2549"/>
                        <a:pt x="1133" y="2445"/>
                      </a:cubicBezTo>
                      <a:cubicBezTo>
                        <a:pt x="1168" y="2410"/>
                        <a:pt x="1198" y="2369"/>
                        <a:pt x="1229" y="2330"/>
                      </a:cubicBezTo>
                      <a:cubicBezTo>
                        <a:pt x="1280" y="2266"/>
                        <a:pt x="1331" y="2202"/>
                        <a:pt x="1382" y="2138"/>
                      </a:cubicBezTo>
                      <a:cubicBezTo>
                        <a:pt x="1427" y="2082"/>
                        <a:pt x="1419" y="2113"/>
                        <a:pt x="1478" y="2061"/>
                      </a:cubicBezTo>
                      <a:cubicBezTo>
                        <a:pt x="1595" y="1958"/>
                        <a:pt x="1600" y="1936"/>
                        <a:pt x="1728" y="1850"/>
                      </a:cubicBezTo>
                      <a:cubicBezTo>
                        <a:pt x="1801" y="1801"/>
                        <a:pt x="1875" y="1703"/>
                        <a:pt x="1939" y="1639"/>
                      </a:cubicBezTo>
                      <a:cubicBezTo>
                        <a:pt x="2042" y="1536"/>
                        <a:pt x="2183" y="1472"/>
                        <a:pt x="2285" y="1370"/>
                      </a:cubicBezTo>
                      <a:cubicBezTo>
                        <a:pt x="2355" y="1300"/>
                        <a:pt x="2425" y="1228"/>
                        <a:pt x="2496" y="1159"/>
                      </a:cubicBezTo>
                      <a:cubicBezTo>
                        <a:pt x="2563" y="1094"/>
                        <a:pt x="2660" y="1050"/>
                        <a:pt x="2726" y="986"/>
                      </a:cubicBezTo>
                      <a:cubicBezTo>
                        <a:pt x="2739" y="973"/>
                        <a:pt x="2750" y="958"/>
                        <a:pt x="2765" y="948"/>
                      </a:cubicBezTo>
                      <a:cubicBezTo>
                        <a:pt x="2789" y="932"/>
                        <a:pt x="2817" y="925"/>
                        <a:pt x="2841" y="909"/>
                      </a:cubicBezTo>
                      <a:cubicBezTo>
                        <a:pt x="2856" y="899"/>
                        <a:pt x="2865" y="882"/>
                        <a:pt x="2880" y="871"/>
                      </a:cubicBezTo>
                      <a:cubicBezTo>
                        <a:pt x="2961" y="811"/>
                        <a:pt x="3053" y="765"/>
                        <a:pt x="3129" y="698"/>
                      </a:cubicBezTo>
                      <a:cubicBezTo>
                        <a:pt x="3202" y="634"/>
                        <a:pt x="3217" y="592"/>
                        <a:pt x="3302" y="564"/>
                      </a:cubicBezTo>
                      <a:cubicBezTo>
                        <a:pt x="3436" y="430"/>
                        <a:pt x="3233" y="638"/>
                        <a:pt x="3379" y="468"/>
                      </a:cubicBezTo>
                      <a:cubicBezTo>
                        <a:pt x="3481" y="349"/>
                        <a:pt x="3420" y="428"/>
                        <a:pt x="3513" y="353"/>
                      </a:cubicBezTo>
                      <a:cubicBezTo>
                        <a:pt x="3527" y="341"/>
                        <a:pt x="3537" y="324"/>
                        <a:pt x="3552" y="314"/>
                      </a:cubicBezTo>
                      <a:cubicBezTo>
                        <a:pt x="3668" y="237"/>
                        <a:pt x="3626" y="320"/>
                        <a:pt x="3763" y="180"/>
                      </a:cubicBezTo>
                      <a:cubicBezTo>
                        <a:pt x="3796" y="146"/>
                        <a:pt x="3813" y="123"/>
                        <a:pt x="3859" y="103"/>
                      </a:cubicBezTo>
                      <a:cubicBezTo>
                        <a:pt x="3896" y="87"/>
                        <a:pt x="3974" y="65"/>
                        <a:pt x="3974" y="65"/>
                      </a:cubicBezTo>
                      <a:cubicBezTo>
                        <a:pt x="3998" y="41"/>
                        <a:pt x="4027" y="0"/>
                        <a:pt x="4070" y="7"/>
                      </a:cubicBezTo>
                      <a:cubicBezTo>
                        <a:pt x="4093" y="11"/>
                        <a:pt x="4107" y="35"/>
                        <a:pt x="4128" y="45"/>
                      </a:cubicBezTo>
                      <a:cubicBezTo>
                        <a:pt x="4146" y="54"/>
                        <a:pt x="4166" y="58"/>
                        <a:pt x="4185" y="65"/>
                      </a:cubicBezTo>
                      <a:cubicBezTo>
                        <a:pt x="4198" y="78"/>
                        <a:pt x="4208" y="94"/>
                        <a:pt x="4224" y="103"/>
                      </a:cubicBezTo>
                      <a:cubicBezTo>
                        <a:pt x="4241" y="113"/>
                        <a:pt x="4269" y="106"/>
                        <a:pt x="4281" y="122"/>
                      </a:cubicBezTo>
                      <a:cubicBezTo>
                        <a:pt x="4305" y="155"/>
                        <a:pt x="4320" y="237"/>
                        <a:pt x="4320" y="237"/>
                      </a:cubicBezTo>
                      <a:cubicBezTo>
                        <a:pt x="4314" y="340"/>
                        <a:pt x="4329" y="446"/>
                        <a:pt x="4301" y="545"/>
                      </a:cubicBezTo>
                      <a:cubicBezTo>
                        <a:pt x="4280" y="617"/>
                        <a:pt x="4202" y="624"/>
                        <a:pt x="4166" y="679"/>
                      </a:cubicBezTo>
                      <a:cubicBezTo>
                        <a:pt x="4123" y="745"/>
                        <a:pt x="4089" y="762"/>
                        <a:pt x="4032" y="813"/>
                      </a:cubicBezTo>
                      <a:cubicBezTo>
                        <a:pt x="3978" y="861"/>
                        <a:pt x="3930" y="916"/>
                        <a:pt x="3878" y="967"/>
                      </a:cubicBezTo>
                      <a:cubicBezTo>
                        <a:pt x="3862" y="983"/>
                        <a:pt x="3838" y="990"/>
                        <a:pt x="3821" y="1005"/>
                      </a:cubicBezTo>
                      <a:lnTo>
                        <a:pt x="3648" y="1217"/>
                      </a:lnTo>
                      <a:cubicBezTo>
                        <a:pt x="3648" y="1217"/>
                        <a:pt x="3648" y="1217"/>
                        <a:pt x="3648" y="1217"/>
                      </a:cubicBezTo>
                      <a:cubicBezTo>
                        <a:pt x="3605" y="1259"/>
                        <a:pt x="3551" y="1285"/>
                        <a:pt x="3513" y="1332"/>
                      </a:cubicBezTo>
                      <a:cubicBezTo>
                        <a:pt x="3447" y="1414"/>
                        <a:pt x="3386" y="1500"/>
                        <a:pt x="3321" y="1581"/>
                      </a:cubicBezTo>
                      <a:cubicBezTo>
                        <a:pt x="3225" y="1701"/>
                        <a:pt x="3353" y="1572"/>
                        <a:pt x="3225" y="1716"/>
                      </a:cubicBezTo>
                      <a:cubicBezTo>
                        <a:pt x="3131" y="1821"/>
                        <a:pt x="3131" y="1811"/>
                        <a:pt x="3014" y="1889"/>
                      </a:cubicBezTo>
                      <a:cubicBezTo>
                        <a:pt x="2951" y="1931"/>
                        <a:pt x="2904" y="1982"/>
                        <a:pt x="2841" y="2023"/>
                      </a:cubicBezTo>
                      <a:cubicBezTo>
                        <a:pt x="2774" y="2125"/>
                        <a:pt x="2818" y="2067"/>
                        <a:pt x="2688" y="2196"/>
                      </a:cubicBezTo>
                      <a:cubicBezTo>
                        <a:pt x="2681" y="2203"/>
                        <a:pt x="2616" y="2265"/>
                        <a:pt x="2611" y="2273"/>
                      </a:cubicBezTo>
                      <a:cubicBezTo>
                        <a:pt x="2552" y="2361"/>
                        <a:pt x="2478" y="2434"/>
                        <a:pt x="2419" y="2522"/>
                      </a:cubicBezTo>
                      <a:cubicBezTo>
                        <a:pt x="2425" y="2554"/>
                        <a:pt x="2406" y="2614"/>
                        <a:pt x="2438" y="2618"/>
                      </a:cubicBezTo>
                      <a:cubicBezTo>
                        <a:pt x="2885" y="2669"/>
                        <a:pt x="3290" y="2539"/>
                        <a:pt x="3725" y="2503"/>
                      </a:cubicBezTo>
                      <a:cubicBezTo>
                        <a:pt x="3744" y="2504"/>
                        <a:pt x="4389" y="2415"/>
                        <a:pt x="4550" y="2580"/>
                      </a:cubicBezTo>
                      <a:cubicBezTo>
                        <a:pt x="4544" y="2682"/>
                        <a:pt x="4555" y="2787"/>
                        <a:pt x="4531" y="2887"/>
                      </a:cubicBezTo>
                      <a:cubicBezTo>
                        <a:pt x="4526" y="2907"/>
                        <a:pt x="4490" y="2895"/>
                        <a:pt x="4473" y="2906"/>
                      </a:cubicBezTo>
                      <a:cubicBezTo>
                        <a:pt x="4341" y="2986"/>
                        <a:pt x="4542" y="2910"/>
                        <a:pt x="4377" y="2964"/>
                      </a:cubicBezTo>
                      <a:cubicBezTo>
                        <a:pt x="4358" y="2977"/>
                        <a:pt x="4338" y="2988"/>
                        <a:pt x="4320" y="3002"/>
                      </a:cubicBezTo>
                      <a:cubicBezTo>
                        <a:pt x="4306" y="3014"/>
                        <a:pt x="4297" y="3033"/>
                        <a:pt x="4281" y="3041"/>
                      </a:cubicBezTo>
                      <a:cubicBezTo>
                        <a:pt x="4245" y="3059"/>
                        <a:pt x="4204" y="3066"/>
                        <a:pt x="4166" y="3079"/>
                      </a:cubicBezTo>
                      <a:cubicBezTo>
                        <a:pt x="4147" y="3085"/>
                        <a:pt x="4109" y="3098"/>
                        <a:pt x="4109" y="3098"/>
                      </a:cubicBezTo>
                      <a:cubicBezTo>
                        <a:pt x="3550" y="3082"/>
                        <a:pt x="2996" y="3067"/>
                        <a:pt x="2438" y="3117"/>
                      </a:cubicBezTo>
                      <a:cubicBezTo>
                        <a:pt x="2226" y="3172"/>
                        <a:pt x="2481" y="3097"/>
                        <a:pt x="2304" y="3175"/>
                      </a:cubicBezTo>
                      <a:cubicBezTo>
                        <a:pt x="2267" y="3191"/>
                        <a:pt x="2189" y="3213"/>
                        <a:pt x="2189" y="3213"/>
                      </a:cubicBezTo>
                      <a:cubicBezTo>
                        <a:pt x="2140" y="3262"/>
                        <a:pt x="2100" y="3288"/>
                        <a:pt x="2035" y="3309"/>
                      </a:cubicBezTo>
                      <a:cubicBezTo>
                        <a:pt x="2001" y="3361"/>
                        <a:pt x="1960" y="3417"/>
                        <a:pt x="1920" y="3463"/>
                      </a:cubicBezTo>
                      <a:cubicBezTo>
                        <a:pt x="1890" y="3497"/>
                        <a:pt x="1856" y="3527"/>
                        <a:pt x="1824" y="3559"/>
                      </a:cubicBezTo>
                      <a:cubicBezTo>
                        <a:pt x="1811" y="3572"/>
                        <a:pt x="1785" y="3597"/>
                        <a:pt x="1785" y="3597"/>
                      </a:cubicBezTo>
                      <a:cubicBezTo>
                        <a:pt x="1739" y="3784"/>
                        <a:pt x="1800" y="3592"/>
                        <a:pt x="1728" y="3713"/>
                      </a:cubicBezTo>
                      <a:cubicBezTo>
                        <a:pt x="1655" y="3835"/>
                        <a:pt x="1767" y="3712"/>
                        <a:pt x="1670" y="3809"/>
                      </a:cubicBezTo>
                      <a:cubicBezTo>
                        <a:pt x="1618" y="3964"/>
                        <a:pt x="1689" y="3779"/>
                        <a:pt x="1613" y="3905"/>
                      </a:cubicBezTo>
                      <a:cubicBezTo>
                        <a:pt x="1603" y="3922"/>
                        <a:pt x="1603" y="3944"/>
                        <a:pt x="1593" y="3962"/>
                      </a:cubicBezTo>
                      <a:cubicBezTo>
                        <a:pt x="1571" y="4002"/>
                        <a:pt x="1532" y="4034"/>
                        <a:pt x="1517" y="4077"/>
                      </a:cubicBezTo>
                      <a:cubicBezTo>
                        <a:pt x="1489" y="4157"/>
                        <a:pt x="1508" y="4118"/>
                        <a:pt x="1459" y="4193"/>
                      </a:cubicBezTo>
                      <a:cubicBezTo>
                        <a:pt x="1404" y="4412"/>
                        <a:pt x="1481" y="4140"/>
                        <a:pt x="1401" y="4327"/>
                      </a:cubicBezTo>
                      <a:cubicBezTo>
                        <a:pt x="1391" y="4351"/>
                        <a:pt x="1392" y="4380"/>
                        <a:pt x="1382" y="4404"/>
                      </a:cubicBezTo>
                      <a:cubicBezTo>
                        <a:pt x="1367" y="4438"/>
                        <a:pt x="1341" y="4467"/>
                        <a:pt x="1325" y="4500"/>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7" name="Freeform 32"/>
                <p:cNvSpPr>
                  <a:spLocks/>
                </p:cNvSpPr>
                <p:nvPr/>
              </p:nvSpPr>
              <p:spPr bwMode="auto">
                <a:xfrm>
                  <a:off x="6701" y="2016"/>
                  <a:ext cx="153" cy="84"/>
                </a:xfrm>
                <a:custGeom>
                  <a:avLst/>
                  <a:gdLst>
                    <a:gd name="T0" fmla="*/ 153 w 153"/>
                    <a:gd name="T1" fmla="*/ 0 h 84"/>
                    <a:gd name="T2" fmla="*/ 0 w 153"/>
                    <a:gd name="T3" fmla="*/ 77 h 84"/>
                    <a:gd name="T4" fmla="*/ 0 60000 65536"/>
                    <a:gd name="T5" fmla="*/ 0 60000 65536"/>
                    <a:gd name="T6" fmla="*/ 0 w 153"/>
                    <a:gd name="T7" fmla="*/ 0 h 84"/>
                    <a:gd name="T8" fmla="*/ 153 w 153"/>
                    <a:gd name="T9" fmla="*/ 84 h 84"/>
                  </a:gdLst>
                  <a:ahLst/>
                  <a:cxnLst>
                    <a:cxn ang="T4">
                      <a:pos x="T0" y="T1"/>
                    </a:cxn>
                    <a:cxn ang="T5">
                      <a:pos x="T2" y="T3"/>
                    </a:cxn>
                  </a:cxnLst>
                  <a:rect l="T6" t="T7" r="T8" b="T9"/>
                  <a:pathLst>
                    <a:path w="153" h="84">
                      <a:moveTo>
                        <a:pt x="153" y="0"/>
                      </a:moveTo>
                      <a:cubicBezTo>
                        <a:pt x="27" y="84"/>
                        <a:pt x="84" y="77"/>
                        <a:pt x="0" y="77"/>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8" name="Freeform 33"/>
                <p:cNvSpPr>
                  <a:spLocks/>
                </p:cNvSpPr>
                <p:nvPr/>
              </p:nvSpPr>
              <p:spPr bwMode="auto">
                <a:xfrm>
                  <a:off x="6816" y="2093"/>
                  <a:ext cx="134" cy="134"/>
                </a:xfrm>
                <a:custGeom>
                  <a:avLst/>
                  <a:gdLst>
                    <a:gd name="T0" fmla="*/ 134 w 134"/>
                    <a:gd name="T1" fmla="*/ 0 h 134"/>
                    <a:gd name="T2" fmla="*/ 0 w 134"/>
                    <a:gd name="T3" fmla="*/ 134 h 134"/>
                    <a:gd name="T4" fmla="*/ 0 60000 65536"/>
                    <a:gd name="T5" fmla="*/ 0 60000 65536"/>
                    <a:gd name="T6" fmla="*/ 0 w 134"/>
                    <a:gd name="T7" fmla="*/ 0 h 134"/>
                    <a:gd name="T8" fmla="*/ 134 w 134"/>
                    <a:gd name="T9" fmla="*/ 134 h 134"/>
                  </a:gdLst>
                  <a:ahLst/>
                  <a:cxnLst>
                    <a:cxn ang="T4">
                      <a:pos x="T0" y="T1"/>
                    </a:cxn>
                    <a:cxn ang="T5">
                      <a:pos x="T2" y="T3"/>
                    </a:cxn>
                  </a:cxnLst>
                  <a:rect l="T6" t="T7" r="T8" b="T9"/>
                  <a:pathLst>
                    <a:path w="134" h="134">
                      <a:moveTo>
                        <a:pt x="134" y="0"/>
                      </a:moveTo>
                      <a:cubicBezTo>
                        <a:pt x="114" y="59"/>
                        <a:pt x="74" y="134"/>
                        <a:pt x="0" y="13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9" name="Freeform 34"/>
                <p:cNvSpPr>
                  <a:spLocks/>
                </p:cNvSpPr>
                <p:nvPr/>
              </p:nvSpPr>
              <p:spPr bwMode="auto">
                <a:xfrm>
                  <a:off x="7381" y="2481"/>
                  <a:ext cx="134" cy="134"/>
                </a:xfrm>
                <a:custGeom>
                  <a:avLst/>
                  <a:gdLst>
                    <a:gd name="T0" fmla="*/ 134 w 134"/>
                    <a:gd name="T1" fmla="*/ 0 h 134"/>
                    <a:gd name="T2" fmla="*/ 0 w 134"/>
                    <a:gd name="T3" fmla="*/ 134 h 134"/>
                    <a:gd name="T4" fmla="*/ 0 60000 65536"/>
                    <a:gd name="T5" fmla="*/ 0 60000 65536"/>
                    <a:gd name="T6" fmla="*/ 0 w 134"/>
                    <a:gd name="T7" fmla="*/ 0 h 134"/>
                    <a:gd name="T8" fmla="*/ 134 w 134"/>
                    <a:gd name="T9" fmla="*/ 134 h 134"/>
                  </a:gdLst>
                  <a:ahLst/>
                  <a:cxnLst>
                    <a:cxn ang="T4">
                      <a:pos x="T0" y="T1"/>
                    </a:cxn>
                    <a:cxn ang="T5">
                      <a:pos x="T2" y="T3"/>
                    </a:cxn>
                  </a:cxnLst>
                  <a:rect l="T6" t="T7" r="T8" b="T9"/>
                  <a:pathLst>
                    <a:path w="134" h="134">
                      <a:moveTo>
                        <a:pt x="134" y="0"/>
                      </a:moveTo>
                      <a:cubicBezTo>
                        <a:pt x="114" y="59"/>
                        <a:pt x="74" y="134"/>
                        <a:pt x="0" y="13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0" name="Freeform 35"/>
                <p:cNvSpPr>
                  <a:spLocks/>
                </p:cNvSpPr>
                <p:nvPr/>
              </p:nvSpPr>
              <p:spPr bwMode="auto">
                <a:xfrm>
                  <a:off x="7381" y="2644"/>
                  <a:ext cx="134" cy="134"/>
                </a:xfrm>
                <a:custGeom>
                  <a:avLst/>
                  <a:gdLst>
                    <a:gd name="T0" fmla="*/ 134 w 134"/>
                    <a:gd name="T1" fmla="*/ 0 h 134"/>
                    <a:gd name="T2" fmla="*/ 0 w 134"/>
                    <a:gd name="T3" fmla="*/ 134 h 134"/>
                    <a:gd name="T4" fmla="*/ 0 60000 65536"/>
                    <a:gd name="T5" fmla="*/ 0 60000 65536"/>
                    <a:gd name="T6" fmla="*/ 0 w 134"/>
                    <a:gd name="T7" fmla="*/ 0 h 134"/>
                    <a:gd name="T8" fmla="*/ 134 w 134"/>
                    <a:gd name="T9" fmla="*/ 134 h 134"/>
                  </a:gdLst>
                  <a:ahLst/>
                  <a:cxnLst>
                    <a:cxn ang="T4">
                      <a:pos x="T0" y="T1"/>
                    </a:cxn>
                    <a:cxn ang="T5">
                      <a:pos x="T2" y="T3"/>
                    </a:cxn>
                  </a:cxnLst>
                  <a:rect l="T6" t="T7" r="T8" b="T9"/>
                  <a:pathLst>
                    <a:path w="134" h="134">
                      <a:moveTo>
                        <a:pt x="134" y="0"/>
                      </a:moveTo>
                      <a:cubicBezTo>
                        <a:pt x="114" y="59"/>
                        <a:pt x="74" y="134"/>
                        <a:pt x="0" y="13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1" name="Freeform 36"/>
                <p:cNvSpPr>
                  <a:spLocks/>
                </p:cNvSpPr>
                <p:nvPr/>
              </p:nvSpPr>
              <p:spPr bwMode="auto">
                <a:xfrm>
                  <a:off x="8330" y="3302"/>
                  <a:ext cx="291" cy="335"/>
                </a:xfrm>
                <a:custGeom>
                  <a:avLst/>
                  <a:gdLst>
                    <a:gd name="T0" fmla="*/ 22 w 291"/>
                    <a:gd name="T1" fmla="*/ 0 h 335"/>
                    <a:gd name="T2" fmla="*/ 137 w 291"/>
                    <a:gd name="T3" fmla="*/ 269 h 335"/>
                    <a:gd name="T4" fmla="*/ 291 w 291"/>
                    <a:gd name="T5" fmla="*/ 308 h 335"/>
                    <a:gd name="T6" fmla="*/ 0 60000 65536"/>
                    <a:gd name="T7" fmla="*/ 0 60000 65536"/>
                    <a:gd name="T8" fmla="*/ 0 60000 65536"/>
                    <a:gd name="T9" fmla="*/ 0 w 291"/>
                    <a:gd name="T10" fmla="*/ 0 h 335"/>
                    <a:gd name="T11" fmla="*/ 291 w 291"/>
                    <a:gd name="T12" fmla="*/ 335 h 335"/>
                  </a:gdLst>
                  <a:ahLst/>
                  <a:cxnLst>
                    <a:cxn ang="T6">
                      <a:pos x="T0" y="T1"/>
                    </a:cxn>
                    <a:cxn ang="T7">
                      <a:pos x="T2" y="T3"/>
                    </a:cxn>
                    <a:cxn ang="T8">
                      <a:pos x="T4" y="T5"/>
                    </a:cxn>
                  </a:cxnLst>
                  <a:rect l="T9" t="T10" r="T11" b="T12"/>
                  <a:pathLst>
                    <a:path w="291" h="335">
                      <a:moveTo>
                        <a:pt x="22" y="0"/>
                      </a:moveTo>
                      <a:cubicBezTo>
                        <a:pt x="37" y="147"/>
                        <a:pt x="0" y="223"/>
                        <a:pt x="137" y="269"/>
                      </a:cubicBezTo>
                      <a:cubicBezTo>
                        <a:pt x="203" y="335"/>
                        <a:pt x="158" y="308"/>
                        <a:pt x="291" y="308"/>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2" name="Freeform 37"/>
                <p:cNvSpPr>
                  <a:spLocks/>
                </p:cNvSpPr>
                <p:nvPr/>
              </p:nvSpPr>
              <p:spPr bwMode="auto">
                <a:xfrm>
                  <a:off x="8441" y="3379"/>
                  <a:ext cx="141" cy="167"/>
                </a:xfrm>
                <a:custGeom>
                  <a:avLst/>
                  <a:gdLst>
                    <a:gd name="T0" fmla="*/ 26 w 141"/>
                    <a:gd name="T1" fmla="*/ 0 h 167"/>
                    <a:gd name="T2" fmla="*/ 141 w 141"/>
                    <a:gd name="T3" fmla="*/ 135 h 167"/>
                    <a:gd name="T4" fmla="*/ 0 60000 65536"/>
                    <a:gd name="T5" fmla="*/ 0 60000 65536"/>
                    <a:gd name="T6" fmla="*/ 0 w 141"/>
                    <a:gd name="T7" fmla="*/ 0 h 167"/>
                    <a:gd name="T8" fmla="*/ 141 w 141"/>
                    <a:gd name="T9" fmla="*/ 167 h 167"/>
                  </a:gdLst>
                  <a:ahLst/>
                  <a:cxnLst>
                    <a:cxn ang="T4">
                      <a:pos x="T0" y="T1"/>
                    </a:cxn>
                    <a:cxn ang="T5">
                      <a:pos x="T2" y="T3"/>
                    </a:cxn>
                  </a:cxnLst>
                  <a:rect l="T6" t="T7" r="T8" b="T9"/>
                  <a:pathLst>
                    <a:path w="141" h="167">
                      <a:moveTo>
                        <a:pt x="26" y="0"/>
                      </a:moveTo>
                      <a:cubicBezTo>
                        <a:pt x="49" y="167"/>
                        <a:pt x="0" y="135"/>
                        <a:pt x="141" y="13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grpSp>
        </p:grpSp>
        <p:pic>
          <p:nvPicPr>
            <p:cNvPr id="13" name="Picture 41" descr="D:\PFiles\MSOffice\Clipart\corpbas\j0079104.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92" y="1776"/>
              <a:ext cx="472"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p:nvPr>
        </p:nvSpPr>
        <p:spPr>
          <a:xfrm>
            <a:off x="457200" y="1506538"/>
            <a:ext cx="8229600" cy="1470025"/>
          </a:xfrm>
        </p:spPr>
        <p:txBody>
          <a:bodyPr/>
          <a:lstStyle/>
          <a:p>
            <a:pPr eaLnBrk="1" hangingPunct="1"/>
            <a:r>
              <a:rPr lang="en-GB" sz="3600" b="1" smtClean="0">
                <a:latin typeface="Crazy Girlz Blond BTN" pitchFamily="18" charset="0"/>
              </a:rPr>
              <a:t>KUNG FU </a:t>
            </a:r>
            <a:r>
              <a:rPr lang="en-GB" sz="3600" smtClean="0">
                <a:latin typeface="Crazy Girlz Blond BTN" pitchFamily="18" charset="0"/>
              </a:rPr>
              <a:t>PUNCTUATION – BLACK BELT</a:t>
            </a:r>
          </a:p>
        </p:txBody>
      </p:sp>
      <p:pic>
        <p:nvPicPr>
          <p:cNvPr id="6147" name="Picture 2" descr="http://norwegianity.files.wordpress.com/2009/01/kung-fu-panda-movie-02.jpg"/>
          <p:cNvPicPr>
            <a:picLocks noChangeAspect="1" noChangeArrowheads="1"/>
          </p:cNvPicPr>
          <p:nvPr/>
        </p:nvPicPr>
        <p:blipFill>
          <a:blip r:embed="rId2" cstate="print"/>
          <a:srcRect/>
          <a:stretch>
            <a:fillRect/>
          </a:stretch>
        </p:blipFill>
        <p:spPr bwMode="auto">
          <a:xfrm>
            <a:off x="357159" y="3278466"/>
            <a:ext cx="3000396" cy="3323941"/>
          </a:xfrm>
          <a:prstGeom prst="rect">
            <a:avLst/>
          </a:prstGeom>
          <a:ln>
            <a:noFill/>
          </a:ln>
          <a:effectLst>
            <a:softEdge rad="112500"/>
          </a:effectLst>
        </p:spPr>
      </p:pic>
      <p:sp>
        <p:nvSpPr>
          <p:cNvPr id="4" name="Rectangle 3"/>
          <p:cNvSpPr/>
          <p:nvPr/>
        </p:nvSpPr>
        <p:spPr>
          <a:xfrm>
            <a:off x="3857625" y="3429000"/>
            <a:ext cx="4572000" cy="2678113"/>
          </a:xfrm>
          <a:prstGeom prst="rect">
            <a:avLst/>
          </a:prstGeom>
        </p:spPr>
        <p:txBody>
          <a:bodyPr>
            <a:spAutoFit/>
          </a:bodyPr>
          <a:lstStyle/>
          <a:p>
            <a:pPr>
              <a:defRPr/>
            </a:pPr>
            <a:r>
              <a:rPr lang="en-GB" sz="2400" b="1" u="sng" dirty="0">
                <a:latin typeface="+mn-lt"/>
              </a:rPr>
              <a:t>Lesson Objectives</a:t>
            </a:r>
          </a:p>
          <a:p>
            <a:pPr>
              <a:defRPr/>
            </a:pPr>
            <a:endParaRPr lang="en-GB" sz="2400" b="1" u="sng" dirty="0">
              <a:latin typeface="+mn-lt"/>
            </a:endParaRPr>
          </a:p>
          <a:p>
            <a:pPr>
              <a:buFontTx/>
              <a:buChar char="-"/>
              <a:defRPr/>
            </a:pPr>
            <a:r>
              <a:rPr lang="en-GB" sz="2400" b="1" dirty="0">
                <a:latin typeface="+mn-lt"/>
              </a:rPr>
              <a:t>To learn the </a:t>
            </a:r>
            <a:r>
              <a:rPr lang="en-GB" sz="2400" b="1" dirty="0">
                <a:solidFill>
                  <a:srgbClr val="C00000"/>
                </a:solidFill>
                <a:latin typeface="+mn-lt"/>
              </a:rPr>
              <a:t>Kung Fu </a:t>
            </a:r>
            <a:r>
              <a:rPr lang="en-GB" sz="2400" b="1" dirty="0">
                <a:latin typeface="+mn-lt"/>
              </a:rPr>
              <a:t>moves for nine punctuation marks.</a:t>
            </a:r>
          </a:p>
          <a:p>
            <a:pPr>
              <a:buFontTx/>
              <a:buChar char="-"/>
              <a:defRPr/>
            </a:pPr>
            <a:endParaRPr lang="en-GB" sz="2400" b="1" dirty="0">
              <a:latin typeface="+mn-lt"/>
            </a:endParaRPr>
          </a:p>
          <a:p>
            <a:pPr>
              <a:buFontTx/>
              <a:buChar char="-"/>
              <a:defRPr/>
            </a:pPr>
            <a:r>
              <a:rPr lang="en-GB" sz="2400" b="1" dirty="0">
                <a:latin typeface="+mn-lt"/>
              </a:rPr>
              <a:t> To use these moves in a game of </a:t>
            </a:r>
            <a:r>
              <a:rPr lang="en-GB" sz="2400" b="1" dirty="0">
                <a:solidFill>
                  <a:srgbClr val="C00000"/>
                </a:solidFill>
                <a:latin typeface="+mn-lt"/>
              </a:rPr>
              <a:t>Kung Fu </a:t>
            </a:r>
            <a:r>
              <a:rPr lang="en-GB" sz="2400" b="1" dirty="0">
                <a:latin typeface="+mn-lt"/>
              </a:rPr>
              <a:t>punctuation.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GB" smtClean="0"/>
              <a:t>Full Stop</a:t>
            </a:r>
          </a:p>
        </p:txBody>
      </p:sp>
      <p:sp>
        <p:nvSpPr>
          <p:cNvPr id="3" name="Content Placeholder 2"/>
          <p:cNvSpPr>
            <a:spLocks noGrp="1"/>
          </p:cNvSpPr>
          <p:nvPr>
            <p:ph type="body" idx="1"/>
          </p:nvPr>
        </p:nvSpPr>
        <p:spPr>
          <a:xfrm>
            <a:off x="722313" y="2547938"/>
            <a:ext cx="7772400" cy="1166812"/>
          </a:xfrm>
        </p:spPr>
        <p:txBody>
          <a:bodyPr>
            <a:normAutofit/>
          </a:bodyPr>
          <a:lstStyle/>
          <a:p>
            <a:pPr eaLnBrk="1" fontAlgn="auto" hangingPunct="1">
              <a:spcBef>
                <a:spcPts val="580"/>
              </a:spcBef>
              <a:spcAft>
                <a:spcPts val="0"/>
              </a:spcAft>
              <a:buFont typeface="Wingdings 2"/>
              <a:buNone/>
              <a:defRPr/>
            </a:pPr>
            <a:r>
              <a:rPr lang="en-GB" sz="2800" b="1" dirty="0" smtClean="0"/>
              <a:t>Throw a short, right-handed punch at the air in front of you. Make the noise, Ha!</a:t>
            </a:r>
          </a:p>
          <a:p>
            <a:pPr eaLnBrk="1" fontAlgn="auto" hangingPunct="1">
              <a:spcBef>
                <a:spcPts val="580"/>
              </a:spcBef>
              <a:spcAft>
                <a:spcPts val="0"/>
              </a:spcAft>
              <a:buFont typeface="Wingdings 2"/>
              <a:buNone/>
              <a:defRPr/>
            </a:pPr>
            <a:endParaRPr lang="en-GB" dirty="0"/>
          </a:p>
        </p:txBody>
      </p:sp>
      <p:pic>
        <p:nvPicPr>
          <p:cNvPr id="47108" name="Picture 3" descr="C:\Users\Natasha\Pictures\My Scans\2010-10 (Oct)\scan0011.jpg"/>
          <p:cNvPicPr>
            <a:picLocks noChangeAspect="1" noChangeArrowheads="1"/>
          </p:cNvPicPr>
          <p:nvPr/>
        </p:nvPicPr>
        <p:blipFill>
          <a:blip r:embed="rId2" cstate="print"/>
          <a:srcRect/>
          <a:stretch>
            <a:fillRect/>
          </a:stretch>
        </p:blipFill>
        <p:spPr bwMode="auto">
          <a:xfrm>
            <a:off x="3286125" y="3786188"/>
            <a:ext cx="1887538" cy="2024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GB" smtClean="0"/>
              <a:t>Comma </a:t>
            </a:r>
          </a:p>
        </p:txBody>
      </p:sp>
      <p:sp>
        <p:nvSpPr>
          <p:cNvPr id="3" name="Text Placeholder 2"/>
          <p:cNvSpPr>
            <a:spLocks noGrp="1"/>
          </p:cNvSpPr>
          <p:nvPr>
            <p:ph type="body" idx="1"/>
          </p:nvPr>
        </p:nvSpPr>
        <p:spPr/>
        <p:txBody>
          <a:bodyPr>
            <a:normAutofit lnSpcReduction="10000"/>
          </a:bodyPr>
          <a:lstStyle/>
          <a:p>
            <a:pPr eaLnBrk="1" fontAlgn="auto" hangingPunct="1">
              <a:spcBef>
                <a:spcPts val="580"/>
              </a:spcBef>
              <a:spcAft>
                <a:spcPts val="0"/>
              </a:spcAft>
              <a:buFont typeface="Wingdings 2"/>
              <a:buNone/>
              <a:defRPr/>
            </a:pPr>
            <a:r>
              <a:rPr lang="en-GB" sz="2800" dirty="0" smtClean="0"/>
              <a:t>With your right arm bent so that your hand is in front of your face, make a short twisting motion at the wrist to signify the comma shape. Make the noise, Shi!</a:t>
            </a:r>
          </a:p>
          <a:p>
            <a:pPr eaLnBrk="1" fontAlgn="auto" hangingPunct="1">
              <a:spcBef>
                <a:spcPts val="580"/>
              </a:spcBef>
              <a:spcAft>
                <a:spcPts val="0"/>
              </a:spcAft>
              <a:buFont typeface="Wingdings 2"/>
              <a:buNone/>
              <a:defRPr/>
            </a:pPr>
            <a:endParaRPr lang="en-GB" dirty="0"/>
          </a:p>
        </p:txBody>
      </p:sp>
      <p:pic>
        <p:nvPicPr>
          <p:cNvPr id="48132" name="Picture 3" descr="C:\Users\Natasha\Pictures\My Scans\2010-10 (Oct)\scan0013.jpg"/>
          <p:cNvPicPr>
            <a:picLocks noChangeAspect="1" noChangeArrowheads="1"/>
          </p:cNvPicPr>
          <p:nvPr/>
        </p:nvPicPr>
        <p:blipFill>
          <a:blip r:embed="rId2" cstate="print"/>
          <a:srcRect/>
          <a:stretch>
            <a:fillRect/>
          </a:stretch>
        </p:blipFill>
        <p:spPr bwMode="auto">
          <a:xfrm>
            <a:off x="3429000" y="4143375"/>
            <a:ext cx="2062163" cy="1906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GB" smtClean="0"/>
              <a:t>Semi-Colon</a:t>
            </a:r>
          </a:p>
        </p:txBody>
      </p:sp>
      <p:sp>
        <p:nvSpPr>
          <p:cNvPr id="3" name="Text Placeholder 2"/>
          <p:cNvSpPr>
            <a:spLocks noGrp="1"/>
          </p:cNvSpPr>
          <p:nvPr>
            <p:ph type="body" idx="1"/>
          </p:nvPr>
        </p:nvSpPr>
        <p:spPr/>
        <p:txBody>
          <a:bodyPr>
            <a:normAutofit/>
          </a:bodyPr>
          <a:lstStyle/>
          <a:p>
            <a:pPr eaLnBrk="1" fontAlgn="auto" hangingPunct="1">
              <a:spcBef>
                <a:spcPts val="580"/>
              </a:spcBef>
              <a:spcAft>
                <a:spcPts val="0"/>
              </a:spcAft>
              <a:buFont typeface="Wingdings 2"/>
              <a:buNone/>
              <a:defRPr/>
            </a:pPr>
            <a:r>
              <a:rPr lang="en-GB" sz="2800" dirty="0" smtClean="0"/>
              <a:t>Do the full-stop punch, then the comma shape directly underneath it. Make the noises, Ha! Shi!</a:t>
            </a:r>
          </a:p>
          <a:p>
            <a:pPr eaLnBrk="1" fontAlgn="auto" hangingPunct="1">
              <a:spcBef>
                <a:spcPts val="580"/>
              </a:spcBef>
              <a:spcAft>
                <a:spcPts val="0"/>
              </a:spcAft>
              <a:buFont typeface="Wingdings 2"/>
              <a:buNone/>
              <a:defRPr/>
            </a:pPr>
            <a:endParaRPr lang="en-GB" dirty="0"/>
          </a:p>
        </p:txBody>
      </p:sp>
      <p:pic>
        <p:nvPicPr>
          <p:cNvPr id="49156" name="Picture 3" descr="C:\Users\Natasha\Pictures\My Scans\2010-10 (Oct)\scan0005.jpg"/>
          <p:cNvPicPr>
            <a:picLocks noChangeAspect="1" noChangeArrowheads="1"/>
          </p:cNvPicPr>
          <p:nvPr/>
        </p:nvPicPr>
        <p:blipFill>
          <a:blip r:embed="rId2" cstate="print"/>
          <a:srcRect/>
          <a:stretch>
            <a:fillRect/>
          </a:stretch>
        </p:blipFill>
        <p:spPr bwMode="auto">
          <a:xfrm>
            <a:off x="3429000" y="3929063"/>
            <a:ext cx="2036763" cy="194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GB" smtClean="0"/>
              <a:t>Colon </a:t>
            </a:r>
          </a:p>
        </p:txBody>
      </p:sp>
      <p:sp>
        <p:nvSpPr>
          <p:cNvPr id="3" name="Text Placeholder 2"/>
          <p:cNvSpPr>
            <a:spLocks noGrp="1"/>
          </p:cNvSpPr>
          <p:nvPr>
            <p:ph type="body" idx="1"/>
          </p:nvPr>
        </p:nvSpPr>
        <p:spPr/>
        <p:txBody>
          <a:bodyPr>
            <a:normAutofit/>
          </a:bodyPr>
          <a:lstStyle/>
          <a:p>
            <a:pPr eaLnBrk="1" fontAlgn="auto" hangingPunct="1">
              <a:spcBef>
                <a:spcPts val="580"/>
              </a:spcBef>
              <a:spcAft>
                <a:spcPts val="0"/>
              </a:spcAft>
              <a:buFont typeface="Wingdings 2"/>
              <a:buNone/>
              <a:defRPr/>
            </a:pPr>
            <a:r>
              <a:rPr lang="en-GB" sz="2800" dirty="0" smtClean="0"/>
              <a:t>Follow the full-stop punch immediately with one directly beneath it. Make the noises, Ha! Ha!</a:t>
            </a:r>
          </a:p>
          <a:p>
            <a:pPr eaLnBrk="1" fontAlgn="auto" hangingPunct="1">
              <a:spcBef>
                <a:spcPts val="580"/>
              </a:spcBef>
              <a:spcAft>
                <a:spcPts val="0"/>
              </a:spcAft>
              <a:buFont typeface="Wingdings 2"/>
              <a:buNone/>
              <a:defRPr/>
            </a:pPr>
            <a:endParaRPr lang="en-GB" dirty="0"/>
          </a:p>
        </p:txBody>
      </p:sp>
      <p:pic>
        <p:nvPicPr>
          <p:cNvPr id="50180" name="Picture 3" descr="C:\Users\Natasha\Pictures\My Scans\2010-10 (Oct)\scan0009.jpg"/>
          <p:cNvPicPr>
            <a:picLocks/>
          </p:cNvPicPr>
          <p:nvPr/>
        </p:nvPicPr>
        <p:blipFill>
          <a:blip r:embed="rId2" cstate="print"/>
          <a:srcRect/>
          <a:stretch>
            <a:fillRect/>
          </a:stretch>
        </p:blipFill>
        <p:spPr bwMode="auto">
          <a:xfrm>
            <a:off x="3357563" y="3714750"/>
            <a:ext cx="2066925" cy="192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GB" smtClean="0"/>
              <a:t>Question Mark   </a:t>
            </a:r>
          </a:p>
        </p:txBody>
      </p:sp>
      <p:sp>
        <p:nvSpPr>
          <p:cNvPr id="3" name="Text Placeholder 2"/>
          <p:cNvSpPr>
            <a:spLocks noGrp="1"/>
          </p:cNvSpPr>
          <p:nvPr>
            <p:ph type="body" idx="1"/>
          </p:nvPr>
        </p:nvSpPr>
        <p:spPr>
          <a:xfrm>
            <a:off x="722313" y="2547938"/>
            <a:ext cx="7772400" cy="2238375"/>
          </a:xfrm>
        </p:spPr>
        <p:txBody>
          <a:bodyPr>
            <a:normAutofit fontScale="85000" lnSpcReduction="20000"/>
          </a:bodyPr>
          <a:lstStyle/>
          <a:p>
            <a:pPr eaLnBrk="1" fontAlgn="auto" hangingPunct="1">
              <a:spcBef>
                <a:spcPts val="580"/>
              </a:spcBef>
              <a:spcAft>
                <a:spcPts val="0"/>
              </a:spcAft>
              <a:buFont typeface="Wingdings 2"/>
              <a:buNone/>
              <a:defRPr/>
            </a:pPr>
            <a:r>
              <a:rPr lang="en-GB" sz="3300" dirty="0" smtClean="0"/>
              <a:t>Separate the curly bit into three cutting movements with the hand: one horizontal left to right, one curved around, and one vertical coming from the bottom of the curved one. Then at the bottom of the shape you have just drawn in the air, bung in a full-stop punch. Make the noises, Shi! Shi! Shi! Ha!</a:t>
            </a:r>
          </a:p>
          <a:p>
            <a:pPr eaLnBrk="1" fontAlgn="auto" hangingPunct="1">
              <a:spcBef>
                <a:spcPts val="580"/>
              </a:spcBef>
              <a:spcAft>
                <a:spcPts val="0"/>
              </a:spcAft>
              <a:buFont typeface="Wingdings 2"/>
              <a:buNone/>
              <a:defRPr/>
            </a:pPr>
            <a:endParaRPr lang="en-GB" dirty="0"/>
          </a:p>
        </p:txBody>
      </p:sp>
      <p:pic>
        <p:nvPicPr>
          <p:cNvPr id="11268" name="Picture 2" descr="http://www.chinaexpat.com/files/u659/Kung_Fu_Panda.jpg"/>
          <p:cNvPicPr>
            <a:picLocks noChangeAspect="1" noChangeArrowheads="1"/>
          </p:cNvPicPr>
          <p:nvPr/>
        </p:nvPicPr>
        <p:blipFill>
          <a:blip r:embed="rId2" cstate="print"/>
          <a:srcRect/>
          <a:stretch>
            <a:fillRect/>
          </a:stretch>
        </p:blipFill>
        <p:spPr bwMode="auto">
          <a:xfrm>
            <a:off x="4357686" y="285728"/>
            <a:ext cx="2786082" cy="1959595"/>
          </a:xfrm>
          <a:prstGeom prst="rect">
            <a:avLst/>
          </a:prstGeom>
          <a:ln>
            <a:noFill/>
          </a:ln>
          <a:effectLst>
            <a:softEdge rad="112500"/>
          </a:effectLst>
        </p:spPr>
      </p:pic>
      <p:pic>
        <p:nvPicPr>
          <p:cNvPr id="51205" name="Picture 4" descr="C:\Users\Natasha\Pictures\My Scans\2010-10 (Oct)\scan0012.jpg"/>
          <p:cNvPicPr>
            <a:picLocks noChangeAspect="1" noChangeArrowheads="1"/>
          </p:cNvPicPr>
          <p:nvPr/>
        </p:nvPicPr>
        <p:blipFill>
          <a:blip r:embed="rId3" cstate="print"/>
          <a:srcRect/>
          <a:stretch>
            <a:fillRect/>
          </a:stretch>
        </p:blipFill>
        <p:spPr bwMode="auto">
          <a:xfrm>
            <a:off x="3500438" y="4500563"/>
            <a:ext cx="2179637" cy="200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GB" smtClean="0"/>
              <a:t>Exclamation Mark </a:t>
            </a:r>
          </a:p>
        </p:txBody>
      </p:sp>
      <p:sp>
        <p:nvSpPr>
          <p:cNvPr id="3" name="Text Placeholder 2"/>
          <p:cNvSpPr>
            <a:spLocks noGrp="1"/>
          </p:cNvSpPr>
          <p:nvPr>
            <p:ph type="body" idx="1"/>
          </p:nvPr>
        </p:nvSpPr>
        <p:spPr/>
        <p:txBody>
          <a:bodyPr>
            <a:normAutofit/>
          </a:bodyPr>
          <a:lstStyle/>
          <a:p>
            <a:pPr eaLnBrk="1" fontAlgn="auto" hangingPunct="1">
              <a:spcBef>
                <a:spcPts val="580"/>
              </a:spcBef>
              <a:spcAft>
                <a:spcPts val="0"/>
              </a:spcAft>
              <a:buFont typeface="Wingdings 2"/>
              <a:buNone/>
              <a:defRPr/>
            </a:pPr>
            <a:r>
              <a:rPr lang="en-GB" sz="2800" dirty="0" smtClean="0"/>
              <a:t>A long vertical slash, from top to bottom, followed by a full stop. Make the noises, Shiiiiii! Ha!</a:t>
            </a:r>
          </a:p>
          <a:p>
            <a:pPr eaLnBrk="1" fontAlgn="auto" hangingPunct="1">
              <a:spcBef>
                <a:spcPts val="580"/>
              </a:spcBef>
              <a:spcAft>
                <a:spcPts val="0"/>
              </a:spcAft>
              <a:buFont typeface="Wingdings 2"/>
              <a:buNone/>
              <a:defRPr/>
            </a:pPr>
            <a:endParaRPr lang="en-GB" dirty="0"/>
          </a:p>
        </p:txBody>
      </p:sp>
      <p:pic>
        <p:nvPicPr>
          <p:cNvPr id="52228" name="Picture 3" descr="C:\Users\Natasha\Pictures\My Scans\2010-10 (Oct)\scan0007.jpg"/>
          <p:cNvPicPr>
            <a:picLocks noChangeAspect="1" noChangeArrowheads="1"/>
          </p:cNvPicPr>
          <p:nvPr/>
        </p:nvPicPr>
        <p:blipFill>
          <a:blip r:embed="rId2" cstate="print"/>
          <a:srcRect/>
          <a:stretch>
            <a:fillRect/>
          </a:stretch>
        </p:blipFill>
        <p:spPr bwMode="auto">
          <a:xfrm>
            <a:off x="3571875" y="3929063"/>
            <a:ext cx="2005013"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GB" smtClean="0"/>
              <a:t>Speech Marks   </a:t>
            </a:r>
          </a:p>
        </p:txBody>
      </p:sp>
      <p:sp>
        <p:nvSpPr>
          <p:cNvPr id="3" name="Text Placeholder 2"/>
          <p:cNvSpPr>
            <a:spLocks noGrp="1"/>
          </p:cNvSpPr>
          <p:nvPr>
            <p:ph type="body" idx="1"/>
          </p:nvPr>
        </p:nvSpPr>
        <p:spPr>
          <a:xfrm>
            <a:off x="722313" y="2547938"/>
            <a:ext cx="7772400" cy="1666875"/>
          </a:xfrm>
        </p:spPr>
        <p:txBody>
          <a:bodyPr>
            <a:normAutofit/>
          </a:bodyPr>
          <a:lstStyle/>
          <a:p>
            <a:pPr eaLnBrk="1" fontAlgn="auto" hangingPunct="1">
              <a:spcBef>
                <a:spcPts val="580"/>
              </a:spcBef>
              <a:spcAft>
                <a:spcPts val="0"/>
              </a:spcAft>
              <a:buFont typeface="Wingdings 2"/>
              <a:buNone/>
              <a:defRPr/>
            </a:pPr>
            <a:r>
              <a:rPr lang="en-GB" sz="2800" dirty="0" smtClean="0"/>
              <a:t>Stand on one leg, extend your arms diagonally to the skies and wiggle your index and middle fingers in an approximation of speech marks. Make the noise, Haeeeee!</a:t>
            </a:r>
          </a:p>
          <a:p>
            <a:pPr eaLnBrk="1" fontAlgn="auto" hangingPunct="1">
              <a:spcBef>
                <a:spcPts val="580"/>
              </a:spcBef>
              <a:spcAft>
                <a:spcPts val="0"/>
              </a:spcAft>
              <a:buFont typeface="Wingdings 2"/>
              <a:buNone/>
              <a:defRPr/>
            </a:pPr>
            <a:endParaRPr lang="en-GB" dirty="0"/>
          </a:p>
        </p:txBody>
      </p:sp>
      <p:pic>
        <p:nvPicPr>
          <p:cNvPr id="53252" name="Picture 3" descr="C:\Users\Natasha\Pictures\My Scans\2010-10 (Oct)\scan0011 - Copy.jpg"/>
          <p:cNvPicPr>
            <a:picLocks noChangeAspect="1" noChangeArrowheads="1"/>
          </p:cNvPicPr>
          <p:nvPr/>
        </p:nvPicPr>
        <p:blipFill>
          <a:blip r:embed="rId2" cstate="print"/>
          <a:srcRect/>
          <a:stretch>
            <a:fillRect/>
          </a:stretch>
        </p:blipFill>
        <p:spPr bwMode="auto">
          <a:xfrm>
            <a:off x="3143250" y="4143375"/>
            <a:ext cx="2627313"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smtClean="0"/>
              <a:t>Comma   </a:t>
            </a:r>
          </a:p>
        </p:txBody>
      </p:sp>
      <p:sp>
        <p:nvSpPr>
          <p:cNvPr id="3" name="Text Placeholder 2"/>
          <p:cNvSpPr>
            <a:spLocks noGrp="1"/>
          </p:cNvSpPr>
          <p:nvPr>
            <p:ph type="body" idx="1"/>
          </p:nvPr>
        </p:nvSpPr>
        <p:spPr/>
        <p:txBody>
          <a:bodyPr>
            <a:normAutofit lnSpcReduction="10000"/>
          </a:bodyPr>
          <a:lstStyle/>
          <a:p>
            <a:pPr eaLnBrk="1" fontAlgn="auto" hangingPunct="1">
              <a:spcBef>
                <a:spcPts val="580"/>
              </a:spcBef>
              <a:spcAft>
                <a:spcPts val="0"/>
              </a:spcAft>
              <a:buFont typeface="Wingdings 2"/>
              <a:buNone/>
              <a:defRPr/>
            </a:pPr>
            <a:r>
              <a:rPr lang="en-GB" sz="2800" dirty="0" smtClean="0"/>
              <a:t>With your right arm bent so that your hand is in front of your face, make a short twisting motion at the wrist to signify the comma shape. Make the noise, Shi!</a:t>
            </a:r>
          </a:p>
          <a:p>
            <a:pPr eaLnBrk="1" fontAlgn="auto" hangingPunct="1">
              <a:spcBef>
                <a:spcPts val="580"/>
              </a:spcBef>
              <a:spcAft>
                <a:spcPts val="0"/>
              </a:spcAft>
              <a:buFont typeface="Wingdings 2"/>
              <a:buNone/>
              <a:defRPr/>
            </a:pPr>
            <a:endParaRPr lang="en-GB" dirty="0"/>
          </a:p>
        </p:txBody>
      </p:sp>
      <p:pic>
        <p:nvPicPr>
          <p:cNvPr id="9220" name="Picture 3" descr="C:\Users\Natasha\Pictures\My Scans\2010-10 (Oct)\scan0013.jpg"/>
          <p:cNvPicPr>
            <a:picLocks noChangeAspect="1" noChangeArrowheads="1"/>
          </p:cNvPicPr>
          <p:nvPr/>
        </p:nvPicPr>
        <p:blipFill>
          <a:blip r:embed="rId2" cstate="print"/>
          <a:srcRect/>
          <a:stretch>
            <a:fillRect/>
          </a:stretch>
        </p:blipFill>
        <p:spPr bwMode="auto">
          <a:xfrm>
            <a:off x="3429000" y="4143375"/>
            <a:ext cx="2062163" cy="1906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GB" smtClean="0"/>
              <a:t>Apostrophe   </a:t>
            </a:r>
          </a:p>
        </p:txBody>
      </p:sp>
      <p:sp>
        <p:nvSpPr>
          <p:cNvPr id="3" name="Text Placeholder 2"/>
          <p:cNvSpPr>
            <a:spLocks noGrp="1"/>
          </p:cNvSpPr>
          <p:nvPr>
            <p:ph type="body" idx="1"/>
          </p:nvPr>
        </p:nvSpPr>
        <p:spPr>
          <a:xfrm>
            <a:off x="722313" y="2547938"/>
            <a:ext cx="7772400" cy="2238375"/>
          </a:xfrm>
        </p:spPr>
        <p:txBody>
          <a:bodyPr>
            <a:normAutofit/>
          </a:bodyPr>
          <a:lstStyle/>
          <a:p>
            <a:pPr eaLnBrk="1" fontAlgn="auto" hangingPunct="1">
              <a:spcBef>
                <a:spcPts val="580"/>
              </a:spcBef>
              <a:spcAft>
                <a:spcPts val="0"/>
              </a:spcAft>
              <a:buFont typeface="Wingdings 2"/>
              <a:buNone/>
              <a:defRPr/>
            </a:pPr>
            <a:r>
              <a:rPr lang="en-GB" sz="2800" dirty="0" smtClean="0"/>
              <a:t>With your right arm fully extended to the air, wiggle your index finger. Make the noise, Blubalubaluba! (This is the best I can do to approximate the sound you can make with your tongue when you flap it up and down against the inside of your lips.)</a:t>
            </a:r>
          </a:p>
          <a:p>
            <a:pPr eaLnBrk="1" fontAlgn="auto" hangingPunct="1">
              <a:spcBef>
                <a:spcPts val="580"/>
              </a:spcBef>
              <a:spcAft>
                <a:spcPts val="0"/>
              </a:spcAft>
              <a:buFont typeface="Wingdings 2"/>
              <a:buNone/>
              <a:defRPr/>
            </a:pPr>
            <a:endParaRPr lang="en-GB" dirty="0"/>
          </a:p>
        </p:txBody>
      </p:sp>
      <p:pic>
        <p:nvPicPr>
          <p:cNvPr id="54276" name="Picture 3" descr="C:\Users\Natasha\Pictures\My Scans\2010-10 (Oct)\scan0010.jpg"/>
          <p:cNvPicPr>
            <a:picLocks noChangeAspect="1" noChangeArrowheads="1"/>
          </p:cNvPicPr>
          <p:nvPr/>
        </p:nvPicPr>
        <p:blipFill>
          <a:blip r:embed="rId2" cstate="print"/>
          <a:srcRect/>
          <a:stretch>
            <a:fillRect/>
          </a:stretch>
        </p:blipFill>
        <p:spPr bwMode="auto">
          <a:xfrm>
            <a:off x="4071938" y="4572000"/>
            <a:ext cx="2062162" cy="1925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GB" smtClean="0"/>
              <a:t>Ellipsis</a:t>
            </a:r>
          </a:p>
        </p:txBody>
      </p:sp>
      <p:sp>
        <p:nvSpPr>
          <p:cNvPr id="3" name="Text Placeholder 2"/>
          <p:cNvSpPr>
            <a:spLocks noGrp="1"/>
          </p:cNvSpPr>
          <p:nvPr>
            <p:ph type="body" idx="1"/>
          </p:nvPr>
        </p:nvSpPr>
        <p:spPr/>
        <p:txBody>
          <a:bodyPr>
            <a:normAutofit/>
          </a:bodyPr>
          <a:lstStyle/>
          <a:p>
            <a:pPr eaLnBrk="1" fontAlgn="auto" hangingPunct="1">
              <a:spcBef>
                <a:spcPts val="580"/>
              </a:spcBef>
              <a:spcAft>
                <a:spcPts val="0"/>
              </a:spcAft>
              <a:buFont typeface="Wingdings 2"/>
              <a:buNone/>
              <a:defRPr/>
            </a:pPr>
            <a:r>
              <a:rPr lang="en-GB" sz="2800" dirty="0" smtClean="0"/>
              <a:t>Three punches along a horizontal line. Make the noises, Ha! Ha! Ha!</a:t>
            </a:r>
          </a:p>
          <a:p>
            <a:pPr eaLnBrk="1" fontAlgn="auto" hangingPunct="1">
              <a:spcBef>
                <a:spcPts val="580"/>
              </a:spcBef>
              <a:spcAft>
                <a:spcPts val="0"/>
              </a:spcAft>
              <a:buFont typeface="Wingdings 2"/>
              <a:buNone/>
              <a:defRPr/>
            </a:pPr>
            <a:endParaRPr lang="en-GB" dirty="0"/>
          </a:p>
        </p:txBody>
      </p:sp>
      <p:pic>
        <p:nvPicPr>
          <p:cNvPr id="55300" name="Picture 3" descr="C:\Users\Natasha\Pictures\My Scans\2010-10 (Oct)\scan0004.jpg"/>
          <p:cNvPicPr>
            <a:picLocks noChangeAspect="1" noChangeArrowheads="1"/>
          </p:cNvPicPr>
          <p:nvPr/>
        </p:nvPicPr>
        <p:blipFill>
          <a:blip r:embed="rId2" cstate="print"/>
          <a:srcRect/>
          <a:stretch>
            <a:fillRect/>
          </a:stretch>
        </p:blipFill>
        <p:spPr bwMode="auto">
          <a:xfrm>
            <a:off x="3429000" y="3357563"/>
            <a:ext cx="2001838" cy="1887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GB" smtClean="0"/>
              <a:t>Brackets</a:t>
            </a:r>
          </a:p>
        </p:txBody>
      </p:sp>
      <p:sp>
        <p:nvSpPr>
          <p:cNvPr id="3" name="Text Placeholder 2"/>
          <p:cNvSpPr>
            <a:spLocks noGrp="1"/>
          </p:cNvSpPr>
          <p:nvPr>
            <p:ph type="body" idx="1"/>
          </p:nvPr>
        </p:nvSpPr>
        <p:spPr/>
        <p:txBody>
          <a:bodyPr>
            <a:noAutofit/>
          </a:bodyPr>
          <a:lstStyle/>
          <a:p>
            <a:pPr eaLnBrk="1" fontAlgn="auto" hangingPunct="1">
              <a:spcBef>
                <a:spcPts val="580"/>
              </a:spcBef>
              <a:spcAft>
                <a:spcPts val="0"/>
              </a:spcAft>
              <a:buFont typeface="Wingdings 2"/>
              <a:buNone/>
              <a:defRPr/>
            </a:pPr>
            <a:r>
              <a:rPr lang="en-GB" sz="2800" dirty="0" smtClean="0"/>
              <a:t>Using your left hand first, draw a curved convex line in the air; use your right hand to do the opposite motion for the closing bracket. Make the noises, Shi! Shi!</a:t>
            </a:r>
            <a:endParaRPr lang="en-GB" sz="2800" dirty="0"/>
          </a:p>
        </p:txBody>
      </p:sp>
      <p:grpSp>
        <p:nvGrpSpPr>
          <p:cNvPr id="56324" name="Group 4"/>
          <p:cNvGrpSpPr>
            <a:grpSpLocks/>
          </p:cNvGrpSpPr>
          <p:nvPr/>
        </p:nvGrpSpPr>
        <p:grpSpPr bwMode="auto">
          <a:xfrm>
            <a:off x="2500313" y="4143375"/>
            <a:ext cx="3292475" cy="1920875"/>
            <a:chOff x="1920" y="1739"/>
            <a:chExt cx="7906" cy="5310"/>
          </a:xfrm>
        </p:grpSpPr>
        <p:pic>
          <p:nvPicPr>
            <p:cNvPr id="56325" name="Picture 5" descr="scan0008"/>
            <p:cNvPicPr>
              <a:picLocks noChangeAspect="1" noChangeArrowheads="1"/>
            </p:cNvPicPr>
            <p:nvPr/>
          </p:nvPicPr>
          <p:blipFill>
            <a:blip r:embed="rId2" cstate="print"/>
            <a:srcRect/>
            <a:stretch>
              <a:fillRect/>
            </a:stretch>
          </p:blipFill>
          <p:spPr bwMode="auto">
            <a:xfrm>
              <a:off x="1920" y="1739"/>
              <a:ext cx="3750" cy="5310"/>
            </a:xfrm>
            <a:prstGeom prst="rect">
              <a:avLst/>
            </a:prstGeom>
            <a:noFill/>
            <a:ln w="9525">
              <a:noFill/>
              <a:miter lim="800000"/>
              <a:headEnd/>
              <a:tailEnd/>
            </a:ln>
          </p:spPr>
        </p:pic>
        <p:pic>
          <p:nvPicPr>
            <p:cNvPr id="56326" name="Picture 4" descr="scan0006"/>
            <p:cNvPicPr>
              <a:picLocks noChangeAspect="1" noChangeArrowheads="1"/>
            </p:cNvPicPr>
            <p:nvPr/>
          </p:nvPicPr>
          <p:blipFill>
            <a:blip r:embed="rId3" cstate="print"/>
            <a:srcRect/>
            <a:stretch>
              <a:fillRect/>
            </a:stretch>
          </p:blipFill>
          <p:spPr bwMode="auto">
            <a:xfrm>
              <a:off x="6150" y="1747"/>
              <a:ext cx="3676" cy="528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722313" y="285750"/>
            <a:ext cx="7772400" cy="2028825"/>
          </a:xfrm>
        </p:spPr>
        <p:txBody>
          <a:bodyPr/>
          <a:lstStyle/>
          <a:p>
            <a:pPr eaLnBrk="1" hangingPunct="1"/>
            <a:r>
              <a:rPr lang="en-GB" smtClean="0"/>
              <a:t>Advanced Kung Fu Punctuation</a:t>
            </a:r>
          </a:p>
        </p:txBody>
      </p:sp>
      <p:sp>
        <p:nvSpPr>
          <p:cNvPr id="3" name="Text Placeholder 2"/>
          <p:cNvSpPr>
            <a:spLocks noGrp="1"/>
          </p:cNvSpPr>
          <p:nvPr>
            <p:ph type="body" idx="1"/>
          </p:nvPr>
        </p:nvSpPr>
        <p:spPr>
          <a:xfrm>
            <a:off x="722313" y="2547938"/>
            <a:ext cx="7772400" cy="1738312"/>
          </a:xfrm>
        </p:spPr>
        <p:txBody>
          <a:bodyPr/>
          <a:lstStyle/>
          <a:p>
            <a:pPr eaLnBrk="1" hangingPunct="1">
              <a:defRPr/>
            </a:pPr>
            <a:r>
              <a:rPr lang="en-GB" sz="4000" dirty="0" smtClean="0"/>
              <a:t>Perform the correct move and sound to match the punctuation mark</a:t>
            </a:r>
            <a:endParaRPr lang="en-GB" sz="4000" dirty="0"/>
          </a:p>
        </p:txBody>
      </p:sp>
      <p:pic>
        <p:nvPicPr>
          <p:cNvPr id="18436" name="Picture 5" descr="http://www.digitalbattle.com/wp-content/uploads/2008/03/kung-fu-panda-lotus-lake-alligator-battle.jpg"/>
          <p:cNvPicPr>
            <a:picLocks noChangeAspect="1" noChangeArrowheads="1"/>
          </p:cNvPicPr>
          <p:nvPr/>
        </p:nvPicPr>
        <p:blipFill>
          <a:blip r:embed="rId2" cstate="print"/>
          <a:srcRect/>
          <a:stretch>
            <a:fillRect/>
          </a:stretch>
        </p:blipFill>
        <p:spPr bwMode="auto">
          <a:xfrm>
            <a:off x="2214563" y="4000500"/>
            <a:ext cx="4383087" cy="24685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smtClean="0"/>
              <a:t>The </a:t>
            </a:r>
            <a:r>
              <a:rPr lang="en-US" dirty="0" smtClean="0"/>
              <a:t>boys </a:t>
            </a:r>
            <a:r>
              <a:rPr lang="en-US" dirty="0" smtClean="0"/>
              <a:t>bike was </a:t>
            </a:r>
            <a:r>
              <a:rPr lang="en-US" dirty="0" smtClean="0"/>
              <a:t>broken</a:t>
            </a:r>
            <a:endParaRPr lang="en-US" dirty="0" smtClean="0"/>
          </a:p>
        </p:txBody>
      </p:sp>
      <p:sp>
        <p:nvSpPr>
          <p:cNvPr id="3" name="Text Placeholder 2"/>
          <p:cNvSpPr>
            <a:spLocks noGrp="1"/>
          </p:cNvSpPr>
          <p:nvPr>
            <p:ph type="body" idx="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smtClean="0"/>
              <a:t>Spaghetti is the favorite food of many people however I </a:t>
            </a:r>
            <a:r>
              <a:rPr lang="en-US" dirty="0" err="1" smtClean="0"/>
              <a:t>dont</a:t>
            </a:r>
            <a:r>
              <a:rPr lang="en-US" dirty="0" smtClean="0"/>
              <a:t> like it</a:t>
            </a:r>
          </a:p>
        </p:txBody>
      </p:sp>
      <p:sp>
        <p:nvSpPr>
          <p:cNvPr id="3" name="Text Placeholder 2"/>
          <p:cNvSpPr>
            <a:spLocks noGrp="1"/>
          </p:cNvSpPr>
          <p:nvPr>
            <p:ph type="body" idx="1"/>
          </p:nvPr>
        </p:nvSpPr>
        <p:spPr/>
        <p:txBody>
          <a:bodyPr/>
          <a:lstStyle/>
          <a:p>
            <a:pPr>
              <a:defRPr/>
            </a:pPr>
            <a:endParaRPr lang="en-US" dirty="0"/>
          </a:p>
        </p:txBody>
      </p:sp>
    </p:spTree>
    <p:extLst>
      <p:ext uri="{BB962C8B-B14F-4D97-AF65-F5344CB8AC3E}">
        <p14:creationId xmlns:p14="http://schemas.microsoft.com/office/powerpoint/2010/main" val="23871417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z="3600" dirty="0" smtClean="0"/>
              <a:t>For the sleepover you have to bring pillow blanket toothbrush and toothpaste</a:t>
            </a:r>
          </a:p>
        </p:txBody>
      </p:sp>
      <p:sp>
        <p:nvSpPr>
          <p:cNvPr id="3" name="Text Placeholder 2"/>
          <p:cNvSpPr>
            <a:spLocks noGrp="1"/>
          </p:cNvSpPr>
          <p:nvPr>
            <p:ph type="body" idx="1"/>
          </p:nvPr>
        </p:nvSpPr>
        <p:spPr/>
        <p:txBody>
          <a:bodyPr/>
          <a:lstStyle/>
          <a:p>
            <a:pPr>
              <a:defRPr/>
            </a:pPr>
            <a:endParaRPr lang="en-US" dirty="0"/>
          </a:p>
        </p:txBody>
      </p:sp>
    </p:spTree>
    <p:extLst>
      <p:ext uri="{BB962C8B-B14F-4D97-AF65-F5344CB8AC3E}">
        <p14:creationId xmlns:p14="http://schemas.microsoft.com/office/powerpoint/2010/main" val="17511340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11560" y="836712"/>
            <a:ext cx="7772400" cy="1362075"/>
          </a:xfrm>
        </p:spPr>
        <p:txBody>
          <a:bodyPr/>
          <a:lstStyle/>
          <a:p>
            <a:r>
              <a:rPr lang="en-US" sz="3600" dirty="0" smtClean="0"/>
              <a:t>Lets go to the beach asked Jane</a:t>
            </a:r>
            <a:br>
              <a:rPr lang="en-US" sz="3600" dirty="0" smtClean="0"/>
            </a:br>
            <a:r>
              <a:rPr lang="en-US" sz="3600" dirty="0" smtClean="0"/>
              <a:t>Sure I will call Marina too replied John</a:t>
            </a:r>
          </a:p>
        </p:txBody>
      </p:sp>
      <p:sp>
        <p:nvSpPr>
          <p:cNvPr id="3" name="Text Placeholder 2"/>
          <p:cNvSpPr>
            <a:spLocks noGrp="1"/>
          </p:cNvSpPr>
          <p:nvPr>
            <p:ph type="body" idx="1"/>
          </p:nvPr>
        </p:nvSpPr>
        <p:spPr/>
        <p:txBody>
          <a:bodyPr/>
          <a:lstStyle/>
          <a:p>
            <a:pPr>
              <a:defRPr/>
            </a:pPr>
            <a:endParaRPr lang="en-US" dirty="0"/>
          </a:p>
        </p:txBody>
      </p:sp>
    </p:spTree>
    <p:extLst>
      <p:ext uri="{BB962C8B-B14F-4D97-AF65-F5344CB8AC3E}">
        <p14:creationId xmlns:p14="http://schemas.microsoft.com/office/powerpoint/2010/main" val="24345076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smtClean="0"/>
              <a:t>Today SSR Silent Sustained Reading will start at 8 am </a:t>
            </a:r>
          </a:p>
        </p:txBody>
      </p:sp>
      <p:sp>
        <p:nvSpPr>
          <p:cNvPr id="3" name="Text Placeholder 2"/>
          <p:cNvSpPr>
            <a:spLocks noGrp="1"/>
          </p:cNvSpPr>
          <p:nvPr>
            <p:ph type="body" idx="1"/>
          </p:nvPr>
        </p:nvSpPr>
        <p:spPr/>
        <p:txBody>
          <a:bodyPr/>
          <a:lstStyle/>
          <a:p>
            <a:pPr>
              <a:defRPr/>
            </a:pPr>
            <a:endParaRPr lang="en-US" dirty="0"/>
          </a:p>
        </p:txBody>
      </p:sp>
    </p:spTree>
    <p:extLst>
      <p:ext uri="{BB962C8B-B14F-4D97-AF65-F5344CB8AC3E}">
        <p14:creationId xmlns:p14="http://schemas.microsoft.com/office/powerpoint/2010/main" val="478486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smtClean="0"/>
              <a:t>Semi-Colon</a:t>
            </a:r>
          </a:p>
        </p:txBody>
      </p:sp>
      <p:sp>
        <p:nvSpPr>
          <p:cNvPr id="3" name="Text Placeholder 2"/>
          <p:cNvSpPr>
            <a:spLocks noGrp="1"/>
          </p:cNvSpPr>
          <p:nvPr>
            <p:ph type="body" idx="1"/>
          </p:nvPr>
        </p:nvSpPr>
        <p:spPr/>
        <p:txBody>
          <a:bodyPr>
            <a:normAutofit/>
          </a:bodyPr>
          <a:lstStyle/>
          <a:p>
            <a:pPr eaLnBrk="1" fontAlgn="auto" hangingPunct="1">
              <a:spcBef>
                <a:spcPts val="580"/>
              </a:spcBef>
              <a:spcAft>
                <a:spcPts val="0"/>
              </a:spcAft>
              <a:buFont typeface="Wingdings 2"/>
              <a:buNone/>
              <a:defRPr/>
            </a:pPr>
            <a:r>
              <a:rPr lang="en-GB" sz="2800" dirty="0" smtClean="0"/>
              <a:t>Do the full-stop punch, then the comma shape directly underneath it. Make the noises, Ha! Shi!</a:t>
            </a:r>
          </a:p>
          <a:p>
            <a:pPr eaLnBrk="1" fontAlgn="auto" hangingPunct="1">
              <a:spcBef>
                <a:spcPts val="580"/>
              </a:spcBef>
              <a:spcAft>
                <a:spcPts val="0"/>
              </a:spcAft>
              <a:buFont typeface="Wingdings 2"/>
              <a:buNone/>
              <a:defRPr/>
            </a:pPr>
            <a:endParaRPr lang="en-GB" dirty="0"/>
          </a:p>
        </p:txBody>
      </p:sp>
      <p:pic>
        <p:nvPicPr>
          <p:cNvPr id="10244" name="Picture 3" descr="C:\Users\Natasha\Pictures\My Scans\2010-10 (Oct)\scan0005.jpg"/>
          <p:cNvPicPr>
            <a:picLocks noChangeAspect="1" noChangeArrowheads="1"/>
          </p:cNvPicPr>
          <p:nvPr/>
        </p:nvPicPr>
        <p:blipFill>
          <a:blip r:embed="rId2" cstate="print"/>
          <a:srcRect/>
          <a:stretch>
            <a:fillRect/>
          </a:stretch>
        </p:blipFill>
        <p:spPr bwMode="auto">
          <a:xfrm>
            <a:off x="3429000" y="3929063"/>
            <a:ext cx="2036763" cy="194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smtClean="0"/>
              <a:t>Colon    </a:t>
            </a:r>
          </a:p>
        </p:txBody>
      </p:sp>
      <p:sp>
        <p:nvSpPr>
          <p:cNvPr id="3" name="Text Placeholder 2"/>
          <p:cNvSpPr>
            <a:spLocks noGrp="1"/>
          </p:cNvSpPr>
          <p:nvPr>
            <p:ph type="body" idx="1"/>
          </p:nvPr>
        </p:nvSpPr>
        <p:spPr/>
        <p:txBody>
          <a:bodyPr>
            <a:normAutofit/>
          </a:bodyPr>
          <a:lstStyle/>
          <a:p>
            <a:pPr eaLnBrk="1" fontAlgn="auto" hangingPunct="1">
              <a:spcBef>
                <a:spcPts val="580"/>
              </a:spcBef>
              <a:spcAft>
                <a:spcPts val="0"/>
              </a:spcAft>
              <a:buFont typeface="Wingdings 2"/>
              <a:buNone/>
              <a:defRPr/>
            </a:pPr>
            <a:r>
              <a:rPr lang="en-GB" sz="2800" dirty="0" smtClean="0"/>
              <a:t>Follow the full-stop punch immediately with one directly beneath it. Make the noises, Ha! Ha!</a:t>
            </a:r>
          </a:p>
          <a:p>
            <a:pPr eaLnBrk="1" fontAlgn="auto" hangingPunct="1">
              <a:spcBef>
                <a:spcPts val="580"/>
              </a:spcBef>
              <a:spcAft>
                <a:spcPts val="0"/>
              </a:spcAft>
              <a:buFont typeface="Wingdings 2"/>
              <a:buNone/>
              <a:defRPr/>
            </a:pPr>
            <a:endParaRPr lang="en-GB" dirty="0"/>
          </a:p>
        </p:txBody>
      </p:sp>
      <p:pic>
        <p:nvPicPr>
          <p:cNvPr id="11268" name="Picture 3" descr="C:\Users\Natasha\Pictures\My Scans\2010-10 (Oct)\scan0009.jpg"/>
          <p:cNvPicPr>
            <a:picLocks/>
          </p:cNvPicPr>
          <p:nvPr/>
        </p:nvPicPr>
        <p:blipFill>
          <a:blip r:embed="rId2" cstate="print"/>
          <a:srcRect/>
          <a:stretch>
            <a:fillRect/>
          </a:stretch>
        </p:blipFill>
        <p:spPr bwMode="auto">
          <a:xfrm>
            <a:off x="3071813" y="3929063"/>
            <a:ext cx="2066925" cy="192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22313" y="285750"/>
            <a:ext cx="7772400" cy="2028825"/>
          </a:xfrm>
        </p:spPr>
        <p:txBody>
          <a:bodyPr/>
          <a:lstStyle/>
          <a:p>
            <a:pPr eaLnBrk="1" hangingPunct="1"/>
            <a:r>
              <a:rPr lang="en-GB" smtClean="0"/>
              <a:t>Advanced Kung Fu Punctuation</a:t>
            </a:r>
          </a:p>
        </p:txBody>
      </p:sp>
      <p:sp>
        <p:nvSpPr>
          <p:cNvPr id="3" name="Text Placeholder 2"/>
          <p:cNvSpPr>
            <a:spLocks noGrp="1"/>
          </p:cNvSpPr>
          <p:nvPr>
            <p:ph type="body" idx="1"/>
          </p:nvPr>
        </p:nvSpPr>
        <p:spPr>
          <a:xfrm>
            <a:off x="722313" y="2547938"/>
            <a:ext cx="7772400" cy="1738312"/>
          </a:xfrm>
        </p:spPr>
        <p:txBody>
          <a:bodyPr/>
          <a:lstStyle/>
          <a:p>
            <a:pPr eaLnBrk="1" hangingPunct="1">
              <a:defRPr/>
            </a:pPr>
            <a:r>
              <a:rPr lang="en-GB" sz="4000" dirty="0" smtClean="0"/>
              <a:t>Perform the correct move and sound to match the punctuation mark</a:t>
            </a:r>
            <a:endParaRPr lang="en-GB" sz="4000" dirty="0"/>
          </a:p>
        </p:txBody>
      </p:sp>
      <p:pic>
        <p:nvPicPr>
          <p:cNvPr id="11268" name="Picture 5" descr="http://www.digitalbattle.com/wp-content/uploads/2008/03/kung-fu-panda-lotus-lake-alligator-battle.jpg"/>
          <p:cNvPicPr>
            <a:picLocks noChangeAspect="1" noChangeArrowheads="1"/>
          </p:cNvPicPr>
          <p:nvPr/>
        </p:nvPicPr>
        <p:blipFill>
          <a:blip r:embed="rId2" cstate="print"/>
          <a:srcRect/>
          <a:stretch>
            <a:fillRect/>
          </a:stretch>
        </p:blipFill>
        <p:spPr bwMode="auto">
          <a:xfrm>
            <a:off x="2214563" y="4000500"/>
            <a:ext cx="4383087" cy="24685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mtClean="0"/>
              <a:t>She walked to the shop.</a:t>
            </a:r>
          </a:p>
        </p:txBody>
      </p:sp>
      <p:sp>
        <p:nvSpPr>
          <p:cNvPr id="3" name="Text Placeholder 2"/>
          <p:cNvSpPr>
            <a:spLocks noGrp="1"/>
          </p:cNvSpPr>
          <p:nvPr>
            <p:ph type="body" idx="1"/>
          </p:nvPr>
        </p:nvSpPr>
        <p:spPr/>
        <p:txBody>
          <a:bodyPr/>
          <a:lstStyle/>
          <a:p>
            <a:pPr>
              <a:defRPr/>
            </a:pPr>
            <a:endParaRPr lang="en-GB"/>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607</TotalTime>
  <Words>1280</Words>
  <Application>Microsoft Office PowerPoint</Application>
  <PresentationFormat>Apresentação na tela (4:3)</PresentationFormat>
  <Paragraphs>106</Paragraphs>
  <Slides>58</Slides>
  <Notes>0</Notes>
  <HiddenSlides>0</HiddenSlides>
  <MMClips>0</MMClips>
  <ScaleCrop>false</ScaleCrop>
  <HeadingPairs>
    <vt:vector size="4" baseType="variant">
      <vt:variant>
        <vt:lpstr>Tema</vt:lpstr>
      </vt:variant>
      <vt:variant>
        <vt:i4>1</vt:i4>
      </vt:variant>
      <vt:variant>
        <vt:lpstr>Títulos de slides</vt:lpstr>
      </vt:variant>
      <vt:variant>
        <vt:i4>58</vt:i4>
      </vt:variant>
    </vt:vector>
  </HeadingPairs>
  <TitlesOfParts>
    <vt:vector size="59" baseType="lpstr">
      <vt:lpstr>Equity</vt:lpstr>
      <vt:lpstr>Apresentação do PowerPoint</vt:lpstr>
      <vt:lpstr>KUNG FU PUNCTUATION – WHITE BELT</vt:lpstr>
      <vt:lpstr>Capital Letter    </vt:lpstr>
      <vt:lpstr>Full Stop    </vt:lpstr>
      <vt:lpstr>Comma   </vt:lpstr>
      <vt:lpstr>Semi-Colon</vt:lpstr>
      <vt:lpstr>Colon    </vt:lpstr>
      <vt:lpstr>Advanced Kung Fu Punctuation</vt:lpstr>
      <vt:lpstr>She walked to the shop.</vt:lpstr>
      <vt:lpstr>She bought apples, pears and tea.</vt:lpstr>
      <vt:lpstr>It was hot; we went to the beach.</vt:lpstr>
      <vt:lpstr>Tennis, which is a popular sport, can be played in pairs.</vt:lpstr>
      <vt:lpstr>I speak the following languages: English, Spanish and French.</vt:lpstr>
      <vt:lpstr>He was late; he missed the bus.</vt:lpstr>
      <vt:lpstr>Unfortunately, we lost the game.</vt:lpstr>
      <vt:lpstr>I caught three fish: a tuna, a cod and a salmon.</vt:lpstr>
      <vt:lpstr>Tournament</vt:lpstr>
      <vt:lpstr>WHITE BELT TOURNAMENT</vt:lpstr>
      <vt:lpstr>KUNG FU PUNCTUATION – RED BELT</vt:lpstr>
      <vt:lpstr>Capital Letter    </vt:lpstr>
      <vt:lpstr>Full Stop</vt:lpstr>
      <vt:lpstr>Comma </vt:lpstr>
      <vt:lpstr>Semi-Colon</vt:lpstr>
      <vt:lpstr>Colon </vt:lpstr>
      <vt:lpstr>Question Mark   </vt:lpstr>
      <vt:lpstr>Exclamation Mark </vt:lpstr>
      <vt:lpstr>Speech Marks   </vt:lpstr>
      <vt:lpstr>Advanced Kung Fu Punctuation</vt:lpstr>
      <vt:lpstr>Walking to the shop, I whistled.</vt:lpstr>
      <vt:lpstr>What is the capital of France?</vt:lpstr>
      <vt:lpstr>I thought he was dead!</vt:lpstr>
      <vt:lpstr>I want to live in Jamaica; it’s warmer there.</vt:lpstr>
      <vt:lpstr>She said, “I want lipstick, eye-shadow and mascara.”</vt:lpstr>
      <vt:lpstr>He went to the park; it was crowded.</vt:lpstr>
      <vt:lpstr>“Who are you?” he asked.</vt:lpstr>
      <vt:lpstr>Don’t you dare!</vt:lpstr>
      <vt:lpstr>Is this the way to Amarillo?</vt:lpstr>
      <vt:lpstr>She shouted, “go away!”</vt:lpstr>
      <vt:lpstr>“Oh my God!” she shrieked, “is that Zac Efron?”</vt:lpstr>
      <vt:lpstr>Tournament</vt:lpstr>
      <vt:lpstr>RED BELT TOURNAMENT</vt:lpstr>
      <vt:lpstr>KUNG FU PUNCTUATION – BLACK BELT</vt:lpstr>
      <vt:lpstr>Full Stop</vt:lpstr>
      <vt:lpstr>Comma </vt:lpstr>
      <vt:lpstr>Semi-Colon</vt:lpstr>
      <vt:lpstr>Colon </vt:lpstr>
      <vt:lpstr>Question Mark   </vt:lpstr>
      <vt:lpstr>Exclamation Mark </vt:lpstr>
      <vt:lpstr>Speech Marks   </vt:lpstr>
      <vt:lpstr>Apostrophe   </vt:lpstr>
      <vt:lpstr>Ellipsis</vt:lpstr>
      <vt:lpstr>Brackets</vt:lpstr>
      <vt:lpstr>Advanced Kung Fu Punctuation</vt:lpstr>
      <vt:lpstr>The boys bike was broken</vt:lpstr>
      <vt:lpstr>Spaghetti is the favorite food of many people however I dont like it</vt:lpstr>
      <vt:lpstr>For the sleepover you have to bring pillow blanket toothbrush and toothpaste</vt:lpstr>
      <vt:lpstr>Lets go to the beach asked Jane Sure I will call Marina too replied John</vt:lpstr>
      <vt:lpstr>Today SSR Silent Sustained Reading will start at 8 am </vt:lpstr>
    </vt:vector>
  </TitlesOfParts>
  <Company>Wallasey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KUNG FU PUNCTUATION</dc:title>
  <dc:creator>MandKisi</dc:creator>
  <cp:lastModifiedBy>Maiara Mian Terra</cp:lastModifiedBy>
  <cp:revision>54</cp:revision>
  <dcterms:created xsi:type="dcterms:W3CDTF">2010-03-04T15:24:31Z</dcterms:created>
  <dcterms:modified xsi:type="dcterms:W3CDTF">2016-04-18T13:52:51Z</dcterms:modified>
</cp:coreProperties>
</file>