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848600" cy="2438400"/>
          </a:xfrm>
        </p:spPr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142999"/>
          </a:xfrm>
        </p:spPr>
        <p:txBody>
          <a:bodyPr/>
          <a:lstStyle/>
          <a:p>
            <a:r>
              <a:rPr smtClean="0"/>
              <a:t>title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title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sravi</cp:lastModifiedBy>
  <cp:revision>1</cp:revision>
  <dcterms:created xsi:type="dcterms:W3CDTF">2006-08-16T00:00:00Z</dcterms:created>
  <dcterms:modified xsi:type="dcterms:W3CDTF">2009-09-25T06:29:29Z</dcterms:modified>
</cp:coreProperties>
</file>