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7B26-F0E5-42AA-928A-508741F8231D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98E1F-5848-4755-87A3-CF7F172C2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7B26-F0E5-42AA-928A-508741F8231D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98E1F-5848-4755-87A3-CF7F172C2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7B26-F0E5-42AA-928A-508741F8231D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98E1F-5848-4755-87A3-CF7F172C2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7B26-F0E5-42AA-928A-508741F8231D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98E1F-5848-4755-87A3-CF7F172C2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7B26-F0E5-42AA-928A-508741F8231D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98E1F-5848-4755-87A3-CF7F172C2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7B26-F0E5-42AA-928A-508741F8231D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98E1F-5848-4755-87A3-CF7F172C2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7B26-F0E5-42AA-928A-508741F8231D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98E1F-5848-4755-87A3-CF7F172C2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7B26-F0E5-42AA-928A-508741F8231D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98E1F-5848-4755-87A3-CF7F172C2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7B26-F0E5-42AA-928A-508741F8231D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98E1F-5848-4755-87A3-CF7F172C2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7B26-F0E5-42AA-928A-508741F8231D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98E1F-5848-4755-87A3-CF7F172C2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7B26-F0E5-42AA-928A-508741F8231D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98E1F-5848-4755-87A3-CF7F172C2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97B26-F0E5-42AA-928A-508741F8231D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98E1F-5848-4755-87A3-CF7F172C2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4525963"/>
          </a:xfrm>
          <a:solidFill>
            <a:schemeClr val="accent1"/>
          </a:solidFill>
        </p:spPr>
        <p:txBody>
          <a:bodyPr/>
          <a:lstStyle/>
          <a:p>
            <a:pPr marL="0" indent="0">
              <a:buNone/>
            </a:pPr>
            <a:r>
              <a:rPr lang="en-US" u="sng" dirty="0" smtClean="0">
                <a:uFill>
                  <a:solidFill>
                    <a:srgbClr val="FF0000"/>
                  </a:solidFill>
                </a:uFill>
              </a:rPr>
              <a:t>Underlined </a:t>
            </a:r>
            <a:r>
              <a:rPr lang="en-US" u="sng" dirty="0" smtClean="0"/>
              <a:t>Text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 Shadowed Titles</dc:title>
  <dc:creator>Phoenix</dc:creator>
  <cp:lastModifiedBy>Bartosz Kosiorek</cp:lastModifiedBy>
  <cp:revision>7</cp:revision>
  <dcterms:created xsi:type="dcterms:W3CDTF">2011-09-24T04:11:00Z</dcterms:created>
  <dcterms:modified xsi:type="dcterms:W3CDTF">2017-05-23T15:37:02Z</dcterms:modified>
</cp:coreProperties>
</file>