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Underlined Text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Shadowed Titles</dc:title>
  <dc:creator>Phoenix</dc:creator>
  <cp:lastModifiedBy>Bartosz Kosiorek</cp:lastModifiedBy>
  <cp:revision>5</cp:revision>
  <dcterms:created xsi:type="dcterms:W3CDTF">2011-09-24T04:11:00Z</dcterms:created>
  <dcterms:modified xsi:type="dcterms:W3CDTF">2017-05-23T13:09:16Z</dcterms:modified>
</cp:coreProperties>
</file>