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5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5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9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8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1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7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74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1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89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3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048A0-9133-4A6B-86C9-469D0F4D68E6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60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418584"/>
              </p:ext>
            </p:extLst>
          </p:nvPr>
        </p:nvGraphicFramePr>
        <p:xfrm>
          <a:off x="4319751" y="1902080"/>
          <a:ext cx="3042746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373"/>
                <a:gridCol w="15213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Single line ii</a:t>
                      </a:r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Single line iii</a:t>
                      </a:r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39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Liberation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4</cp:revision>
  <dcterms:created xsi:type="dcterms:W3CDTF">2018-06-11T17:21:50Z</dcterms:created>
  <dcterms:modified xsi:type="dcterms:W3CDTF">2018-06-13T08:34:34Z</dcterms:modified>
</cp:coreProperties>
</file>