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5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5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8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1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74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1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89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3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48A0-9133-4A6B-86C9-469D0F4D68E6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EC2A-1DEB-4542-8A7F-6BFFB69F5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6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71830"/>
              </p:ext>
            </p:extLst>
          </p:nvPr>
        </p:nvGraphicFramePr>
        <p:xfrm>
          <a:off x="4319751" y="1902080"/>
          <a:ext cx="304274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373"/>
                <a:gridCol w="15213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Single </a:t>
                      </a:r>
                      <a:r>
                        <a:rPr lang="en-US" smtClean="0"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line </a:t>
                      </a:r>
                      <a:r>
                        <a:rPr lang="en-US" smtClean="0"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ii</a:t>
                      </a:r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iberation Sans" panose="020B0604020202020204" pitchFamily="34" charset="0"/>
                          <a:ea typeface="Liberation Sans" panose="020B0604020202020204" pitchFamily="34" charset="0"/>
                          <a:cs typeface="Liberation Sans" panose="020B0604020202020204" pitchFamily="34" charset="0"/>
                        </a:rPr>
                        <a:t>Single line iii</a:t>
                      </a:r>
                      <a:endParaRPr lang="en-GB" dirty="0">
                        <a:latin typeface="Liberation Sans" panose="020B0604020202020204" pitchFamily="34" charset="0"/>
                        <a:ea typeface="Liberation Sans" panose="020B0604020202020204" pitchFamily="34" charset="0"/>
                        <a:cs typeface="Liberation Sans" panose="020B0604020202020204" pitchFamily="34" charset="0"/>
                      </a:endParaRPr>
                    </a:p>
                  </a:txBody>
                  <a:tcPr>
                    <a:lnL w="126720" cmpd="sng">
                      <a:noFill/>
                    </a:lnL>
                    <a:lnR w="126720" cmpd="sng">
                      <a:noFill/>
                    </a:lnR>
                    <a:lnT w="126720" cmpd="sng">
                      <a:noFill/>
                    </a:lnT>
                    <a:lnB w="38100" cmpd="sng">
                      <a:noFill/>
                    </a:lnB>
                    <a:lnTlToBr w="126720" cmpd="sng">
                      <a:noFill/>
                      <a:prstDash val="solid"/>
                    </a:lnTlToBr>
                    <a:lnBlToTr w="12672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39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Liberation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</cp:revision>
  <dcterms:created xsi:type="dcterms:W3CDTF">2018-06-11T17:21:50Z</dcterms:created>
  <dcterms:modified xsi:type="dcterms:W3CDTF">2018-06-11T18:00:25Z</dcterms:modified>
</cp:coreProperties>
</file>