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6E72-ED7A-4696-A541-0388EA4B64D7}" type="datetimeFigureOut">
              <a:rPr lang="en-GB" smtClean="0"/>
              <a:t>02/06/2018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7BED-BDC7-4655-BF0C-4ABEA3AB8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72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6E72-ED7A-4696-A541-0388EA4B64D7}" type="datetimeFigureOut">
              <a:rPr lang="en-GB" smtClean="0"/>
              <a:t>02/06/2018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7BED-BDC7-4655-BF0C-4ABEA3AB8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05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6E72-ED7A-4696-A541-0388EA4B64D7}" type="datetimeFigureOut">
              <a:rPr lang="en-GB" smtClean="0"/>
              <a:t>02/06/2018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7BED-BDC7-4655-BF0C-4ABEA3AB8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442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6E72-ED7A-4696-A541-0388EA4B64D7}" type="datetimeFigureOut">
              <a:rPr lang="en-GB" smtClean="0"/>
              <a:t>02/06/2018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7BED-BDC7-4655-BF0C-4ABEA3AB8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358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6E72-ED7A-4696-A541-0388EA4B64D7}" type="datetimeFigureOut">
              <a:rPr lang="en-GB" smtClean="0"/>
              <a:t>02/06/2018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7BED-BDC7-4655-BF0C-4ABEA3AB8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797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6E72-ED7A-4696-A541-0388EA4B64D7}" type="datetimeFigureOut">
              <a:rPr lang="en-GB" smtClean="0"/>
              <a:t>02/06/2018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7BED-BDC7-4655-BF0C-4ABEA3AB8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17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6E72-ED7A-4696-A541-0388EA4B64D7}" type="datetimeFigureOut">
              <a:rPr lang="en-GB" smtClean="0"/>
              <a:t>02/06/2018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7BED-BDC7-4655-BF0C-4ABEA3AB8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39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6E72-ED7A-4696-A541-0388EA4B64D7}" type="datetimeFigureOut">
              <a:rPr lang="en-GB" smtClean="0"/>
              <a:t>02/06/2018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7BED-BDC7-4655-BF0C-4ABEA3AB8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815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6E72-ED7A-4696-A541-0388EA4B64D7}" type="datetimeFigureOut">
              <a:rPr lang="en-GB" smtClean="0"/>
              <a:t>02/06/2018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7BED-BDC7-4655-BF0C-4ABEA3AB8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701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6E72-ED7A-4696-A541-0388EA4B64D7}" type="datetimeFigureOut">
              <a:rPr lang="en-GB" smtClean="0"/>
              <a:t>02/06/2018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7BED-BDC7-4655-BF0C-4ABEA3AB8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723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6E72-ED7A-4696-A541-0388EA4B64D7}" type="datetimeFigureOut">
              <a:rPr lang="en-GB" smtClean="0"/>
              <a:t>02/06/2018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7BED-BDC7-4655-BF0C-4ABEA3AB8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975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76E72-ED7A-4696-A541-0388EA4B64D7}" type="datetimeFigureOut">
              <a:rPr lang="en-GB" smtClean="0"/>
              <a:t>02/06/2018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77BED-BDC7-4655-BF0C-4ABEA3AB8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877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978683"/>
              </p:ext>
            </p:extLst>
          </p:nvPr>
        </p:nvGraphicFramePr>
        <p:xfrm>
          <a:off x="2032000" y="5995050"/>
          <a:ext cx="8128000" cy="574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574562">
                <a:tc>
                  <a:txBody>
                    <a:bodyPr/>
                    <a:lstStyle/>
                    <a:p>
                      <a:r>
                        <a:rPr lang="en-GB" dirty="0" smtClean="0"/>
                        <a:t>Table with no</a:t>
                      </a:r>
                      <a:r>
                        <a:rPr lang="en-GB" baseline="0" dirty="0" smtClean="0"/>
                        <a:t> border</a:t>
                      </a: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cell 2</a:t>
                      </a: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708659"/>
              </p:ext>
            </p:extLst>
          </p:nvPr>
        </p:nvGraphicFramePr>
        <p:xfrm>
          <a:off x="2032000" y="719666"/>
          <a:ext cx="8128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Blue cell background, no border</a:t>
                      </a:r>
                      <a:endParaRPr lang="en-GB" dirty="0"/>
                    </a:p>
                  </a:txBody>
                  <a:tcPr marL="137160" marR="137160" marT="137160" marB="1371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cell 2</a:t>
                      </a:r>
                      <a:endParaRPr lang="en-GB" dirty="0"/>
                    </a:p>
                  </a:txBody>
                  <a:tcPr marL="137160" marR="137160" marT="137160" marB="1371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521849"/>
              </p:ext>
            </p:extLst>
          </p:nvPr>
        </p:nvGraphicFramePr>
        <p:xfrm>
          <a:off x="2032000" y="1448972"/>
          <a:ext cx="8128000" cy="471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471527">
                <a:tc>
                  <a:txBody>
                    <a:bodyPr/>
                    <a:lstStyle/>
                    <a:p>
                      <a:r>
                        <a:rPr lang="en-GB" dirty="0" smtClean="0"/>
                        <a:t>Red/Green</a:t>
                      </a:r>
                      <a:r>
                        <a:rPr lang="en-GB" baseline="0" dirty="0" smtClean="0"/>
                        <a:t> gradient cell background</a:t>
                      </a: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50"/>
                        </a:gs>
                        <a:gs pos="99000">
                          <a:srgbClr val="C00000"/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 visible</a:t>
                      </a:r>
                      <a:r>
                        <a:rPr lang="en-GB" baseline="0" dirty="0" smtClean="0"/>
                        <a:t> border, but pt6 border width</a:t>
                      </a: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4">
                            <a:lumMod val="75000"/>
                          </a:schemeClr>
                        </a:gs>
                        <a:gs pos="99000">
                          <a:srgbClr val="C00000"/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220529"/>
              </p:ext>
            </p:extLst>
          </p:nvPr>
        </p:nvGraphicFramePr>
        <p:xfrm>
          <a:off x="2032000" y="2756941"/>
          <a:ext cx="8128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08186">
                <a:tc>
                  <a:txBody>
                    <a:bodyPr/>
                    <a:lstStyle/>
                    <a:p>
                      <a:r>
                        <a:rPr lang="en-GB" dirty="0" smtClean="0"/>
                        <a:t>default table with 6pt gold border</a:t>
                      </a:r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27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32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SSG Guest</dc:creator>
  <cp:lastModifiedBy>SSG Guest</cp:lastModifiedBy>
  <cp:revision>7</cp:revision>
  <dcterms:created xsi:type="dcterms:W3CDTF">2018-06-02T08:51:34Z</dcterms:created>
  <dcterms:modified xsi:type="dcterms:W3CDTF">2018-06-02T09:28:17Z</dcterms:modified>
</cp:coreProperties>
</file>