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4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1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3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8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8594" y="4489269"/>
            <a:ext cx="3004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more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some more</dc:title>
  <dc:creator>luke</dc:creator>
  <cp:lastModifiedBy>luke</cp:lastModifiedBy>
  <cp:revision>4</cp:revision>
  <dcterms:created xsi:type="dcterms:W3CDTF">2016-11-21T07:48:44Z</dcterms:created>
  <dcterms:modified xsi:type="dcterms:W3CDTF">2016-11-29T21:49:25Z</dcterms:modified>
</cp:coreProperties>
</file>