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45" d="100"/>
          <a:sy n="45" d="100"/>
        </p:scale>
        <p:origin x="66" y="1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81DC-E04C-4B23-98D8-8C154AB43B8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B769-4464-49DB-BBE0-16408888D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352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81DC-E04C-4B23-98D8-8C154AB43B8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B769-4464-49DB-BBE0-16408888D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737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81DC-E04C-4B23-98D8-8C154AB43B8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B769-4464-49DB-BBE0-16408888D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1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81DC-E04C-4B23-98D8-8C154AB43B8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B769-4464-49DB-BBE0-16408888D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021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81DC-E04C-4B23-98D8-8C154AB43B8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B769-4464-49DB-BBE0-16408888D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654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81DC-E04C-4B23-98D8-8C154AB43B8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B769-4464-49DB-BBE0-16408888D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12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81DC-E04C-4B23-98D8-8C154AB43B8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B769-4464-49DB-BBE0-16408888D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375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81DC-E04C-4B23-98D8-8C154AB43B8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B769-4464-49DB-BBE0-16408888D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36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81DC-E04C-4B23-98D8-8C154AB43B8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B769-4464-49DB-BBE0-16408888D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866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81DC-E04C-4B23-98D8-8C154AB43B8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B769-4464-49DB-BBE0-16408888D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6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8B81DC-E04C-4B23-98D8-8C154AB43B8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B769-4464-49DB-BBE0-16408888D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33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8B81DC-E04C-4B23-98D8-8C154AB43B8E}" type="datetimeFigureOut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1B769-4464-49DB-BBE0-16408888D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861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84611"/>
            <a:ext cx="9144000" cy="1125351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Font Change Color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47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Font Change Color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Font Change Color</dc:title>
  <dc:creator>luke</dc:creator>
  <cp:lastModifiedBy>luke</cp:lastModifiedBy>
  <cp:revision>1</cp:revision>
  <dcterms:created xsi:type="dcterms:W3CDTF">2016-11-21T07:08:43Z</dcterms:created>
  <dcterms:modified xsi:type="dcterms:W3CDTF">2016-11-21T07:10:44Z</dcterms:modified>
</cp:coreProperties>
</file>