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json" ContentType="application/octet-stream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Target="docProps/core.xml" Type="http://schemas.openxmlformats.org/package/2006/relationships/metadata/core-properties" Id="rId3"></Relationship><Relationship Target="ppt/presentation.xml" Type="http://schemas.openxmlformats.org/officeDocument/2006/relationships/officeDocument" Id="rId1"></Relationship></Relationships>
</file>

<file path=ppt/presentation.xml><?xml version="1.0" encoding="utf-8"?>
<p:presentation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 saveSubsetFonts="true" autoCompressPictures="false">
  <p:sldMasterIdLst>
    <p:sldMasterId id="2147483648" r:id="rId1"/>
  </p:sldMasterIdLst>
  <p:sldIdLst>
    <p:sldId id="256" r:id="rId2"/>
    <p:sldId id="1168150777" r:id="rId8"/>
    <p:sldId id="238611558" r:id="rId9"/>
  </p:sldIdLst>
  <p:sldSz cx="9144000" cy="6858000" type="screen4x3"/>
  <p:notesSz cx="6858000" cy="9144000"/>
  <p:defaultTextStyle>
    <a:defPPr>
      <a:defRPr lang="en-US"/>
    </a:defPPr>
    <a:lvl1pPr marL="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>
  <p:normalViewPr>
    <p:restoredLeft sz="15620"/>
    <p:restoredTop sz="94660"/>
  </p:normalViewPr>
  <p:slideViewPr>
    <p:cSldViewPr snapToGrid="false" snapToObjects="true">
      <p:cViewPr varScale="true">
        <p:scale>
          <a:sx n="198" d="100"/>
          <a:sy n="198" d="100"/>
        </p:scale>
        <p:origin x="-2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Target="printerSettings/printerSettings1.bin" Type="http://schemas.openxmlformats.org/officeDocument/2006/relationships/printerSettings" Id="rId3"></Relationship><Relationship Target="presProps.xml" Type="http://schemas.openxmlformats.org/officeDocument/2006/relationships/presProps" Id="rId4"></Relationship><Relationship Target="viewProps.xml" Type="http://schemas.openxmlformats.org/officeDocument/2006/relationships/viewProps" Id="rId5"></Relationship><Relationship Target="theme/theme1.xml" Type="http://schemas.openxmlformats.org/officeDocument/2006/relationships/theme" Id="rId6"></Relationship><Relationship Target="tableStyles.xml" Type="http://schemas.openxmlformats.org/officeDocument/2006/relationships/tableStyles" Id="rId7"></Relationship><Relationship Target="slideMasters/slideMaster1.xml" Type="http://schemas.openxmlformats.org/officeDocument/2006/relationships/slideMaster" Id="rId1"></Relationship><Relationship Target="slides/slide1.xml" Type="http://schemas.openxmlformats.org/officeDocument/2006/relationships/slide" Id="rId2"></Relationship><Relationship Target="slides/slide12.xml" Type="http://schemas.openxmlformats.org/officeDocument/2006/relationships/slide" Id="rId8"></Relationship><Relationship Target="slides/slide13.xml" Type="http://schemas.openxmlformats.org/officeDocument/2006/relationships/slide" Id="rId9"></Relationship></Relationships>
</file>

<file path=ppt/slideLayouts/_rels/slideLayout1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 type="title" preserve="tru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/>
              <a:t>Mastertitelformat bearbeiten</a:t>
            </a:r>
          </a:p>
        </p:txBody>
      </p:sp>
      <p:sp>
        <p:nvSpPr>
          <p:cNvPr id="3" name="Untertitel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Master-Untertitelformat bearbeiten</a:t>
            </a:r>
          </a:p>
        </p:txBody>
      </p:sp>
      <p:sp>
        <p:nvSpPr>
          <p:cNvPr id="4" name="Datumsplatzhalt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F41C20D-2026-5740-A4E8-7835DF9DAA67}" type="datetimeFigureOut">
              <a:t>30.11.15</a:t>
            </a:fld>
          </a:p>
        </p:txBody>
      </p:sp>
      <p:sp>
        <p:nvSpPr>
          <p:cNvPr id="5" name="Fußzeilenplatzhalt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CA11D5D-FE55-554A-9E78-D8EF49149252}" type="slidenum">
              <a:t>‹Nr.›</a:t>
            </a:fld>
          </a:p>
        </p:txBody>
      </p:sp>
    </p:spTree>
    <p:extLst>
      <p:ext uri="{BB962C8B-B14F-4D97-AF65-F5344CB8AC3E}">
        <p14:creationId xmlns:p14="http://schemas.microsoft.com/office/powerpoint/2010/main" val="712231017"/>
      </p:ext>
    </p:extLst>
  </p:cSld>
  <p:clrMapOvr>
    <a:masterClrMapping/>
  </p:clrMapOvr>
</p:sldLayout>
</file>

<file path=ppt/slideLayouts/slideLayout10.xml><?xml version="1.0" encoding="utf-8"?>
<p:sldLayout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 type="vertTx" preserve="true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/>
              <a:t>Mastertitelformat bearbeiten</a:t>
            </a:r>
          </a:p>
        </p:txBody>
      </p:sp>
      <p:sp>
        <p:nvSpPr>
          <p:cNvPr id="3" name="Vertikaler Textplatzhalt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Mastertextformat bearbeiten</a:t>
            </a:r>
          </a:p>
          <a:p>
            <a:pPr lvl="1"/>
            <a:r>
              <a:rPr/>
              <a:t>Zweite Ebene</a:t>
            </a:r>
          </a:p>
          <a:p>
            <a:pPr lvl="2"/>
            <a:r>
              <a:rPr/>
              <a:t>Dritte Ebene</a:t>
            </a:r>
          </a:p>
          <a:p>
            <a:pPr lvl="3"/>
            <a:r>
              <a:rPr/>
              <a:t>Vierte Ebene</a:t>
            </a:r>
          </a:p>
          <a:p>
            <a:pPr lvl="4"/>
            <a:r>
              <a:rPr/>
              <a:t>Fünfte Ebene</a:t>
            </a:r>
          </a:p>
        </p:txBody>
      </p:sp>
      <p:sp>
        <p:nvSpPr>
          <p:cNvPr id="4" name="Datumsplatzhalt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F41C20D-2026-5740-A4E8-7835DF9DAA67}" type="datetimeFigureOut">
              <a:t>30.11.15</a:t>
            </a:fld>
          </a:p>
        </p:txBody>
      </p:sp>
      <p:sp>
        <p:nvSpPr>
          <p:cNvPr id="5" name="Fußzeilenplatzhalt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CA11D5D-FE55-554A-9E78-D8EF49149252}" type="slidenum">
              <a:t>‹Nr.›</a:t>
            </a:fld>
          </a:p>
        </p:txBody>
      </p:sp>
    </p:spTree>
    <p:extLst>
      <p:ext uri="{BB962C8B-B14F-4D97-AF65-F5344CB8AC3E}">
        <p14:creationId xmlns:p14="http://schemas.microsoft.com/office/powerpoint/2010/main" val="2920931903"/>
      </p:ext>
    </p:extLst>
  </p:cSld>
  <p:clrMapOvr>
    <a:masterClrMapping/>
  </p:clrMapOvr>
</p:sldLayout>
</file>

<file path=ppt/slideLayouts/slideLayout11.xml><?xml version="1.0" encoding="utf-8"?>
<p:sldLayout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 type="vertTitleAndTx" preserve="true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/>
              <a:t>Mastertitelformat bearbeiten</a:t>
            </a:r>
          </a:p>
        </p:txBody>
      </p:sp>
      <p:sp>
        <p:nvSpPr>
          <p:cNvPr id="3" name="Vertikaler Textplatzhalter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/>
              <a:t>Mastertextformat bearbeiten</a:t>
            </a:r>
          </a:p>
          <a:p>
            <a:pPr lvl="1"/>
            <a:r>
              <a:rPr/>
              <a:t>Zweite Ebene</a:t>
            </a:r>
          </a:p>
          <a:p>
            <a:pPr lvl="2"/>
            <a:r>
              <a:rPr/>
              <a:t>Dritte Ebene</a:t>
            </a:r>
          </a:p>
          <a:p>
            <a:pPr lvl="3"/>
            <a:r>
              <a:rPr/>
              <a:t>Vierte Ebene</a:t>
            </a:r>
          </a:p>
          <a:p>
            <a:pPr lvl="4"/>
            <a:r>
              <a:rPr/>
              <a:t>Fünfte Ebene</a:t>
            </a:r>
          </a:p>
        </p:txBody>
      </p:sp>
      <p:sp>
        <p:nvSpPr>
          <p:cNvPr id="4" name="Datumsplatzhalt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F41C20D-2026-5740-A4E8-7835DF9DAA67}" type="datetimeFigureOut">
              <a:t>30.11.15</a:t>
            </a:fld>
          </a:p>
        </p:txBody>
      </p:sp>
      <p:sp>
        <p:nvSpPr>
          <p:cNvPr id="5" name="Fußzeilenplatzhalt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CA11D5D-FE55-554A-9E78-D8EF49149252}" type="slidenum">
              <a:t>‹Nr.›</a:t>
            </a:fld>
          </a:p>
        </p:txBody>
      </p:sp>
    </p:spTree>
    <p:extLst>
      <p:ext uri="{BB962C8B-B14F-4D97-AF65-F5344CB8AC3E}">
        <p14:creationId xmlns:p14="http://schemas.microsoft.com/office/powerpoint/2010/main" val="150780836"/>
      </p:ext>
    </p:extLst>
  </p:cSld>
  <p:clrMapOvr>
    <a:masterClrMapping/>
  </p:clrMapOvr>
</p:sldLayout>
</file>

<file path=ppt/slideLayouts/slideLayout2.xml><?xml version="1.0" encoding="utf-8"?>
<p:sldLayout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 type="obj" preserve="true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/>
              <a:t>Mastertitelformat bearbeiten</a:t>
            </a:r>
          </a:p>
        </p:txBody>
      </p:sp>
      <p:sp>
        <p:nvSpPr>
          <p:cNvPr id="3" name="Inhaltsplatzhalt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Mastertextformat bearbeiten</a:t>
            </a:r>
          </a:p>
          <a:p>
            <a:pPr lvl="1"/>
            <a:r>
              <a:rPr/>
              <a:t>Zweite Ebene</a:t>
            </a:r>
          </a:p>
          <a:p>
            <a:pPr lvl="2"/>
            <a:r>
              <a:rPr/>
              <a:t>Dritte Ebene</a:t>
            </a:r>
          </a:p>
          <a:p>
            <a:pPr lvl="3"/>
            <a:r>
              <a:rPr/>
              <a:t>Vierte Ebene</a:t>
            </a:r>
          </a:p>
          <a:p>
            <a:pPr lvl="4"/>
            <a:r>
              <a:rPr/>
              <a:t>Fünfte Ebene</a:t>
            </a:r>
          </a:p>
        </p:txBody>
      </p:sp>
      <p:sp>
        <p:nvSpPr>
          <p:cNvPr id="4" name="Datumsplatzhalt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F41C20D-2026-5740-A4E8-7835DF9DAA67}" type="datetimeFigureOut">
              <a:t>30.11.15</a:t>
            </a:fld>
          </a:p>
        </p:txBody>
      </p:sp>
      <p:sp>
        <p:nvSpPr>
          <p:cNvPr id="5" name="Fußzeilenplatzhalt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CA11D5D-FE55-554A-9E78-D8EF49149252}" type="slidenum">
              <a:t>‹Nr.›</a:t>
            </a:fld>
          </a:p>
        </p:txBody>
      </p:sp>
    </p:spTree>
    <p:extLst>
      <p:ext uri="{BB962C8B-B14F-4D97-AF65-F5344CB8AC3E}">
        <p14:creationId xmlns:p14="http://schemas.microsoft.com/office/powerpoint/2010/main" val="1800796600"/>
      </p:ext>
    </p:extLst>
  </p:cSld>
  <p:clrMapOvr>
    <a:masterClrMapping/>
  </p:clrMapOvr>
</p:sldLayout>
</file>

<file path=ppt/slideLayouts/slideLayout3.xml><?xml version="1.0" encoding="utf-8"?>
<p:sldLayout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 type="secHead" preserve="true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true" cap="all"/>
            </a:lvl1pPr>
          </a:lstStyle>
          <a:p>
            <a:r>
              <a:rPr/>
              <a:t>Mastertitelformat bearbeiten</a:t>
            </a:r>
          </a:p>
        </p:txBody>
      </p:sp>
      <p:sp>
        <p:nvSpPr>
          <p:cNvPr id="3" name="Textplatzhalter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Mastertextformat bearbeiten</a:t>
            </a:r>
          </a:p>
        </p:txBody>
      </p:sp>
      <p:sp>
        <p:nvSpPr>
          <p:cNvPr id="4" name="Datumsplatzhalt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F41C20D-2026-5740-A4E8-7835DF9DAA67}" type="datetimeFigureOut">
              <a:t>30.11.15</a:t>
            </a:fld>
          </a:p>
        </p:txBody>
      </p:sp>
      <p:sp>
        <p:nvSpPr>
          <p:cNvPr id="5" name="Fußzeilenplatzhalt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CA11D5D-FE55-554A-9E78-D8EF49149252}" type="slidenum">
              <a:t>‹Nr.›</a:t>
            </a:fld>
          </a:p>
        </p:txBody>
      </p:sp>
    </p:spTree>
    <p:extLst>
      <p:ext uri="{BB962C8B-B14F-4D97-AF65-F5344CB8AC3E}">
        <p14:creationId xmlns:p14="http://schemas.microsoft.com/office/powerpoint/2010/main" val="1242609064"/>
      </p:ext>
    </p:extLst>
  </p:cSld>
  <p:clrMapOvr>
    <a:masterClrMapping/>
  </p:clrMapOvr>
</p:sldLayout>
</file>

<file path=ppt/slideLayouts/slideLayout4.xml><?xml version="1.0" encoding="utf-8"?>
<p:sldLayout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 type="twoObj" preserve="true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/>
              <a:t>Mastertitelformat bearbeiten</a:t>
            </a:r>
          </a:p>
        </p:txBody>
      </p:sp>
      <p:sp>
        <p:nvSpPr>
          <p:cNvPr id="3" name="Inhaltsplatzhalter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Mastertextformat bearbeiten</a:t>
            </a:r>
          </a:p>
          <a:p>
            <a:pPr lvl="1"/>
            <a:r>
              <a:rPr/>
              <a:t>Zweite Ebene</a:t>
            </a:r>
          </a:p>
          <a:p>
            <a:pPr lvl="2"/>
            <a:r>
              <a:rPr/>
              <a:t>Dritte Ebene</a:t>
            </a:r>
          </a:p>
          <a:p>
            <a:pPr lvl="3"/>
            <a:r>
              <a:rPr/>
              <a:t>Vierte Ebene</a:t>
            </a:r>
          </a:p>
          <a:p>
            <a:pPr lvl="4"/>
            <a:r>
              <a:rPr/>
              <a:t>Fünfte Ebene</a:t>
            </a:r>
          </a:p>
        </p:txBody>
      </p:sp>
      <p:sp>
        <p:nvSpPr>
          <p:cNvPr id="4" name="Inhaltsplatzhalter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Mastertextformat bearbeiten</a:t>
            </a:r>
          </a:p>
          <a:p>
            <a:pPr lvl="1"/>
            <a:r>
              <a:rPr/>
              <a:t>Zweite Ebene</a:t>
            </a:r>
          </a:p>
          <a:p>
            <a:pPr lvl="2"/>
            <a:r>
              <a:rPr/>
              <a:t>Dritte Ebene</a:t>
            </a:r>
          </a:p>
          <a:p>
            <a:pPr lvl="3"/>
            <a:r>
              <a:rPr/>
              <a:t>Vierte Ebene</a:t>
            </a:r>
          </a:p>
          <a:p>
            <a:pPr lvl="4"/>
            <a:r>
              <a:rPr/>
              <a:t>Fünfte Ebene</a:t>
            </a:r>
          </a:p>
        </p:txBody>
      </p:sp>
      <p:sp>
        <p:nvSpPr>
          <p:cNvPr id="5" name="Datumsplatzhalt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F41C20D-2026-5740-A4E8-7835DF9DAA67}" type="datetimeFigureOut">
              <a:t>30.11.15</a:t>
            </a:fld>
          </a:p>
        </p:txBody>
      </p:sp>
      <p:sp>
        <p:nvSpPr>
          <p:cNvPr id="6" name="Fußzeilenplatzhalt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Foliennummernplatzhalt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CA11D5D-FE55-554A-9E78-D8EF49149252}" type="slidenum">
              <a:t>‹Nr.›</a:t>
            </a:fld>
          </a:p>
        </p:txBody>
      </p:sp>
    </p:spTree>
    <p:extLst>
      <p:ext uri="{BB962C8B-B14F-4D97-AF65-F5344CB8AC3E}">
        <p14:creationId xmlns:p14="http://schemas.microsoft.com/office/powerpoint/2010/main" val="3336567922"/>
      </p:ext>
    </p:extLst>
  </p:cSld>
  <p:clrMapOvr>
    <a:masterClrMapping/>
  </p:clrMapOvr>
</p:sldLayout>
</file>

<file path=ppt/slideLayouts/slideLayout5.xml><?xml version="1.0" encoding="utf-8"?>
<p:sldLayout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 type="twoTxTwoObj" preserve="true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Mastertitelformat bearbeiten</a:t>
            </a:r>
          </a:p>
        </p:txBody>
      </p:sp>
      <p:sp>
        <p:nvSpPr>
          <p:cNvPr id="3" name="Textplatzhalter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/>
              <a:t>Mastertextformat bearbeiten</a:t>
            </a:r>
          </a:p>
        </p:txBody>
      </p:sp>
      <p:sp>
        <p:nvSpPr>
          <p:cNvPr id="4" name="Inhaltsplatzhalter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Mastertextformat bearbeiten</a:t>
            </a:r>
          </a:p>
          <a:p>
            <a:pPr lvl="1"/>
            <a:r>
              <a:rPr/>
              <a:t>Zweite Ebene</a:t>
            </a:r>
          </a:p>
          <a:p>
            <a:pPr lvl="2"/>
            <a:r>
              <a:rPr/>
              <a:t>Dritte Ebene</a:t>
            </a:r>
          </a:p>
          <a:p>
            <a:pPr lvl="3"/>
            <a:r>
              <a:rPr/>
              <a:t>Vierte Ebene</a:t>
            </a:r>
          </a:p>
          <a:p>
            <a:pPr lvl="4"/>
            <a:r>
              <a:rPr/>
              <a:t>Fünfte Ebene</a:t>
            </a:r>
          </a:p>
        </p:txBody>
      </p:sp>
      <p:sp>
        <p:nvSpPr>
          <p:cNvPr id="5" name="Textplatzhalter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/>
              <a:t>Mastertextformat bearbeiten</a:t>
            </a:r>
          </a:p>
        </p:txBody>
      </p:sp>
      <p:sp>
        <p:nvSpPr>
          <p:cNvPr id="6" name="Inhaltsplatzhalter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Mastertextformat bearbeiten</a:t>
            </a:r>
          </a:p>
          <a:p>
            <a:pPr lvl="1"/>
            <a:r>
              <a:rPr/>
              <a:t>Zweite Ebene</a:t>
            </a:r>
          </a:p>
          <a:p>
            <a:pPr lvl="2"/>
            <a:r>
              <a:rPr/>
              <a:t>Dritte Ebene</a:t>
            </a:r>
          </a:p>
          <a:p>
            <a:pPr lvl="3"/>
            <a:r>
              <a:rPr/>
              <a:t>Vierte Ebene</a:t>
            </a:r>
          </a:p>
          <a:p>
            <a:pPr lvl="4"/>
            <a:r>
              <a:rPr/>
              <a:t>Fünfte Ebene</a:t>
            </a:r>
          </a:p>
        </p:txBody>
      </p:sp>
      <p:sp>
        <p:nvSpPr>
          <p:cNvPr id="7" name="Datumsplatzhalter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F41C20D-2026-5740-A4E8-7835DF9DAA67}" type="datetimeFigureOut">
              <a:t>30.11.15</a:t>
            </a:fld>
          </a:p>
        </p:txBody>
      </p:sp>
      <p:sp>
        <p:nvSpPr>
          <p:cNvPr id="8" name="Fußzeilenplatzhalter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Foliennummernplatzhalter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CA11D5D-FE55-554A-9E78-D8EF49149252}" type="slidenum">
              <a:t>‹Nr.›</a:t>
            </a:fld>
          </a:p>
        </p:txBody>
      </p:sp>
    </p:spTree>
    <p:extLst>
      <p:ext uri="{BB962C8B-B14F-4D97-AF65-F5344CB8AC3E}">
        <p14:creationId xmlns:p14="http://schemas.microsoft.com/office/powerpoint/2010/main" val="625382917"/>
      </p:ext>
    </p:extLst>
  </p:cSld>
  <p:clrMapOvr>
    <a:masterClrMapping/>
  </p:clrMapOvr>
</p:sldLayout>
</file>

<file path=ppt/slideLayouts/slideLayout6.xml><?xml version="1.0" encoding="utf-8"?>
<p:sldLayout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 type="titleOnly" preserve="true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/>
              <a:t>Mastertitelformat bearbeiten</a:t>
            </a:r>
          </a:p>
        </p:txBody>
      </p:sp>
      <p:sp>
        <p:nvSpPr>
          <p:cNvPr id="3" name="Datumsplatzhalt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F41C20D-2026-5740-A4E8-7835DF9DAA67}" type="datetimeFigureOut">
              <a:t>30.11.15</a:t>
            </a:fld>
          </a:p>
        </p:txBody>
      </p:sp>
      <p:sp>
        <p:nvSpPr>
          <p:cNvPr id="4" name="Fußzeilenplatzhalt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liennummernplatzhalt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CA11D5D-FE55-554A-9E78-D8EF49149252}" type="slidenum">
              <a:t>‹Nr.›</a:t>
            </a:fld>
          </a:p>
        </p:txBody>
      </p:sp>
    </p:spTree>
    <p:extLst>
      <p:ext uri="{BB962C8B-B14F-4D97-AF65-F5344CB8AC3E}">
        <p14:creationId xmlns:p14="http://schemas.microsoft.com/office/powerpoint/2010/main" val="3739842166"/>
      </p:ext>
    </p:extLst>
  </p:cSld>
  <p:clrMapOvr>
    <a:masterClrMapping/>
  </p:clrMapOvr>
</p:sldLayout>
</file>

<file path=ppt/slideLayouts/slideLayout7.xml><?xml version="1.0" encoding="utf-8"?>
<p:sldLayout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 type="blank" preserve="true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F41C20D-2026-5740-A4E8-7835DF9DAA67}" type="datetimeFigureOut">
              <a:t>30.11.15</a:t>
            </a:fld>
          </a:p>
        </p:txBody>
      </p:sp>
      <p:sp>
        <p:nvSpPr>
          <p:cNvPr id="3" name="Fußzeilenplatzhalter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liennummernplatzhalt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CA11D5D-FE55-554A-9E78-D8EF49149252}" type="slidenum">
              <a:t>‹Nr.›</a:t>
            </a:fld>
          </a:p>
        </p:txBody>
      </p:sp>
    </p:spTree>
    <p:extLst>
      <p:ext uri="{BB962C8B-B14F-4D97-AF65-F5344CB8AC3E}">
        <p14:creationId xmlns:p14="http://schemas.microsoft.com/office/powerpoint/2010/main" val="1241238784"/>
      </p:ext>
    </p:extLst>
  </p:cSld>
  <p:clrMapOvr>
    <a:masterClrMapping/>
  </p:clrMapOvr>
</p:sldLayout>
</file>

<file path=ppt/slideLayouts/slideLayout8.xml><?xml version="1.0" encoding="utf-8"?>
<p:sldLayout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 type="objTx" preserve="true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/>
              <a:t>Mastertitelformat bearbeiten</a:t>
            </a:r>
          </a:p>
        </p:txBody>
      </p:sp>
      <p:sp>
        <p:nvSpPr>
          <p:cNvPr id="3" name="Inhaltsplatzhalter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Mastertextformat bearbeiten</a:t>
            </a:r>
          </a:p>
          <a:p>
            <a:pPr lvl="1"/>
            <a:r>
              <a:rPr/>
              <a:t>Zweite Ebene</a:t>
            </a:r>
          </a:p>
          <a:p>
            <a:pPr lvl="2"/>
            <a:r>
              <a:rPr/>
              <a:t>Dritte Ebene</a:t>
            </a:r>
          </a:p>
          <a:p>
            <a:pPr lvl="3"/>
            <a:r>
              <a:rPr/>
              <a:t>Vierte Ebene</a:t>
            </a:r>
          </a:p>
          <a:p>
            <a:pPr lvl="4"/>
            <a:r>
              <a:rPr/>
              <a:t>Fünfte Ebene</a:t>
            </a:r>
          </a:p>
        </p:txBody>
      </p:sp>
      <p:sp>
        <p:nvSpPr>
          <p:cNvPr id="4" name="Textplatzhalter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Mastertextformat bearbeiten</a:t>
            </a:r>
          </a:p>
        </p:txBody>
      </p:sp>
      <p:sp>
        <p:nvSpPr>
          <p:cNvPr id="5" name="Datumsplatzhalt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F41C20D-2026-5740-A4E8-7835DF9DAA67}" type="datetimeFigureOut">
              <a:t>30.11.15</a:t>
            </a:fld>
          </a:p>
        </p:txBody>
      </p:sp>
      <p:sp>
        <p:nvSpPr>
          <p:cNvPr id="6" name="Fußzeilenplatzhalt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Foliennummernplatzhalt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CA11D5D-FE55-554A-9E78-D8EF49149252}" type="slidenum">
              <a:t>‹Nr.›</a:t>
            </a:fld>
          </a:p>
        </p:txBody>
      </p:sp>
    </p:spTree>
    <p:extLst>
      <p:ext uri="{BB962C8B-B14F-4D97-AF65-F5344CB8AC3E}">
        <p14:creationId xmlns:p14="http://schemas.microsoft.com/office/powerpoint/2010/main" val="1078939143"/>
      </p:ext>
    </p:extLst>
  </p:cSld>
  <p:clrMapOvr>
    <a:masterClrMapping/>
  </p:clrMapOvr>
</p:sldLayout>
</file>

<file path=ppt/slideLayouts/slideLayout9.xml><?xml version="1.0" encoding="utf-8"?>
<p:sldLayout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 type="picTx" preserve="true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/>
              <a:t>Mastertitelformat bearbeiten</a:t>
            </a:r>
          </a:p>
        </p:txBody>
      </p:sp>
      <p:sp>
        <p:nvSpPr>
          <p:cNvPr id="3" name="Bildplatzhalter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platzhalter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Mastertextformat bearbeiten</a:t>
            </a:r>
          </a:p>
        </p:txBody>
      </p:sp>
      <p:sp>
        <p:nvSpPr>
          <p:cNvPr id="5" name="Datumsplatzhalt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F41C20D-2026-5740-A4E8-7835DF9DAA67}" type="datetimeFigureOut">
              <a:t>30.11.15</a:t>
            </a:fld>
          </a:p>
        </p:txBody>
      </p:sp>
      <p:sp>
        <p:nvSpPr>
          <p:cNvPr id="6" name="Fußzeilenplatzhalt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Foliennummernplatzhalt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CA11D5D-FE55-554A-9E78-D8EF49149252}" type="slidenum">
              <a:t>‹Nr.›</a:t>
            </a:fld>
          </a:p>
        </p:txBody>
      </p:sp>
    </p:spTree>
    <p:extLst>
      <p:ext uri="{BB962C8B-B14F-4D97-AF65-F5344CB8AC3E}">
        <p14:creationId xmlns:p14="http://schemas.microsoft.com/office/powerpoint/2010/main" val="140983637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Target="../slideLayouts/slideLayout11.xml" Type="http://schemas.openxmlformats.org/officeDocument/2006/relationships/slideLayout" Id="rId11"></Relationship><Relationship Target="../theme/theme1.xml" Type="http://schemas.openxmlformats.org/officeDocument/2006/relationships/theme" Id="rId12"></Relationship><Relationship Target="../slideLayouts/slideLayout1.xml" Type="http://schemas.openxmlformats.org/officeDocument/2006/relationships/slideLayout" Id="rId1"></Relationship><Relationship Target="../slideLayouts/slideLayout2.xml" Type="http://schemas.openxmlformats.org/officeDocument/2006/relationships/slideLayout" Id="rId2"></Relationship><Relationship Target="../slideLayouts/slideLayout3.xml" Type="http://schemas.openxmlformats.org/officeDocument/2006/relationships/slideLayout" Id="rId3"></Relationship><Relationship Target="../slideLayouts/slideLayout4.xml" Type="http://schemas.openxmlformats.org/officeDocument/2006/relationships/slideLayout" Id="rId4"></Relationship><Relationship Target="../slideLayouts/slideLayout5.xml" Type="http://schemas.openxmlformats.org/officeDocument/2006/relationships/slideLayout" Id="rId5"></Relationship><Relationship Target="../slideLayouts/slideLayout6.xml" Type="http://schemas.openxmlformats.org/officeDocument/2006/relationships/slideLayout" Id="rId6"></Relationship><Relationship Target="../slideLayouts/slideLayout7.xml" Type="http://schemas.openxmlformats.org/officeDocument/2006/relationships/slideLayout" Id="rId7"></Relationship><Relationship Target="../slideLayouts/slideLayout8.xml" Type="http://schemas.openxmlformats.org/officeDocument/2006/relationships/slideLayout" Id="rId8"></Relationship><Relationship Target="../slideLayouts/slideLayout9.xml" Type="http://schemas.openxmlformats.org/officeDocument/2006/relationships/slideLayout" Id="rId9"></Relationship><Relationship Target="../slideLayouts/slideLayout10.xml" Type="http://schemas.openxmlformats.org/officeDocument/2006/relationships/slideLayout" Id="rId10"></Relationship><Relationship Target="../media/uiddd3ea91c125a.jpg" Type="http://schemas.openxmlformats.org/officeDocument/2006/relationships/image" Id="rId13"></Relationship></Relationships>
</file>

<file path=ppt/slideMasters/slideMaster1.xml><?xml version="1.0" encoding="utf-8"?>
<p:sldMaster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>
  <p:cSld name="Master">
    <p:bg>
      <p:bgPr>
        <a:blipFill>
          <a:blip r:embed="rId13"/>
          <a:stretch>
            <a:fillRect l="0" t="-41000" r="0" b="-4100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/>
              <a:t>Mastertitelformat bearbeiten</a:t>
            </a:r>
          </a:p>
        </p:txBody>
      </p:sp>
      <p:sp>
        <p:nvSpPr>
          <p:cNvPr id="3" name="Textplatzhalter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/>
              <a:t>Mastertextformat bearbeiten</a:t>
            </a:r>
          </a:p>
          <a:p>
            <a:pPr lvl="1"/>
            <a:r>
              <a:rPr/>
              <a:t>Zweite Ebene</a:t>
            </a:r>
          </a:p>
          <a:p>
            <a:pPr lvl="2"/>
            <a:r>
              <a:rPr/>
              <a:t>Dritte Ebene</a:t>
            </a:r>
          </a:p>
          <a:p>
            <a:pPr lvl="3"/>
            <a:r>
              <a:rPr/>
              <a:t>Vierte Ebene</a:t>
            </a:r>
          </a:p>
          <a:p>
            <a:pPr lvl="4"/>
            <a:r>
              <a:rPr/>
              <a:t>Fünfte Ebene</a:t>
            </a:r>
          </a:p>
        </p:txBody>
      </p:sp>
      <p:sp>
        <p:nvSpPr>
          <p:cNvPr id="4" name="Datumsplatzhalter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C20D-2026-5740-A4E8-7835DF9DAA67}" type="datetimeFigureOut">
              <a:t>30.11.15</a:t>
            </a:fld>
          </a:p>
        </p:txBody>
      </p:sp>
      <p:sp>
        <p:nvSpPr>
          <p:cNvPr id="5" name="Fußzeilenplatzhalter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Foliennummernplatzhalter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11D5D-FE55-554A-9E78-D8EF49149252}" type="slidenum">
              <a:t>‹Nr.›</a:t>
            </a:fld>
          </a:p>
        </p:txBody>
      </p:sp>
    </p:spTree>
    <p:extLst>
      <p:ext uri="{BB962C8B-B14F-4D97-AF65-F5344CB8AC3E}">
        <p14:creationId xmlns:p14="http://schemas.microsoft.com/office/powerpoint/2010/main" val="196325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false" eaLnBrk="true" latinLnBrk="false" hangingPunct="true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false" eaLnBrk="true" latinLnBrk="false" hangingPunct="true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false" eaLnBrk="true" latinLnBrk="false" hangingPunct="true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false" eaLnBrk="true" latinLnBrk="false" hangingPunct="true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false" eaLnBrk="true" latinLnBrk="false" hangingPunct="true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false" eaLnBrk="true" latinLnBrk="false" hangingPunct="true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false" eaLnBrk="true" latinLnBrk="false" hangingPunct="true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false" eaLnBrk="true" latinLnBrk="false" hangingPunct="true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false" eaLnBrk="true" latinLnBrk="false" hangingPunct="true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false" eaLnBrk="true" latinLnBrk="false" hangingPunct="true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4572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Target="../slideLayouts/slideLayout1.xml" Type="http://schemas.openxmlformats.org/officeDocument/2006/relationships/slideLayout" Id="rId1"></Relationship></Relationships>
</file>

<file path=ppt/slides/_rels/slide12.xml.rels><?xml version="1.0" encoding="UTF-8" standalone="yes"?><Relationships xmlns="http://schemas.openxmlformats.org/package/2006/relationships"><Relationship Target="../slideLayouts/slideLayout2.xml" Type="http://schemas.openxmlformats.org/officeDocument/2006/relationships/slideLayout" Id="rId1"></Relationship><Relationship Target="../media/uiddd3ea91c125a.jpg" Type="http://schemas.openxmlformats.org/officeDocument/2006/relationships/image" Id="rId2"></Relationship></Relationships>
</file>

<file path=ppt/slides/_rels/slide13.xml.rels><?xml version="1.0" encoding="UTF-8" standalone="yes"?><Relationships xmlns="http://schemas.openxmlformats.org/package/2006/relationships"><Relationship Target="../slideLayouts/slideLayout2.xml" Type="http://schemas.openxmlformats.org/officeDocument/2006/relationships/slideLayout" Id="rId1"></Relationship><Relationship Target="../media/uiddd3ea91c125a.jpg" Type="http://schemas.openxmlformats.org/officeDocument/2006/relationships/image" Id="rId2"></Relationship></Relationships>
</file>

<file path=ppt/slides/slide1.xml><?xml version="1.0" encoding="utf-8"?>
<p:sld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r>
              <a:rPr>
                <a:latin typeface="Arial"/>
                <a:cs typeface="Arial"/>
              </a:rPr>
              <a:t>Welcome</a:t>
            </a:r>
          </a:p>
        </p:txBody>
      </p:sp>
      <p:sp>
        <p:nvSpPr>
          <p:cNvPr id="3" name="Untertitel 2"/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2980672"/>
      </p:ext>
    </p:extLst>
  </p:cSld>
  <p:clrMapOvr>
    <a:masterClrMapping/>
  </p:clrMapOvr>
</p:sld>
</file>

<file path=ppt/slides/slide12.xml><?xml version="1.0" encoding="utf-8"?>
<p:sld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>
  <p:cSld>
    <p:spTree>
      <p:nvGrpSpPr>
        <p:cNvPr id="40000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0002" name="Titel 1"/>
          <p:cNvSpPr/>
          <p:nvPr>
            <p:ph type="title"/>
          </p:nvPr>
        </p:nvSpPr>
        <p:spPr/>
        <p:txBody>
          <a:bodyPr/>
          <a:p>
            <a:r>
              <a:t>content</a:t>
            </a:r>
          </a:p>
        </p:txBody>
      </p:sp>
      <p:sp>
        <p:nvSpPr>
          <p:cNvPr id="4000003" name="Inhaltsplatzhalter 2"/>
          <p:cNvSpPr/>
          <p:nvPr>
            <p:ph idx="1"/>
          </p:nvPr>
        </p:nvSpPr>
        <p:spPr/>
        <p:txBody>
          <a:bodyPr/>
          <a:p/>
        </p:txBody>
      </p:sp>
    </p:spTree>
  </p:cSld>
</p:sld>
</file>

<file path=ppt/slides/slide13.xml><?xml version="1.0" encoding="utf-8"?>
<p:sld xmlns:v="urn:schemas-microsoft-com:vml" xmlns:wpc="http://schemas.microsoft.com/office/word/2010/wordprocessingCanvas" xmlns:wpg="http://schemas.microsoft.com/office/word/2010/wordprocessingGroup" xmlns:wps="http://schemas.microsoft.com/office/word/2010/wordprocessingShape" xmlns:r="http://schemas.openxmlformats.org/officeDocument/2006/relationships" xmlns:a="http://schemas.openxmlformats.org/drawingml/2006/main" xmlns:p="http://schemas.openxmlformats.org/presentationml/2006/main" xmlns:mc="http://schemas.openxmlformats.org/markup-compatibility/2006" xmlns:c="http://schemas.openxmlformats.org/drawingml/2006/chart" xmlns:ns11="http://schemas.openxmlformats.org/drawingml/2006/chartDrawing" xmlns:xdr="http://schemas.openxmlformats.org/drawingml/2006/spreadsheetDrawing" xmlns:dgm="http://schemas.openxmlformats.org/drawingml/2006/diagram" xmlns:pic="http://schemas.openxmlformats.org/drawingml/2006/picture" xmlns:wp="http://schemas.openxmlformats.org/drawingml/2006/wordprocessingDrawing" xmlns:ns16="http://schemas.openxmlformats.org/drawingml/2006/compatibility" xmlns:ns17="http://schemas.openxmlformats.org/drawingml/2006/lockedCanvas">
  <p:cSld>
    <p:bg>
      <p:bgPr>
        <a:blipFill>
          <a:blip r:embed="rId2">
            <a:alphaModFix amt="16000"/>
          </a:blip>
          <a:stretch>
            <a:fillRect l="0" t="-41000" r="0" b="-41000"/>
          </a:stretch>
        </a:blipFill>
      </p:bgPr>
    </p:bg>
    <p:spTree>
      <p:nvGrpSpPr>
        <p:cNvPr id="40000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0005" name="Titel 1"/>
          <p:cNvSpPr/>
          <p:nvPr>
            <p:ph type="title"/>
          </p:nvPr>
        </p:nvSpPr>
        <p:spPr/>
        <p:txBody>
          <a:bodyPr/>
          <a:p>
            <a:r>
              <a:t>Thanks</a:t>
            </a:r>
          </a:p>
        </p:txBody>
      </p:sp>
      <p:sp>
        <p:nvSpPr>
          <p:cNvPr id="4000006" name="Inhaltsplatzhalter 2"/>
          <p:cNvSpPr>
            <a:spLocks noGrp="true"/>
          </p:cNvSpPr>
          <p:nvPr>
            <p:ph idx="1"/>
          </p:nvPr>
        </p:nvSpPr>
        <p:spPr/>
        <p:txBody>
          <a:bodyPr/>
          <a:p/>
        </p:txBody>
      </p:sp>
    </p:spTree>
  </p:cSld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core.xml><?xml version="1.0" encoding="utf-8"?>
<cp:coreProperties xmlns:cp="http://schemas.openxmlformats.org/package/2006/metadata/core-properties" xmlns:dcterms="http://purl.org/dc/terms/" xmlns:dc="http://purl.org/dc/elements/1.1/">
  <dc:creator>Applause 18</dc:creator>
  <cp:lastModifiedBy>Applause 18</cp:lastModifiedBy>
  <dc:title>PowerPoint-Präsentation</dc:title>
</cp:coreProperties>
</file>