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5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26D4-FC01-40D5-9335-BE8832FD4EC5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020B5-2F2E-4A5B-91E4-DEE039565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674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26D4-FC01-40D5-9335-BE8832FD4EC5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020B5-2F2E-4A5B-91E4-DEE039565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28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26D4-FC01-40D5-9335-BE8832FD4EC5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020B5-2F2E-4A5B-91E4-DEE039565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87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26D4-FC01-40D5-9335-BE8832FD4EC5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020B5-2F2E-4A5B-91E4-DEE039565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06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26D4-FC01-40D5-9335-BE8832FD4EC5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020B5-2F2E-4A5B-91E4-DEE039565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51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26D4-FC01-40D5-9335-BE8832FD4EC5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020B5-2F2E-4A5B-91E4-DEE039565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702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26D4-FC01-40D5-9335-BE8832FD4EC5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020B5-2F2E-4A5B-91E4-DEE039565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705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26D4-FC01-40D5-9335-BE8832FD4EC5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020B5-2F2E-4A5B-91E4-DEE039565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6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26D4-FC01-40D5-9335-BE8832FD4EC5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020B5-2F2E-4A5B-91E4-DEE039565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369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26D4-FC01-40D5-9335-BE8832FD4EC5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020B5-2F2E-4A5B-91E4-DEE039565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850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26D4-FC01-40D5-9335-BE8832FD4EC5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020B5-2F2E-4A5B-91E4-DEE039565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419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F26D4-FC01-40D5-9335-BE8832FD4EC5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020B5-2F2E-4A5B-91E4-DEE039565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576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Narration 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Audio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504238" y="6218238"/>
            <a:ext cx="487362" cy="48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432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529"/>
    </mc:Choice>
    <mc:Fallback>
      <p:transition spd="slow" advTm="452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Audio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504238" y="6218238"/>
            <a:ext cx="487362" cy="48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857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612"/>
    </mc:Choice>
    <mc:Fallback>
      <p:transition spd="slow" advTm="46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Office PowerPoint</Application>
  <PresentationFormat>On-screen Show (4:3)</PresentationFormat>
  <Paragraphs>2</Paragraphs>
  <Slides>2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Narration test</vt:lpstr>
      <vt:lpstr>Another slide</vt:lpstr>
    </vt:vector>
  </TitlesOfParts>
  <Company>IDA Employee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</dc:title>
  <dc:creator>David A. Wheeler</dc:creator>
  <cp:lastModifiedBy>David A. Wheeler</cp:lastModifiedBy>
  <cp:revision>3</cp:revision>
  <dcterms:created xsi:type="dcterms:W3CDTF">2016-08-14T20:41:56Z</dcterms:created>
  <dcterms:modified xsi:type="dcterms:W3CDTF">2016-08-14T20:44:21Z</dcterms:modified>
</cp:coreProperties>
</file>