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AEAF-E1AB-40DF-81D2-F0C4A0B391CF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3377-14C8-470B-9AB9-92EBC2A99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8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AEAF-E1AB-40DF-81D2-F0C4A0B391CF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3377-14C8-470B-9AB9-92EBC2A99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1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AEAF-E1AB-40DF-81D2-F0C4A0B391CF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3377-14C8-470B-9AB9-92EBC2A99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9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AEAF-E1AB-40DF-81D2-F0C4A0B391CF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3377-14C8-470B-9AB9-92EBC2A99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47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AEAF-E1AB-40DF-81D2-F0C4A0B391CF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3377-14C8-470B-9AB9-92EBC2A99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91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AEAF-E1AB-40DF-81D2-F0C4A0B391CF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3377-14C8-470B-9AB9-92EBC2A99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AEAF-E1AB-40DF-81D2-F0C4A0B391CF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3377-14C8-470B-9AB9-92EBC2A99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43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AEAF-E1AB-40DF-81D2-F0C4A0B391CF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3377-14C8-470B-9AB9-92EBC2A99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1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AEAF-E1AB-40DF-81D2-F0C4A0B391CF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3377-14C8-470B-9AB9-92EBC2A99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1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AEAF-E1AB-40DF-81D2-F0C4A0B391CF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3377-14C8-470B-9AB9-92EBC2A99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AEAF-E1AB-40DF-81D2-F0C4A0B391CF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3377-14C8-470B-9AB9-92EBC2A99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2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9AEAF-E1AB-40DF-81D2-F0C4A0B391CF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C3377-14C8-470B-9AB9-92EBC2A99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92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51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</dc:creator>
  <cp:lastModifiedBy>jay</cp:lastModifiedBy>
  <cp:revision>1</cp:revision>
  <dcterms:created xsi:type="dcterms:W3CDTF">2016-08-05T18:11:43Z</dcterms:created>
  <dcterms:modified xsi:type="dcterms:W3CDTF">2016-08-05T18:14:18Z</dcterms:modified>
</cp:coreProperties>
</file>