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4"/>
  </p:sldMasterIdLst>
  <p:notesMasterIdLst>
    <p:notesMasterId r:id="rId6"/>
  </p:notesMasterIdLst>
  <p:sldIdLst>
    <p:sldId id="80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4BA5FF"/>
    <a:srgbClr val="5DAEFF"/>
    <a:srgbClr val="006600"/>
    <a:srgbClr val="009999"/>
    <a:srgbClr val="B77705"/>
    <a:srgbClr val="F8F8F8"/>
    <a:srgbClr val="CCECFF"/>
    <a:srgbClr val="2F97FF"/>
    <a:srgbClr val="43A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233" autoAdjust="0"/>
    <p:restoredTop sz="96035" autoAdjust="0"/>
  </p:normalViewPr>
  <p:slideViewPr>
    <p:cSldViewPr snapToGrid="0">
      <p:cViewPr varScale="1">
        <p:scale>
          <a:sx n="102" d="100"/>
          <a:sy n="102" d="100"/>
        </p:scale>
        <p:origin x="-19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4014" y="-102"/>
      </p:cViewPr>
      <p:guideLst>
        <p:guide orient="horz" pos="2880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B484BE-DFCA-435F-90CE-1C34C61584C6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0072D1-4833-4C98-919B-3964629074F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401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072D1-4833-4C98-919B-3964629074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024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5097097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6FEAD-324B-41FE-8302-11CFD024D3F8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C943F-6949-4D7A-BE56-20D402AECC5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645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ransition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078608"/>
              </p:ext>
            </p:extLst>
          </p:nvPr>
        </p:nvGraphicFramePr>
        <p:xfrm>
          <a:off x="98489" y="1218260"/>
          <a:ext cx="8968257" cy="52273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65760"/>
                <a:gridCol w="1843874"/>
                <a:gridCol w="3479800"/>
                <a:gridCol w="1627505"/>
                <a:gridCol w="1651318"/>
              </a:tblGrid>
              <a:tr h="197033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CC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CC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CC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CC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CC"/>
                        </a:solidFill>
                      </a:endParaRPr>
                    </a:p>
                  </a:txBody>
                  <a:tcPr anchor="ctr"/>
                </a:tc>
              </a:tr>
              <a:tr h="160089">
                <a:tc rowSpan="13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Differentiator</a:t>
                      </a:r>
                    </a:p>
                  </a:txBody>
                  <a:tcPr vert="vert270" anchor="ctr"/>
                </a:tc>
                <a:tc rowSpan="3">
                  <a:txBody>
                    <a:bodyPr/>
                    <a:lstStyle/>
                    <a:p>
                      <a:endParaRPr lang="en-US" sz="900" b="1" i="1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buClr>
                          <a:srgbClr val="008000"/>
                        </a:buClr>
                        <a:buSzPct val="150000"/>
                        <a:buFont typeface="Wingdings" panose="05000000000000000000" pitchFamily="2" charset="2"/>
                        <a:buChar char="ü"/>
                      </a:pPr>
                      <a:endParaRPr lang="en-US" sz="7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Clr>
                          <a:schemeClr val="accent6">
                            <a:lumMod val="75000"/>
                          </a:schemeClr>
                        </a:buClr>
                        <a:buSzPct val="150000"/>
                        <a:buFont typeface="Wingdings" panose="05000000000000000000" pitchFamily="2" charset="2"/>
                        <a:buChar char="ü"/>
                      </a:pPr>
                      <a:endParaRPr lang="en-US" sz="700" b="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1600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buClr>
                          <a:srgbClr val="008000"/>
                        </a:buClr>
                        <a:buSzPct val="150000"/>
                        <a:buFont typeface="Wingdings" panose="05000000000000000000" pitchFamily="2" charset="2"/>
                        <a:buChar char="ü"/>
                      </a:pPr>
                      <a:endParaRPr lang="en-US" sz="7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Clr>
                          <a:srgbClr val="008000"/>
                        </a:buClr>
                        <a:buSzPct val="150000"/>
                        <a:buFont typeface="Wingdings" panose="05000000000000000000" pitchFamily="2" charset="2"/>
                        <a:buChar char="ü"/>
                      </a:pPr>
                      <a:endParaRPr lang="en-US" sz="7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1600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buClr>
                          <a:srgbClr val="008000"/>
                        </a:buClr>
                        <a:buSzPct val="150000"/>
                        <a:buFont typeface="Wingdings" panose="05000000000000000000" pitchFamily="2" charset="2"/>
                        <a:buChar char="ü"/>
                      </a:pPr>
                      <a:endParaRPr lang="en-US" sz="7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Clr>
                          <a:srgbClr val="C00000"/>
                        </a:buClr>
                        <a:buSzPct val="150000"/>
                        <a:buFont typeface="Tahoma" panose="020B0604030504040204" pitchFamily="34" charset="0"/>
                        <a:buChar char="×"/>
                      </a:pPr>
                      <a:endParaRPr lang="en-US" sz="7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160089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endParaRPr lang="en-US" sz="900" b="1" i="1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buClr>
                          <a:srgbClr val="008000"/>
                        </a:buClr>
                        <a:buSzPct val="150000"/>
                        <a:buFont typeface="Wingdings" panose="05000000000000000000" pitchFamily="2" charset="2"/>
                        <a:buChar char="ü"/>
                      </a:pPr>
                      <a:endParaRPr lang="en-US" sz="7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Clr>
                          <a:srgbClr val="C00000"/>
                        </a:buClr>
                        <a:buSzPct val="150000"/>
                        <a:buFont typeface="Tahoma" panose="020B0604030504040204" pitchFamily="34" charset="0"/>
                        <a:buChar char="×"/>
                      </a:pPr>
                      <a:endParaRPr lang="en-US" sz="7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1600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buClr>
                          <a:srgbClr val="008000"/>
                        </a:buClr>
                        <a:buSzPct val="150000"/>
                        <a:buFont typeface="Wingdings" panose="05000000000000000000" pitchFamily="2" charset="2"/>
                        <a:buChar char="ü"/>
                      </a:pPr>
                      <a:endParaRPr lang="en-US" sz="7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Clr>
                          <a:srgbClr val="C00000"/>
                        </a:buClr>
                        <a:buSzPct val="150000"/>
                        <a:buFont typeface="Tahoma" panose="020B0604030504040204" pitchFamily="34" charset="0"/>
                        <a:buChar char="×"/>
                      </a:pPr>
                      <a:endParaRPr lang="en-US" sz="7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160089">
                <a:tc vMerge="1">
                  <a:txBody>
                    <a:bodyPr/>
                    <a:lstStyle/>
                    <a:p>
                      <a:endParaRPr lang="en-US" sz="1200" b="1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endParaRPr lang="en-US" sz="900" b="1" i="1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buClr>
                          <a:srgbClr val="008000"/>
                        </a:buClr>
                        <a:buSzPct val="150000"/>
                        <a:buFont typeface="Wingdings" panose="05000000000000000000" pitchFamily="2" charset="2"/>
                        <a:buChar char="ü"/>
                      </a:pPr>
                      <a:endParaRPr lang="en-US" sz="7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>
                            <a:lumMod val="75000"/>
                          </a:schemeClr>
                        </a:buClr>
                        <a:buSzPct val="150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sz="700" b="0" dirty="0" smtClean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1600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buClr>
                          <a:srgbClr val="008000"/>
                        </a:buClr>
                        <a:buSzPct val="150000"/>
                        <a:buFont typeface="Wingdings" panose="05000000000000000000" pitchFamily="2" charset="2"/>
                        <a:buChar char="ü"/>
                      </a:pPr>
                      <a:endParaRPr lang="en-US" sz="7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Clr>
                          <a:srgbClr val="C00000"/>
                        </a:buClr>
                        <a:buSzPct val="150000"/>
                        <a:buFont typeface="Tahoma" panose="020B0604030504040204" pitchFamily="34" charset="0"/>
                        <a:buChar char="×"/>
                      </a:pPr>
                      <a:endParaRPr lang="en-US" sz="7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1600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buClr>
                          <a:srgbClr val="008000"/>
                        </a:buClr>
                        <a:buSzPct val="150000"/>
                        <a:buFont typeface="Wingdings" panose="05000000000000000000" pitchFamily="2" charset="2"/>
                        <a:buChar char="ü"/>
                      </a:pPr>
                      <a:endParaRPr lang="en-US" sz="7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Clr>
                          <a:schemeClr val="accent6">
                            <a:lumMod val="75000"/>
                          </a:schemeClr>
                        </a:buClr>
                        <a:buSzPct val="150000"/>
                        <a:buFont typeface="Wingdings" panose="05000000000000000000" pitchFamily="2" charset="2"/>
                        <a:buChar char="ü"/>
                      </a:pPr>
                      <a:endParaRPr lang="en-US" sz="700" b="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160089">
                <a:tc vMerge="1">
                  <a:txBody>
                    <a:bodyPr/>
                    <a:lstStyle/>
                    <a:p>
                      <a:endParaRPr lang="en-US" sz="1200" b="1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endParaRPr lang="en-US" sz="900" b="1" i="1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buClr>
                          <a:srgbClr val="008000"/>
                        </a:buClr>
                        <a:buSzPct val="150000"/>
                        <a:buFont typeface="Wingdings" panose="05000000000000000000" pitchFamily="2" charset="2"/>
                        <a:buChar char="ü"/>
                      </a:pPr>
                      <a:endParaRPr lang="en-US" sz="7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Clr>
                          <a:schemeClr val="accent6">
                            <a:lumMod val="75000"/>
                          </a:schemeClr>
                        </a:buClr>
                        <a:buSzPct val="150000"/>
                        <a:buFont typeface="Wingdings" panose="05000000000000000000" pitchFamily="2" charset="2"/>
                        <a:buChar char="ü"/>
                      </a:pPr>
                      <a:endParaRPr lang="en-US" sz="7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1600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buClr>
                          <a:srgbClr val="008000"/>
                        </a:buClr>
                        <a:buSzPct val="150000"/>
                        <a:buFont typeface="Wingdings" panose="05000000000000000000" pitchFamily="2" charset="2"/>
                        <a:buChar char="ü"/>
                      </a:pPr>
                      <a:endParaRPr lang="en-US" sz="7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>
                            <a:lumMod val="75000"/>
                          </a:schemeClr>
                        </a:buClr>
                        <a:buSzPct val="150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sz="700" b="0" dirty="0" smtClean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1600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buClr>
                          <a:srgbClr val="008000"/>
                        </a:buClr>
                        <a:buSzPct val="150000"/>
                        <a:buFont typeface="Wingdings" panose="05000000000000000000" pitchFamily="2" charset="2"/>
                        <a:buChar char="ü"/>
                      </a:pPr>
                      <a:endParaRPr lang="en-US" sz="7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Clr>
                          <a:schemeClr val="accent6">
                            <a:lumMod val="75000"/>
                          </a:schemeClr>
                        </a:buClr>
                        <a:buSzPct val="150000"/>
                        <a:buFont typeface="Wingdings" panose="05000000000000000000" pitchFamily="2" charset="2"/>
                        <a:buChar char="ü"/>
                      </a:pPr>
                      <a:endParaRPr lang="en-US" sz="7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1600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900" b="1" i="1" dirty="0" smtClean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buClr>
                          <a:srgbClr val="008000"/>
                        </a:buClr>
                        <a:buSzPct val="150000"/>
                        <a:buFont typeface="Wingdings" panose="05000000000000000000" pitchFamily="2" charset="2"/>
                        <a:buChar char="ü"/>
                      </a:pPr>
                      <a:endParaRPr lang="en-US" sz="7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9A70F">
                            <a:lumMod val="75000"/>
                          </a:srgbClr>
                        </a:buClr>
                        <a:buSzPct val="150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160089">
                <a:tc vMerge="1">
                  <a:txBody>
                    <a:bodyPr/>
                    <a:lstStyle/>
                    <a:p>
                      <a:endParaRPr lang="en-US" sz="1100" b="1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100" i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buClr>
                          <a:srgbClr val="008000"/>
                        </a:buClr>
                        <a:buSzPct val="150000"/>
                        <a:buFont typeface="Wingdings" panose="05000000000000000000" pitchFamily="2" charset="2"/>
                        <a:buChar char="ü"/>
                      </a:pPr>
                      <a:endParaRPr lang="en-US" sz="7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9A70F">
                            <a:lumMod val="75000"/>
                          </a:srgbClr>
                        </a:buClr>
                        <a:buSzPct val="150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0">
                <a:tc rowSpan="12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Strong Value Proposition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endParaRPr lang="en-US" sz="900" b="1" i="1" dirty="0" smtClean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8000"/>
                        </a:buClr>
                        <a:buSzPct val="150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sz="700" b="0" dirty="0" smtClean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Clr>
                          <a:srgbClr val="008000"/>
                        </a:buClr>
                        <a:buSzPct val="150000"/>
                        <a:buFont typeface="Wingdings" panose="05000000000000000000" pitchFamily="2" charset="2"/>
                        <a:buChar char="ü"/>
                      </a:pPr>
                      <a:endParaRPr lang="en-US" sz="7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1600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en-US" sz="900" b="1" i="1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buClr>
                          <a:srgbClr val="008000"/>
                        </a:buClr>
                        <a:buSzPct val="150000"/>
                        <a:buFont typeface="Wingdings" panose="05000000000000000000" pitchFamily="2" charset="2"/>
                        <a:buChar char="ü"/>
                      </a:pPr>
                      <a:endParaRPr lang="en-US" sz="7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Clr>
                          <a:srgbClr val="008000"/>
                        </a:buClr>
                        <a:buSzPct val="150000"/>
                        <a:buFont typeface="Wingdings" panose="05000000000000000000" pitchFamily="2" charset="2"/>
                        <a:buChar char="ü"/>
                      </a:pPr>
                      <a:endParaRPr lang="en-US" sz="7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1600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buClr>
                          <a:srgbClr val="008000"/>
                        </a:buClr>
                        <a:buSzPct val="150000"/>
                        <a:buFont typeface="Wingdings" panose="05000000000000000000" pitchFamily="2" charset="2"/>
                        <a:buChar char="ü"/>
                      </a:pPr>
                      <a:endParaRPr lang="en-US" sz="7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50000"/>
                        <a:buFont typeface="Tahoma" panose="020B0604030504040204" pitchFamily="34" charset="0"/>
                        <a:buChar char="×"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1600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buClr>
                          <a:srgbClr val="008000"/>
                        </a:buClr>
                        <a:buSzPct val="150000"/>
                        <a:buFont typeface="Wingdings" panose="05000000000000000000" pitchFamily="2" charset="2"/>
                        <a:buChar char="ü"/>
                      </a:pPr>
                      <a:endParaRPr lang="en-US" sz="7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50000"/>
                        <a:buFont typeface="Tahoma" panose="020B0604030504040204" pitchFamily="34" charset="0"/>
                        <a:buChar char="×"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160089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endParaRPr lang="en-US" sz="900" b="1" i="1" dirty="0" smtClean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buClr>
                          <a:srgbClr val="008000"/>
                        </a:buClr>
                        <a:buSzPct val="150000"/>
                        <a:buFont typeface="Wingdings" panose="05000000000000000000" pitchFamily="2" charset="2"/>
                        <a:buChar char="ü"/>
                      </a:pPr>
                      <a:endParaRPr lang="en-US" sz="7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50000"/>
                        <a:buFont typeface="Tahoma" panose="020B0604030504040204" pitchFamily="34" charset="0"/>
                        <a:buChar char="×"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1600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i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buClr>
                          <a:srgbClr val="008000"/>
                        </a:buClr>
                        <a:buSzPct val="150000"/>
                        <a:buFont typeface="Wingdings" panose="05000000000000000000" pitchFamily="2" charset="2"/>
                        <a:buChar char="ü"/>
                      </a:pPr>
                      <a:endParaRPr lang="en-US" sz="7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9A70F">
                            <a:lumMod val="75000"/>
                          </a:srgbClr>
                        </a:buClr>
                        <a:buSzPct val="150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1600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i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buClr>
                          <a:srgbClr val="008000"/>
                        </a:buClr>
                        <a:buSzPct val="150000"/>
                        <a:buFont typeface="Wingdings" panose="05000000000000000000" pitchFamily="2" charset="2"/>
                        <a:buChar char="ü"/>
                      </a:pPr>
                      <a:endParaRPr lang="en-US" sz="7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50000"/>
                        <a:buFont typeface="Tahoma" panose="020B0604030504040204" pitchFamily="34" charset="0"/>
                        <a:buChar char="×"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1600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900" b="1" i="1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buClr>
                          <a:srgbClr val="008000"/>
                        </a:buClr>
                        <a:buSzPct val="150000"/>
                        <a:buFont typeface="Wingdings" panose="05000000000000000000" pitchFamily="2" charset="2"/>
                        <a:buChar char="ü"/>
                      </a:pPr>
                      <a:endParaRPr lang="en-US" sz="7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Clr>
                          <a:schemeClr val="accent6">
                            <a:lumMod val="75000"/>
                          </a:schemeClr>
                        </a:buClr>
                        <a:buSzPct val="150000"/>
                        <a:buFont typeface="Wingdings" panose="05000000000000000000" pitchFamily="2" charset="2"/>
                        <a:buChar char="ü"/>
                      </a:pPr>
                      <a:endParaRPr lang="en-US" sz="7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1600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buClr>
                          <a:srgbClr val="008000"/>
                        </a:buClr>
                        <a:buSzPct val="150000"/>
                        <a:buFont typeface="Wingdings" panose="05000000000000000000" pitchFamily="2" charset="2"/>
                        <a:buChar char="ü"/>
                      </a:pPr>
                      <a:endParaRPr lang="en-US" sz="7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>
                            <a:lumMod val="75000"/>
                          </a:schemeClr>
                        </a:buClr>
                        <a:buSzPct val="150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sz="700" b="0" dirty="0" smtClean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160089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endParaRPr lang="en-US" sz="900" b="1" i="1" dirty="0" smtClean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buClr>
                          <a:srgbClr val="008000"/>
                        </a:buClr>
                        <a:buSzPct val="150000"/>
                        <a:buFont typeface="Wingdings" panose="05000000000000000000" pitchFamily="2" charset="2"/>
                        <a:buChar char="ü"/>
                      </a:pPr>
                      <a:endParaRPr lang="en-US" sz="7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Clr>
                          <a:srgbClr val="008000"/>
                        </a:buClr>
                        <a:buSzPct val="150000"/>
                        <a:buFont typeface="Wingdings" panose="05000000000000000000" pitchFamily="2" charset="2"/>
                        <a:buChar char="ü"/>
                      </a:pPr>
                      <a:endParaRPr lang="en-US" sz="7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160089">
                <a:tc vMerge="1">
                  <a:txBody>
                    <a:bodyPr/>
                    <a:lstStyle/>
                    <a:p>
                      <a:endParaRPr lang="en-US" sz="1100" b="1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100" i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buClr>
                          <a:srgbClr val="008000"/>
                        </a:buClr>
                        <a:buSzPct val="150000"/>
                        <a:buFont typeface="Wingdings" panose="05000000000000000000" pitchFamily="2" charset="2"/>
                        <a:buChar char="ü"/>
                      </a:pPr>
                      <a:endParaRPr lang="en-US" sz="7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Clr>
                          <a:srgbClr val="008000"/>
                        </a:buClr>
                        <a:buSzPct val="150000"/>
                        <a:buFont typeface="Wingdings" panose="05000000000000000000" pitchFamily="2" charset="2"/>
                        <a:buChar char="ü"/>
                      </a:pPr>
                      <a:endParaRPr lang="en-US" sz="7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160089">
                <a:tc vMerge="1">
                  <a:txBody>
                    <a:bodyPr/>
                    <a:lstStyle/>
                    <a:p>
                      <a:endParaRPr lang="en-US" sz="1100" b="1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100" i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buClr>
                          <a:schemeClr val="accent6">
                            <a:lumMod val="75000"/>
                          </a:schemeClr>
                        </a:buClr>
                        <a:buSzPct val="150000"/>
                        <a:buFont typeface="Wingdings" panose="05000000000000000000" pitchFamily="2" charset="2"/>
                        <a:buChar char="ü"/>
                      </a:pPr>
                      <a:endParaRPr lang="en-US" sz="7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Clr>
                          <a:srgbClr val="008000"/>
                        </a:buClr>
                        <a:buSzPct val="150000"/>
                        <a:buFont typeface="Wingdings" panose="05000000000000000000" pitchFamily="2" charset="2"/>
                        <a:buChar char="ü"/>
                      </a:pPr>
                      <a:endParaRPr lang="en-US" sz="7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63608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B7FF0E334BE8439CD0566733D17250" ma:contentTypeVersion="0" ma:contentTypeDescription="Create a new document." ma:contentTypeScope="" ma:versionID="8a46ccbe57945e1e5f55b599f64ad3f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23867f52d7f443a17d0a6df84a6da1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3547B7A-799F-4D6D-852A-33AE1A13D4B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8CEF7A-E9C5-4DE7-A43F-6BA313BA44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D2F1021-B10F-4D01-8CB8-8C8D271DFC73}">
  <ds:schemaRefs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purl.org/dc/terms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</Words>
  <Application>Microsoft Office PowerPoint</Application>
  <PresentationFormat>Bildschirmpräsentation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Mentor Graphics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Menor License</dc:creator>
  <cp:lastModifiedBy>Parg, Christian</cp:lastModifiedBy>
  <cp:revision>2272</cp:revision>
  <dcterms:created xsi:type="dcterms:W3CDTF">2014-01-02T18:43:33Z</dcterms:created>
  <dcterms:modified xsi:type="dcterms:W3CDTF">2016-07-15T08:06:35Z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0x01010007B7FF0E334BE8439CD0566733D17250</vt:lpwstr>
  </property>
</Properties>
</file>