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A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A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A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A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A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A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A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A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A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A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A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A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A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A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A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A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A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A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A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A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A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A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99D34612-F328-447E-8281-4632F0069435}" type="slidenum">
              <a:rPr b="0" lang="en-A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A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A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Test formula</a:t>
            </a:r>
            <a:endParaRPr b="0" lang="en-A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A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formula: </a:t>
            </a:r>
            <a:endParaRPr b="0" lang="en-A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41" name="Formula 3"/>
              <p:cNvSpPr txBox="1"/>
              <p:nvPr/>
            </p:nvSpPr>
            <p:spPr>
              <a:xfrm>
                <a:off x="6071760" y="3769200"/>
                <a:ext cx="779760" cy="38052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y</m:t>
                    </m:r>
                    <m:r>
                      <m:t xml:space="preserve">=</m:t>
                    </m:r>
                    <m:sSup>
                      <m:e>
                        <m:r>
                          <m:t xml:space="preserve">x</m:t>
                        </m:r>
                      </m:e>
                      <m:sup>
                        <m:r>
                          <m:t xml:space="preserve">2</m:t>
                        </m:r>
                      </m:sup>
                    </m:sSup>
                  </m:oMath>
                </a14:m>
              </a:p>
            </p:txBody>
          </p:sp>
        </mc:Choice>
        <mc:Fallback/>
      </mc:AlternateContent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LibreOffice/5.1.1.3$Linux_X86_64 LibreOffice_project/10m0$Build-3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2016-03-16T16:47:45Z</dcterms:created>
  <dc:creator>Drew Parsons</dc:creator>
  <dc:description/>
  <dc:language>en-AU</dc:language>
  <cp:lastModifiedBy>Drew Parsons</cp:lastModifiedBy>
  <dcterms:modified xsi:type="dcterms:W3CDTF">2016-03-16T16:49:30Z</dcterms:modified>
  <cp:revision>2</cp:revision>
  <dc:subject/>
  <dc:title/>
</cp:coreProperties>
</file>