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sldIdLst>
    <p:sldId id="291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9" d="100"/>
          <a:sy n="89" d="100"/>
        </p:scale>
        <p:origin x="-870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A7B9-9A5B-4E7E-966D-DC977FECAD7B}" type="datetimeFigureOut">
              <a:rPr lang="pt-BR" smtClean="0"/>
              <a:t>14/03/2016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F3748-FBDA-4760-9D58-2A1CC207CDD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356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3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1423650" y="425450"/>
            <a:ext cx="476250" cy="476250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190500" y="64447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TECNOLOGIA</a:t>
            </a:r>
            <a:r>
              <a:rPr lang="pt-BR" baseline="0" dirty="0" smtClean="0">
                <a:solidFill>
                  <a:schemeClr val="bg1"/>
                </a:solidFill>
              </a:rPr>
              <a:t> WEB II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87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475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734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93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226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82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90500" y="64447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TECNOLOGIA</a:t>
            </a:r>
            <a:r>
              <a:rPr lang="pt-BR" baseline="0" dirty="0" smtClean="0">
                <a:solidFill>
                  <a:schemeClr val="bg1"/>
                </a:solidFill>
              </a:rPr>
              <a:t> WEB II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6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6284" y="196042"/>
            <a:ext cx="1127520" cy="1070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7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598" y="5074920"/>
            <a:ext cx="9584946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598" y="5907023"/>
            <a:ext cx="9584946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40" y="5237360"/>
            <a:ext cx="1434318" cy="1362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7852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11404599" y="0"/>
            <a:ext cx="495301" cy="90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3650" y="425450"/>
            <a:ext cx="476250" cy="47625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190500" y="6444734"/>
            <a:ext cx="650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TECNOLOGIA</a:t>
            </a:r>
            <a:r>
              <a:rPr lang="pt-BR" baseline="0" dirty="0" smtClean="0">
                <a:solidFill>
                  <a:schemeClr val="bg1"/>
                </a:solidFill>
              </a:rPr>
              <a:t> WEB II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544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pt_BR/language.operators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1224394" y="1157375"/>
            <a:ext cx="9468487" cy="231361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t-BR" sz="2400" dirty="0"/>
              <a:t>Além do operador básico de atribuição, há "operadores combinados" para todos os </a:t>
            </a:r>
            <a:r>
              <a:rPr lang="pt-BR" sz="2400" dirty="0">
                <a:hlinkClick r:id="rId2"/>
              </a:rPr>
              <a:t>operadores aritméticos</a:t>
            </a:r>
            <a:r>
              <a:rPr lang="pt-BR" sz="2400" dirty="0"/>
              <a:t>, de </a:t>
            </a:r>
            <a:r>
              <a:rPr lang="pt-BR" sz="2400" dirty="0" err="1"/>
              <a:t>array</a:t>
            </a:r>
            <a:r>
              <a:rPr lang="pt-BR" sz="2400" dirty="0"/>
              <a:t> e </a:t>
            </a:r>
            <a:r>
              <a:rPr lang="pt-BR" sz="2400" dirty="0" err="1"/>
              <a:t>string</a:t>
            </a:r>
            <a:r>
              <a:rPr lang="pt-BR" sz="2400" dirty="0"/>
              <a:t> que permitem a você pegar um valor de uma expressão e então usar seu próprio valor para o resultado daquela expressão. </a:t>
            </a:r>
            <a:endParaRPr lang="pt-BR" sz="24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9284" y="298225"/>
            <a:ext cx="4464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OPERADORES DE ATRIBUIÇÃO</a:t>
            </a:r>
            <a:endParaRPr lang="pt-BR" sz="28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970383" y="2892490"/>
            <a:ext cx="10468947" cy="31724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635000"/>
            <a:r>
              <a:rPr lang="pt-BR" sz="2400" dirty="0" smtClean="0">
                <a:solidFill>
                  <a:srgbClr val="0000BB"/>
                </a:solidFill>
                <a:latin typeface="Fira Mono"/>
              </a:rPr>
              <a:t>&lt;?</a:t>
            </a:r>
            <a:r>
              <a:rPr lang="pt-BR" sz="2400" dirty="0" err="1">
                <a:solidFill>
                  <a:srgbClr val="0000BB"/>
                </a:solidFill>
                <a:latin typeface="Fira Mono"/>
              </a:rPr>
              <a:t>php</a:t>
            </a:r>
            <a:r>
              <a:rPr lang="pt-BR" sz="2400" dirty="0">
                <a:solidFill>
                  <a:srgbClr val="0000BB"/>
                </a:solidFill>
                <a:latin typeface="Fira Mono"/>
              </a:rPr>
              <a:t/>
            </a:r>
            <a:br>
              <a:rPr lang="pt-BR" sz="2400" dirty="0">
                <a:solidFill>
                  <a:srgbClr val="0000BB"/>
                </a:solidFill>
                <a:latin typeface="Fira Mono"/>
              </a:rPr>
            </a:br>
            <a:r>
              <a:rPr lang="pt-BR" sz="2400" dirty="0" smtClean="0">
                <a:solidFill>
                  <a:srgbClr val="0000BB"/>
                </a:solidFill>
                <a:latin typeface="Fira Mono"/>
              </a:rPr>
              <a:t>	$</a:t>
            </a:r>
            <a:r>
              <a:rPr lang="pt-BR" sz="2400" dirty="0">
                <a:solidFill>
                  <a:srgbClr val="0000BB"/>
                </a:solidFill>
                <a:latin typeface="Fira Mono"/>
              </a:rPr>
              <a:t>a 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pt-BR" sz="2400" dirty="0">
                <a:solidFill>
                  <a:srgbClr val="0000BB"/>
                </a:solidFill>
                <a:latin typeface="Fira Mono"/>
              </a:rPr>
              <a:t>3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pt-BR" sz="2400" dirty="0">
                <a:solidFill>
                  <a:srgbClr val="007700"/>
                </a:solidFill>
                <a:latin typeface="Fira Mono"/>
              </a:rPr>
            </a:br>
            <a:r>
              <a:rPr lang="pt-BR" sz="2400" dirty="0" smtClean="0">
                <a:solidFill>
                  <a:srgbClr val="007700"/>
                </a:solidFill>
                <a:latin typeface="Fira Mono"/>
              </a:rPr>
              <a:t>	</a:t>
            </a:r>
            <a:r>
              <a:rPr lang="pt-BR" sz="2400" dirty="0" smtClean="0">
                <a:solidFill>
                  <a:srgbClr val="0000BB"/>
                </a:solidFill>
                <a:latin typeface="Fira Mono"/>
              </a:rPr>
              <a:t>$</a:t>
            </a:r>
            <a:r>
              <a:rPr lang="pt-BR" sz="2400" dirty="0">
                <a:solidFill>
                  <a:srgbClr val="0000BB"/>
                </a:solidFill>
                <a:latin typeface="Fira Mono"/>
              </a:rPr>
              <a:t>a 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+= </a:t>
            </a:r>
            <a:r>
              <a:rPr lang="pt-BR" sz="2400" dirty="0">
                <a:solidFill>
                  <a:srgbClr val="0000BB"/>
                </a:solidFill>
                <a:latin typeface="Fira Mono"/>
              </a:rPr>
              <a:t>5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; </a:t>
            </a:r>
            <a:r>
              <a:rPr lang="pt-BR" sz="2400" dirty="0">
                <a:solidFill>
                  <a:srgbClr val="FF8000"/>
                </a:solidFill>
                <a:latin typeface="Fira Mono"/>
              </a:rPr>
              <a:t>// configura $a para 8, como se disséssemos: $a = $a + 5;</a:t>
            </a:r>
            <a:br>
              <a:rPr lang="pt-BR" sz="2400" dirty="0">
                <a:solidFill>
                  <a:srgbClr val="FF8000"/>
                </a:solidFill>
                <a:latin typeface="Fira Mono"/>
              </a:rPr>
            </a:br>
            <a:r>
              <a:rPr lang="pt-BR" sz="2400" dirty="0" smtClean="0">
                <a:solidFill>
                  <a:srgbClr val="FF8000"/>
                </a:solidFill>
                <a:latin typeface="Fira Mono"/>
              </a:rPr>
              <a:t>	</a:t>
            </a:r>
            <a:r>
              <a:rPr lang="pt-BR" sz="2400" dirty="0" smtClean="0">
                <a:solidFill>
                  <a:srgbClr val="0000BB"/>
                </a:solidFill>
                <a:latin typeface="Fira Mono"/>
              </a:rPr>
              <a:t>$</a:t>
            </a:r>
            <a:r>
              <a:rPr lang="pt-BR" sz="2400" dirty="0">
                <a:solidFill>
                  <a:srgbClr val="0000BB"/>
                </a:solidFill>
                <a:latin typeface="Fira Mono"/>
              </a:rPr>
              <a:t>b 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= </a:t>
            </a:r>
            <a:r>
              <a:rPr lang="pt-BR" sz="2400" dirty="0">
                <a:solidFill>
                  <a:srgbClr val="DD0000"/>
                </a:solidFill>
                <a:latin typeface="Fira Mono"/>
              </a:rPr>
              <a:t>"Bom "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;</a:t>
            </a:r>
            <a:br>
              <a:rPr lang="pt-BR" sz="2400" dirty="0">
                <a:solidFill>
                  <a:srgbClr val="007700"/>
                </a:solidFill>
                <a:latin typeface="Fira Mono"/>
              </a:rPr>
            </a:br>
            <a:r>
              <a:rPr lang="pt-BR" sz="2400" dirty="0" smtClean="0">
                <a:solidFill>
                  <a:srgbClr val="007700"/>
                </a:solidFill>
                <a:latin typeface="Fira Mono"/>
              </a:rPr>
              <a:t>	</a:t>
            </a:r>
            <a:r>
              <a:rPr lang="pt-BR" sz="2400" dirty="0" smtClean="0">
                <a:solidFill>
                  <a:srgbClr val="0000BB"/>
                </a:solidFill>
                <a:latin typeface="Fira Mono"/>
              </a:rPr>
              <a:t>$</a:t>
            </a:r>
            <a:r>
              <a:rPr lang="pt-BR" sz="2400" dirty="0">
                <a:solidFill>
                  <a:srgbClr val="0000BB"/>
                </a:solidFill>
                <a:latin typeface="Fira Mono"/>
              </a:rPr>
              <a:t>b </a:t>
            </a:r>
            <a:r>
              <a:rPr lang="pt-BR" sz="2400" dirty="0" smtClean="0">
                <a:solidFill>
                  <a:srgbClr val="0000BB"/>
                </a:solidFill>
                <a:latin typeface="Fira Mono"/>
              </a:rPr>
              <a:t>.</a:t>
            </a:r>
            <a:r>
              <a:rPr lang="pt-BR" sz="2400" dirty="0" smtClean="0">
                <a:solidFill>
                  <a:srgbClr val="007700"/>
                </a:solidFill>
                <a:latin typeface="Fira Mono"/>
              </a:rPr>
              <a:t>=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 </a:t>
            </a:r>
            <a:r>
              <a:rPr lang="pt-BR" sz="2400" dirty="0">
                <a:solidFill>
                  <a:srgbClr val="DD0000"/>
                </a:solidFill>
                <a:latin typeface="Fira Mono"/>
              </a:rPr>
              <a:t>"Dia!"</a:t>
            </a:r>
            <a:r>
              <a:rPr lang="pt-BR" sz="2400" dirty="0">
                <a:solidFill>
                  <a:srgbClr val="007700"/>
                </a:solidFill>
                <a:latin typeface="Fira Mono"/>
              </a:rPr>
              <a:t>; </a:t>
            </a:r>
            <a:r>
              <a:rPr lang="pt-BR" sz="2400" dirty="0">
                <a:solidFill>
                  <a:srgbClr val="FF8000"/>
                </a:solidFill>
                <a:latin typeface="Fira Mono"/>
              </a:rPr>
              <a:t>// configura $b para "Bom Dia!", como em $b = $b . "Dia!";</a:t>
            </a:r>
            <a:br>
              <a:rPr lang="pt-BR" sz="2400" dirty="0">
                <a:solidFill>
                  <a:srgbClr val="FF8000"/>
                </a:solidFill>
                <a:latin typeface="Fira Mono"/>
              </a:rPr>
            </a:br>
            <a:r>
              <a:rPr lang="pt-BR" sz="2400" dirty="0" smtClean="0">
                <a:solidFill>
                  <a:srgbClr val="0000BB"/>
                </a:solidFill>
                <a:latin typeface="Fira Mono"/>
              </a:rPr>
              <a:t>?&gt;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2932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FF0000"/>
      </a:accent1>
      <a:accent2>
        <a:srgbClr val="C00000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234</TotalTime>
  <Words>20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Retrospect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Pedro Cacique</dc:creator>
  <cp:lastModifiedBy>t6</cp:lastModifiedBy>
  <cp:revision>45</cp:revision>
  <dcterms:created xsi:type="dcterms:W3CDTF">2014-07-30T12:17:09Z</dcterms:created>
  <dcterms:modified xsi:type="dcterms:W3CDTF">2016-03-14T09:17:12Z</dcterms:modified>
</cp:coreProperties>
</file>