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diagrams/colors102.xml" ContentType="application/vnd.openxmlformats-officedocument.drawingml.diagramColors+xml"/>
  <Override PartName="/ppt/slides/slide120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data71.xml" ContentType="application/vnd.openxmlformats-officedocument.drawingml.diagramData+xml"/>
  <Override PartName="/ppt/diagrams/quickStyle97.xml" ContentType="application/vnd.openxmlformats-officedocument.drawingml.diagramStyl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quickStyle75.xml" ContentType="application/vnd.openxmlformats-officedocument.drawingml.diagramStyle+xml"/>
  <Override PartName="/ppt/diagrams/data100.xml" ContentType="application/vnd.openxmlformats-officedocument.drawingml.diagramData+xml"/>
  <Default Extension="xml" ContentType="application/xml"/>
  <Override PartName="/ppt/slides/slide50.xml" ContentType="application/vnd.openxmlformats-officedocument.presentationml.slide+xml"/>
  <Override PartName="/ppt/diagrams/layout39.xml" ContentType="application/vnd.openxmlformats-officedocument.drawingml.diagramLayout+xml"/>
  <Override PartName="/ppt/diagrams/layout86.xml" ContentType="application/vnd.openxmlformats-officedocument.drawingml.diagramLayout+xml"/>
  <Override PartName="/ppt/diagrams/layout103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layout64.xml" ContentType="application/vnd.openxmlformats-officedocument.drawingml.diagramLayout+xml"/>
  <Override PartName="/ppt/diagrams/colors96.xml" ContentType="application/vnd.openxmlformats-officedocument.drawingml.diagramColors+xml"/>
  <Override PartName="/ppt/diagrams/quickStyle31.xml" ContentType="application/vnd.openxmlformats-officedocument.drawingml.diagramStyle+xml"/>
  <Override PartName="/ppt/slides/slide136.xml" ContentType="application/vnd.openxmlformats-officedocument.presentationml.slide+xml"/>
  <Override PartName="/ppt/diagrams/data2.xml" ContentType="application/vnd.openxmlformats-officedocument.drawingml.diagramData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diagrams/data87.xml" ContentType="application/vnd.openxmlformats-officedocument.drawingml.diagramData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diagrams/quickStyle102.xml" ContentType="application/vnd.openxmlformats-officedocument.drawingml.diagramStyl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diagrams/data90.xml" ContentType="application/vnd.openxmlformats-officedocument.drawingml.diagramData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quickStyle94.xml" ContentType="application/vnd.openxmlformats-officedocument.drawingml.diagramStyle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layout83.xml" ContentType="application/vnd.openxmlformats-officedocument.drawingml.diagramLayout+xml"/>
  <Override PartName="/ppt/diagrams/quickStyle50.xml" ContentType="application/vnd.openxmlformats-officedocument.drawingml.diagramStyle+xml"/>
  <Override PartName="/ppt/diagrams/layout100.xml" ContentType="application/vnd.openxmlformats-officedocument.drawingml.diagramLayout+xml"/>
  <Override PartName="/ppt/slides/slide108.xml" ContentType="application/vnd.openxmlformats-officedocument.presentationml.slide+xml"/>
  <Override PartName="/ppt/diagrams/layout14.xml" ContentType="application/vnd.openxmlformats-officedocument.drawingml.diagramLayout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93.xml" ContentType="application/vnd.openxmlformats-officedocument.drawingml.diagramColors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colors71.xml" ContentType="application/vnd.openxmlformats-officedocument.drawingml.diagramColors+xml"/>
  <Override PartName="/ppt/diagrams/data84.xml" ContentType="application/vnd.openxmlformats-officedocument.drawingml.diagramData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diagrams/colors1.xml" ContentType="application/vnd.openxmlformats-officedocument.drawingml.diagramColors+xml"/>
  <Override PartName="/ppt/slides/slide111.xml" ContentType="application/vnd.openxmlformats-officedocument.presentationml.slide+xml"/>
  <Override PartName="/ppt/diagrams/data15.xml" ContentType="application/vnd.openxmlformats-officedocument.drawingml.diagramData+xml"/>
  <Override PartName="/ppt/diagrams/data62.xml" ContentType="application/vnd.openxmlformats-officedocument.drawingml.diagramData+xml"/>
  <Override PartName="/ppt/diagrams/quickStyle88.xml" ContentType="application/vnd.openxmlformats-officedocument.drawingml.diagramStyle+xml"/>
  <Override PartName="/ppt/diagrams/layout99.xml" ContentType="application/vnd.openxmlformats-officedocument.drawingml.diagramLayout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slides/slide41.xml" ContentType="application/vnd.openxmlformats-officedocument.presentationml.slide+xml"/>
  <Override PartName="/ppt/diagrams/layout77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colors87.xml" ContentType="application/vnd.openxmlformats-officedocument.drawingml.diagramColors+xml"/>
  <Override PartName="/ppt/diagrams/quickStyle91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22.xml" ContentType="application/vnd.openxmlformats-officedocument.drawingml.diagramStyle+xml"/>
  <Override PartName="/ppt/diagrams/data78.xml" ContentType="application/vnd.openxmlformats-officedocument.drawingml.diagramData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65.xml" ContentType="application/vnd.openxmlformats-officedocument.drawingml.diagramColors+xml"/>
  <Override PartName="/ppt/diagrams/layout80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colors90.xml" ContentType="application/vnd.openxmlformats-officedocument.drawingml.diagramColors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diagrams/data34.xml" ContentType="application/vnd.openxmlformats-officedocument.drawingml.diagramData+xml"/>
  <Override PartName="/ppt/diagrams/data81.xml" ContentType="application/vnd.openxmlformats-officedocument.drawingml.diagramData+xml"/>
  <Override PartName="/ppt/slides/slide130.xml" ContentType="application/vnd.openxmlformats-officedocument.presentationml.slide+xml"/>
  <Override PartName="/ppt/diagrams/colors21.xml" ContentType="application/vnd.openxmlformats-officedocument.drawingml.diagramColors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quickStyle85.xml" ContentType="application/vnd.openxmlformats-officedocument.drawingml.diagramStyl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layout49.xml" ContentType="application/vnd.openxmlformats-officedocument.drawingml.diagramLayout+xml"/>
  <Override PartName="/ppt/diagrams/layout96.xml" ContentType="application/vnd.openxmlformats-officedocument.drawingml.diagramLayout+xml"/>
  <Override PartName="/ppt/diagrams/layout27.xml" ContentType="application/vnd.openxmlformats-officedocument.drawingml.diagramLayout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colors84.xml" ContentType="application/vnd.openxmlformats-officedocument.drawingml.diagramColors+xml"/>
  <Override PartName="/ppt/diagrams/data97.xml" ContentType="application/vnd.openxmlformats-officedocument.drawingml.diagramData+xml"/>
  <Override PartName="/ppt/slides/slide98.xml" ContentType="application/vnd.openxmlformats-officedocument.presentationml.slide+xml"/>
  <Override PartName="/ppt/diagrams/layout52.xml" ContentType="application/vnd.openxmlformats-officedocument.drawingml.diagramLayout+xml"/>
  <Override PartName="/ppt/slides/slide124.xml" ContentType="application/vnd.openxmlformats-officedocument.presentationml.slide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ata53.xml" ContentType="application/vnd.openxmlformats-officedocument.drawingml.diagramData+xml"/>
  <Override PartName="/ppt/diagrams/quickStyle79.xml" ContentType="application/vnd.openxmlformats-officedocument.drawingml.diagramStyle+xml"/>
  <Override PartName="/ppt/diagrams/data104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layout79.xml" ContentType="application/vnd.openxmlformats-officedocument.drawingml.diagramLayou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9.xml" ContentType="application/vnd.openxmlformats-officedocument.drawingml.diagramColors+xml"/>
  <Override PartName="/ppt/diagrams/quickStyle93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8.xml" ContentType="application/vnd.openxmlformats-officedocument.drawingml.diagramColors+xml"/>
  <Override PartName="/ppt/diagrams/layout93.xml" ContentType="application/vnd.openxmlformats-officedocument.drawingml.diagramLayout+xml"/>
  <Override PartName="/ppt/slides/slide129.xml" ContentType="application/vnd.openxmlformats-officedocument.presentationml.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layout82.xml" ContentType="application/vnd.openxmlformats-officedocument.drawingml.diagramLayout+xml"/>
  <Override PartName="/ppt/slides/slide118.xml" ContentType="application/vnd.openxmlformats-officedocument.presentationml.slide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diagrams/colors92.xml" ContentType="application/vnd.openxmlformats-officedocument.drawingml.diagramColor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81.xml" ContentType="application/vnd.openxmlformats-officedocument.drawingml.diagramColors+xml"/>
  <Override PartName="/ppt/diagrams/data94.xml" ContentType="application/vnd.openxmlformats-officedocument.drawingml.diagramData+xml"/>
  <Override PartName="/ppt/diagrams/colors103.xml" ContentType="application/vnd.openxmlformats-officedocument.drawingml.diagramColor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diagrams/data83.xml" ContentType="application/vnd.openxmlformats-officedocument.drawingml.diagramData+xml"/>
  <Override PartName="/ppt/diagrams/quickStyle98.xml" ContentType="application/vnd.openxmlformats-officedocument.drawingml.diagram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diagrams/quickStyle87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quickStyle76.xml" ContentType="application/vnd.openxmlformats-officedocument.drawingml.diagramStyle+xml"/>
  <Override PartName="/ppt/diagrams/layout87.xml" ContentType="application/vnd.openxmlformats-officedocument.drawingml.diagramLayout+xml"/>
  <Override PartName="/ppt/diagrams/layout98.xml" ContentType="application/vnd.openxmlformats-officedocument.drawingml.diagramLayout+xml"/>
  <Override PartName="/ppt/diagrams/data101.xml" ContentType="application/vnd.openxmlformats-officedocument.drawingml.diagramData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diagrams/layout104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65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7.xml" ContentType="application/vnd.openxmlformats-officedocument.drawingml.diagramColors+xml"/>
  <Override PartName="/ppt/diagrams/data99.xml" ContentType="application/vnd.openxmlformats-officedocument.drawingml.diagramData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colors75.xml" ContentType="application/vnd.openxmlformats-officedocument.drawingml.diagramColors+xml"/>
  <Override PartName="/ppt/diagrams/colors86.xml" ContentType="application/vnd.openxmlformats-officedocument.drawingml.diagramColors+xml"/>
  <Override PartName="/ppt/diagrams/data88.xml" ContentType="application/vnd.openxmlformats-officedocument.drawingml.diagramData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diagrams/layout90.xml" ContentType="application/vnd.openxmlformats-officedocument.drawingml.diagramLayou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ppt/diagrams/quickStyle103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diagrams/data91.xml" ContentType="application/vnd.openxmlformats-officedocument.drawingml.diagramData+xml"/>
  <Override PartName="/ppt/diagrams/colors100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diagrams/data80.xml" ContentType="application/vnd.openxmlformats-officedocument.drawingml.diagramData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Override PartName="/ppt/diagrams/quickStyle84.xml" ContentType="application/vnd.openxmlformats-officedocument.drawingml.diagramStyle+xml"/>
  <Override PartName="/ppt/diagrams/quickStyle95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diagrams/layout95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colors69.xml" ContentType="application/vnd.openxmlformats-officedocument.drawingml.diagramColors+xml"/>
  <Override PartName="/ppt/diagrams/layout84.xml" ContentType="application/vnd.openxmlformats-officedocument.drawingml.diagramLayout+xml"/>
  <Override PartName="/ppt/diagrams/layout101.xml" ContentType="application/vnd.openxmlformats-officedocument.drawingml.diagramLayout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colors94.xml" ContentType="application/vnd.openxmlformats-officedocument.drawingml.diagramColors+xml"/>
  <Override PartName="/ppt/slides/slide109.xml" ContentType="application/vnd.openxmlformats-officedocument.presentationml.slide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83.xml" ContentType="application/vnd.openxmlformats-officedocument.drawingml.diagramColors+xml"/>
  <Override PartName="/ppt/diagrams/data96.xml" ContentType="application/vnd.openxmlformats-officedocument.drawingml.diagramData+xml"/>
  <Override PartName="/ppt/diagrams/colors105.xml" ContentType="application/vnd.openxmlformats-officedocument.drawingml.diagramColors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diagrams/data85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diagrams/quickStyle89.xml" ContentType="application/vnd.openxmlformats-officedocument.drawingml.diagramStyle+xml"/>
  <Override PartName="/ppt/diagrams/quickStyle100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diagrams/data103.xml" ContentType="application/vnd.openxmlformats-officedocument.drawingml.diagramData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Default Extension="jpeg" ContentType="image/jpeg"/>
  <Override PartName="/ppt/diagrams/quickStyle56.xml" ContentType="application/vnd.openxmlformats-officedocument.drawingml.diagramStyle+xml"/>
  <Override PartName="/ppt/diagrams/quickStyle67.xml" ContentType="application/vnd.openxmlformats-officedocument.drawingml.diagramStyle+xml"/>
  <Override PartName="/ppt/diagrams/layout78.xml" ContentType="application/vnd.openxmlformats-officedocument.drawingml.diagramLayout+xml"/>
  <Override PartName="/ppt/diagrams/layout89.xml" ContentType="application/vnd.openxmlformats-officedocument.drawingml.diagram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diagrams/layout67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9.xml" ContentType="application/vnd.openxmlformats-officedocument.drawingml.diagramColors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layout56.xml" ContentType="application/vnd.openxmlformats-officedocument.drawingml.diagramLayout+xml"/>
  <Override PartName="/ppt/diagrams/colors77.xml" ContentType="application/vnd.openxmlformats-officedocument.drawingml.diagramColors+xml"/>
  <Override PartName="/ppt/diagrams/quickStyle81.xml" ContentType="application/vnd.openxmlformats-officedocument.drawingml.diagramStyle+xml"/>
  <Override PartName="/ppt/diagrams/colors88.xml" ContentType="application/vnd.openxmlformats-officedocument.drawingml.diagramColor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ata79.xml" ContentType="application/vnd.openxmlformats-officedocument.drawingml.diagramData+xml"/>
  <Override PartName="/ppt/diagrams/layout81.xml" ContentType="application/vnd.openxmlformats-officedocument.drawingml.diagramLayout+xml"/>
  <Override PartName="/ppt/diagrams/layout92.xml" ContentType="application/vnd.openxmlformats-officedocument.drawingml.diagramLayout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105.xml" ContentType="application/vnd.openxmlformats-officedocument.drawingml.diagramStyl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80.xml" ContentType="application/vnd.openxmlformats-officedocument.drawingml.diagramColors+xml"/>
  <Override PartName="/ppt/diagrams/colors91.xml" ContentType="application/vnd.openxmlformats-officedocument.drawingml.diagramColors+xml"/>
  <Override PartName="/ppt/diagrams/data93.xml" ContentType="application/vnd.openxmlformats-officedocument.drawingml.diagramData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data82.xml" ContentType="application/vnd.openxmlformats-officedocument.drawingml.diagramData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diagrams/quickStyle39.xml" ContentType="application/vnd.openxmlformats-officedocument.drawingml.diagramStyle+xml"/>
  <Override PartName="/ppt/diagrams/quickStyle86.xml" ContentType="application/vnd.openxmlformats-officedocument.drawingml.diagramStyle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diagrams/layout97.xml" ContentType="application/vnd.openxmlformats-officedocument.drawingml.diagram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quickStyle64.xml" ContentType="application/vnd.openxmlformats-officedocument.drawingml.diagramStyle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layout75.xml" ContentType="application/vnd.openxmlformats-officedocument.drawingml.diagramLayout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colors85.xml" ContentType="application/vnd.openxmlformats-officedocument.drawingml.diagramColors+xml"/>
  <Override PartName="/ppt/diagrams/data98.xml" ContentType="application/vnd.openxmlformats-officedocument.drawingml.diagramData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data105.xml" ContentType="application/vnd.openxmlformats-officedocument.drawingml.diagramData+xml"/>
  <Override PartName="/ppt/slides/slide55.xml" ContentType="application/vnd.openxmlformats-officedocument.presentationml.slide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colors79.xml" ContentType="application/vnd.openxmlformats-officedocument.drawingml.diagramColors+xml"/>
  <Override PartName="/ppt/diagrams/quickStyle83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layout94.xml" ContentType="application/vnd.openxmlformats-officedocument.drawingml.diagram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ata48.xml" ContentType="application/vnd.openxmlformats-officedocument.drawingml.diagramData+xml"/>
  <Override PartName="/ppt/diagrams/colors82.xml" ContentType="application/vnd.openxmlformats-officedocument.drawingml.diagramColors+xml"/>
  <Override PartName="/ppt/diagrams/data95.xml" ContentType="application/vnd.openxmlformats-officedocument.drawingml.diagramData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diagrams/layout50.xml" ContentType="application/vnd.openxmlformats-officedocument.drawingml.diagramLayout+xml"/>
  <Override PartName="/ppt/diagrams/colors104.xml" ContentType="application/vnd.openxmlformats-officedocument.drawingml.diagramColors+xml"/>
  <Override PartName="/ppt/slides/slide122.xml" ContentType="application/vnd.openxmlformats-officedocument.presentationml.slide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diagrams/quickStyle99.xml" ContentType="application/vnd.openxmlformats-officedocument.drawingml.diagramStyl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diagrams/quickStyle77.xml" ContentType="application/vnd.openxmlformats-officedocument.drawingml.diagramStyle+xml"/>
  <Override PartName="/ppt/diagrams/data102.xml" ContentType="application/vnd.openxmlformats-officedocument.drawingml.diagramData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diagrams/layout88.xml" ContentType="application/vnd.openxmlformats-officedocument.drawingml.diagramLayout+xml"/>
  <Override PartName="/ppt/diagrams/layout105.xml" ContentType="application/vnd.openxmlformats-officedocument.drawingml.diagramLayout+xml"/>
  <Default Extension="wmf" ContentType="image/x-wmf"/>
  <Override PartName="/ppt/diagrams/quickStyle55.xml" ContentType="application/vnd.openxmlformats-officedocument.drawingml.diagramStyle+xml"/>
  <Override PartName="/ppt/diagrams/colors98.xml" ContentType="application/vnd.openxmlformats-officedocument.drawingml.diagramColors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66.xml" ContentType="application/vnd.openxmlformats-officedocument.drawingml.diagramLayout+xml"/>
  <Override PartName="/ppt/diagrams/quickStyle80.xml" ContentType="application/vnd.openxmlformats-officedocument.drawingml.diagramStyle+xml"/>
  <Override PartName="/ppt/diagrams/data4.xml" ContentType="application/vnd.openxmlformats-officedocument.drawingml.diagramData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76.xml" ContentType="application/vnd.openxmlformats-officedocument.drawingml.diagramColors+xml"/>
  <Override PartName="/ppt/diagrams/data89.xml" ContentType="application/vnd.openxmlformats-officedocument.drawingml.diagramData+xml"/>
  <Override PartName="/ppt/diagrams/layout91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54.xml" ContentType="application/vnd.openxmlformats-officedocument.drawingml.diagramColors+xml"/>
  <Override PartName="/ppt/diagrams/data67.xml" ContentType="application/vnd.openxmlformats-officedocument.drawingml.diagramData+xml"/>
  <Override PartName="/ppt/diagrams/quickStyle104.xml" ContentType="application/vnd.openxmlformats-officedocument.drawingml.diagramStyl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diagrams/layout2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45.xml" ContentType="application/vnd.openxmlformats-officedocument.drawingml.diagramData+xml"/>
  <Override PartName="/ppt/diagrams/data92.xml" ContentType="application/vnd.openxmlformats-officedocument.drawingml.diagramData+xml"/>
  <Override PartName="/ppt/diagrams/colors101.xml" ContentType="application/vnd.openxmlformats-officedocument.drawingml.diagramColors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diagrams/colors10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diagrams/quickStyle96.xml" ContentType="application/vnd.openxmlformats-officedocument.drawingml.diagramStyl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1.xml" ContentType="application/vnd.openxmlformats-officedocument.presentationml.slideLayout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74.xml" ContentType="application/vnd.openxmlformats-officedocument.drawingml.diagramStyle+xml"/>
  <Override PartName="/ppt/diagrams/layout85.xml" ContentType="application/vnd.openxmlformats-officedocument.drawingml.diagramLayout+xml"/>
  <Override PartName="/ppt/diagrams/quickStyle52.xml" ContentType="application/vnd.openxmlformats-officedocument.drawingml.diagramStyle+xml"/>
  <Override PartName="/ppt/diagrams/layout102.xml" ContentType="application/vnd.openxmlformats-officedocument.drawingml.diagramLayout+xml"/>
  <Override PartName="/ppt/diagrams/layout16.xml" ContentType="application/vnd.openxmlformats-officedocument.drawingml.diagramLayout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colors95.xml" ContentType="application/vnd.openxmlformats-officedocument.drawingml.diagramColors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colors73.xml" ContentType="application/vnd.openxmlformats-officedocument.drawingml.diagramColors+xml"/>
  <Override PartName="/ppt/diagrams/data86.xml" ContentType="application/vnd.openxmlformats-officedocument.drawingml.diagramData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113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64.xml" ContentType="application/vnd.openxmlformats-officedocument.drawingml.diagramData+xml"/>
  <Override PartName="/ppt/diagrams/quickStyle10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9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4" r:id="rId50"/>
    <p:sldId id="333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56" r:id="rId73"/>
    <p:sldId id="357" r:id="rId74"/>
    <p:sldId id="358" r:id="rId75"/>
    <p:sldId id="359" r:id="rId76"/>
    <p:sldId id="360" r:id="rId77"/>
    <p:sldId id="361" r:id="rId78"/>
    <p:sldId id="362" r:id="rId79"/>
    <p:sldId id="363" r:id="rId80"/>
    <p:sldId id="364" r:id="rId81"/>
    <p:sldId id="365" r:id="rId82"/>
    <p:sldId id="366" r:id="rId83"/>
    <p:sldId id="368" r:id="rId84"/>
    <p:sldId id="367" r:id="rId85"/>
    <p:sldId id="369" r:id="rId86"/>
    <p:sldId id="370" r:id="rId87"/>
    <p:sldId id="371" r:id="rId88"/>
    <p:sldId id="372" r:id="rId89"/>
    <p:sldId id="373" r:id="rId90"/>
    <p:sldId id="374" r:id="rId91"/>
    <p:sldId id="375" r:id="rId92"/>
    <p:sldId id="376" r:id="rId93"/>
    <p:sldId id="377" r:id="rId94"/>
    <p:sldId id="378" r:id="rId95"/>
    <p:sldId id="379" r:id="rId96"/>
    <p:sldId id="380" r:id="rId97"/>
    <p:sldId id="381" r:id="rId98"/>
    <p:sldId id="382" r:id="rId99"/>
    <p:sldId id="383" r:id="rId100"/>
    <p:sldId id="384" r:id="rId101"/>
    <p:sldId id="385" r:id="rId102"/>
    <p:sldId id="386" r:id="rId103"/>
    <p:sldId id="387" r:id="rId104"/>
    <p:sldId id="388" r:id="rId105"/>
    <p:sldId id="389" r:id="rId106"/>
    <p:sldId id="390" r:id="rId107"/>
    <p:sldId id="394" r:id="rId108"/>
    <p:sldId id="391" r:id="rId109"/>
    <p:sldId id="392" r:id="rId110"/>
    <p:sldId id="393" r:id="rId111"/>
    <p:sldId id="395" r:id="rId112"/>
    <p:sldId id="396" r:id="rId113"/>
    <p:sldId id="397" r:id="rId114"/>
    <p:sldId id="398" r:id="rId115"/>
    <p:sldId id="399" r:id="rId116"/>
    <p:sldId id="400" r:id="rId117"/>
    <p:sldId id="401" r:id="rId118"/>
    <p:sldId id="402" r:id="rId119"/>
    <p:sldId id="403" r:id="rId120"/>
    <p:sldId id="404" r:id="rId121"/>
    <p:sldId id="405" r:id="rId122"/>
    <p:sldId id="406" r:id="rId123"/>
    <p:sldId id="407" r:id="rId124"/>
    <p:sldId id="408" r:id="rId125"/>
    <p:sldId id="409" r:id="rId126"/>
    <p:sldId id="410" r:id="rId127"/>
    <p:sldId id="411" r:id="rId128"/>
    <p:sldId id="412" r:id="rId129"/>
    <p:sldId id="413" r:id="rId130"/>
    <p:sldId id="414" r:id="rId131"/>
    <p:sldId id="421" r:id="rId132"/>
    <p:sldId id="415" r:id="rId133"/>
    <p:sldId id="420" r:id="rId134"/>
    <p:sldId id="416" r:id="rId135"/>
    <p:sldId id="419" r:id="rId136"/>
    <p:sldId id="417" r:id="rId137"/>
    <p:sldId id="418" r:id="rId1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1" autoAdjust="0"/>
    <p:restoredTop sz="86341" autoAdjust="0"/>
  </p:normalViewPr>
  <p:slideViewPr>
    <p:cSldViewPr>
      <p:cViewPr>
        <p:scale>
          <a:sx n="78" d="100"/>
          <a:sy n="78" d="100"/>
        </p:scale>
        <p:origin x="-8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3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1_2#12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1_2#12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#12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#12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#12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1_2#12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3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3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3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3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3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3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4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4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4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4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#4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#4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#4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#4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#4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#5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#5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#5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#5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#5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#5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#5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#5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#5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#5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#6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#6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#6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#6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#6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#6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#6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#6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#6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#6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#7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#7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#7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#7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#7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#7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#7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#7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#7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#7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#8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#8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#8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#8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#8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#8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#8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#8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#8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#8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#9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#9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#9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#9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#9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#9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#9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#9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#9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#9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#10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#10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3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#10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#10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#10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#10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#10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#10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#10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#10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#1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#1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3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#1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#1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#1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#1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#1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#1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1_2#1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1_2#1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#1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#12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180A5-970A-441C-A9CE-905512C8AED4}" type="doc">
      <dgm:prSet loTypeId="urn:microsoft.com/office/officeart/2005/8/layout/list1" loCatId="list" qsTypeId="urn:microsoft.com/office/officeart/2005/8/quickstyle/simple1#23" qsCatId="simple" csTypeId="urn:microsoft.com/office/officeart/2005/8/colors/accent1_2#23" csCatId="accent1" phldr="1"/>
      <dgm:spPr/>
      <dgm:t>
        <a:bodyPr/>
        <a:lstStyle/>
        <a:p>
          <a:endParaRPr lang="ru-RU"/>
        </a:p>
      </dgm:t>
    </dgm:pt>
    <dgm:pt modelId="{6818447B-EB9F-4826-BA43-6726EA1EEA2D}">
      <dgm:prSet phldrT="[Текст]" custT="1"/>
      <dgm:spPr/>
      <dgm:t>
        <a:bodyPr/>
        <a:lstStyle/>
        <a:p>
          <a:r>
            <a:rPr lang="ru-RU" sz="1600" i="1" dirty="0" smtClean="0"/>
            <a:t>-</a:t>
          </a:r>
          <a:r>
            <a:rPr lang="ru-RU" sz="1800" i="1" dirty="0" smtClean="0"/>
            <a:t>система общественных отношений в Европе накануне Французской революции  </a:t>
          </a:r>
          <a:r>
            <a:rPr lang="en-US" sz="1800" i="1" dirty="0" smtClean="0"/>
            <a:t>XVIII </a:t>
          </a:r>
          <a:r>
            <a:rPr lang="ru-RU" sz="1800" i="1" dirty="0" smtClean="0"/>
            <a:t>в.</a:t>
          </a:r>
          <a:endParaRPr lang="ru-RU" sz="1800" i="1" dirty="0"/>
        </a:p>
      </dgm:t>
    </dgm:pt>
    <dgm:pt modelId="{542E4AE1-D875-4071-8ECD-EB05791802B1}" type="parTrans" cxnId="{3D6E7693-81ED-42A5-932E-B1F9653FBE52}">
      <dgm:prSet/>
      <dgm:spPr/>
      <dgm:t>
        <a:bodyPr/>
        <a:lstStyle/>
        <a:p>
          <a:endParaRPr lang="ru-RU"/>
        </a:p>
      </dgm:t>
    </dgm:pt>
    <dgm:pt modelId="{ED1C3BFB-E726-4912-A449-656D28A42FE9}" type="sibTrans" cxnId="{3D6E7693-81ED-42A5-932E-B1F9653FBE52}">
      <dgm:prSet/>
      <dgm:spPr/>
      <dgm:t>
        <a:bodyPr/>
        <a:lstStyle/>
        <a:p>
          <a:endParaRPr lang="ru-RU"/>
        </a:p>
      </dgm:t>
    </dgm:pt>
    <dgm:pt modelId="{186846DE-F8B6-42B9-AB67-9E74331528E1}">
      <dgm:prSet phldrT="[Текст]" custT="1"/>
      <dgm:spPr/>
      <dgm:t>
        <a:bodyPr/>
        <a:lstStyle/>
        <a:p>
          <a:r>
            <a:rPr lang="ru-RU" sz="1600" i="1" dirty="0" smtClean="0"/>
            <a:t>В большинстве стран Европы в начале Нового времени возникла своеобразная система общественных отношений, где переплетались старые феодальные порядки с новшествами капиталистической эпохи.</a:t>
          </a:r>
          <a:endParaRPr lang="ru-RU" sz="1600" i="1" dirty="0"/>
        </a:p>
      </dgm:t>
    </dgm:pt>
    <dgm:pt modelId="{FFF497BA-6B6C-4779-B36B-18541DF972C9}" type="parTrans" cxnId="{CC2CC3BF-A04F-422F-B630-8F4D7F5B02FB}">
      <dgm:prSet/>
      <dgm:spPr/>
      <dgm:t>
        <a:bodyPr/>
        <a:lstStyle/>
        <a:p>
          <a:endParaRPr lang="ru-RU"/>
        </a:p>
      </dgm:t>
    </dgm:pt>
    <dgm:pt modelId="{8ED2F966-C88A-4C23-8367-869B4CD38C0F}" type="sibTrans" cxnId="{CC2CC3BF-A04F-422F-B630-8F4D7F5B02FB}">
      <dgm:prSet/>
      <dgm:spPr/>
      <dgm:t>
        <a:bodyPr/>
        <a:lstStyle/>
        <a:p>
          <a:endParaRPr lang="ru-RU"/>
        </a:p>
      </dgm:t>
    </dgm:pt>
    <dgm:pt modelId="{A2F31A50-6A35-4286-9DA2-3EF2A196A531}">
      <dgm:prSet phldrT="[Текст]" custT="1"/>
      <dgm:spPr/>
      <dgm:t>
        <a:bodyPr/>
        <a:lstStyle/>
        <a:p>
          <a:r>
            <a:rPr lang="ru-RU" sz="1800" i="1" dirty="0" smtClean="0"/>
            <a:t>Первым государством, где данная система пришла в упадок была Великобритания. (там раньше других стран стали господствовать капиталистические отношения.</a:t>
          </a:r>
          <a:endParaRPr lang="ru-RU" sz="1800" i="1" dirty="0"/>
        </a:p>
      </dgm:t>
    </dgm:pt>
    <dgm:pt modelId="{0BAAA339-5C16-42CB-8DFF-8A653C88D052}" type="parTrans" cxnId="{316B86D1-6C6A-4C9F-B206-4D681DFE7439}">
      <dgm:prSet/>
      <dgm:spPr/>
      <dgm:t>
        <a:bodyPr/>
        <a:lstStyle/>
        <a:p>
          <a:endParaRPr lang="ru-RU"/>
        </a:p>
      </dgm:t>
    </dgm:pt>
    <dgm:pt modelId="{73B72C31-4DD4-4AAA-A112-2F284C34E164}" type="sibTrans" cxnId="{316B86D1-6C6A-4C9F-B206-4D681DFE7439}">
      <dgm:prSet/>
      <dgm:spPr/>
      <dgm:t>
        <a:bodyPr/>
        <a:lstStyle/>
        <a:p>
          <a:endParaRPr lang="ru-RU"/>
        </a:p>
      </dgm:t>
    </dgm:pt>
    <dgm:pt modelId="{9E61CC6F-3346-4992-99DB-6D538BE6807A}" type="pres">
      <dgm:prSet presAssocID="{2B8180A5-970A-441C-A9CE-905512C8AE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E0E75-6355-4942-8CFF-2D1C595E552B}" type="pres">
      <dgm:prSet presAssocID="{6818447B-EB9F-4826-BA43-6726EA1EEA2D}" presName="parentLin" presStyleCnt="0"/>
      <dgm:spPr/>
    </dgm:pt>
    <dgm:pt modelId="{E658CA40-A607-4892-BB09-49320840418F}" type="pres">
      <dgm:prSet presAssocID="{6818447B-EB9F-4826-BA43-6726EA1EEA2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F10D5B0-3B68-43A3-A440-E85EE2711B2A}" type="pres">
      <dgm:prSet presAssocID="{6818447B-EB9F-4826-BA43-6726EA1EEA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4BEAA-3AA2-41C0-B14E-D71B495E700A}" type="pres">
      <dgm:prSet presAssocID="{6818447B-EB9F-4826-BA43-6726EA1EEA2D}" presName="negativeSpace" presStyleCnt="0"/>
      <dgm:spPr/>
    </dgm:pt>
    <dgm:pt modelId="{3559D1E9-6122-4F3F-9FD3-9BC4BAB6D6CC}" type="pres">
      <dgm:prSet presAssocID="{6818447B-EB9F-4826-BA43-6726EA1EEA2D}" presName="childText" presStyleLbl="conFgAcc1" presStyleIdx="0" presStyleCnt="3">
        <dgm:presLayoutVars>
          <dgm:bulletEnabled val="1"/>
        </dgm:presLayoutVars>
      </dgm:prSet>
      <dgm:spPr/>
    </dgm:pt>
    <dgm:pt modelId="{5D780CB7-5591-4394-A541-C681D90C5062}" type="pres">
      <dgm:prSet presAssocID="{ED1C3BFB-E726-4912-A449-656D28A42FE9}" presName="spaceBetweenRectangles" presStyleCnt="0"/>
      <dgm:spPr/>
    </dgm:pt>
    <dgm:pt modelId="{B7659B04-E616-4D0C-ACBA-79E6C4C28987}" type="pres">
      <dgm:prSet presAssocID="{186846DE-F8B6-42B9-AB67-9E74331528E1}" presName="parentLin" presStyleCnt="0"/>
      <dgm:spPr/>
    </dgm:pt>
    <dgm:pt modelId="{C1018C2E-00B9-4FC6-A8D4-01600C5CEF6F}" type="pres">
      <dgm:prSet presAssocID="{186846DE-F8B6-42B9-AB67-9E74331528E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465AC8C-3C92-4717-BA02-C4E4A237D3A3}" type="pres">
      <dgm:prSet presAssocID="{186846DE-F8B6-42B9-AB67-9E74331528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12BD3-55C6-4BC9-B2B5-357599ACB508}" type="pres">
      <dgm:prSet presAssocID="{186846DE-F8B6-42B9-AB67-9E74331528E1}" presName="negativeSpace" presStyleCnt="0"/>
      <dgm:spPr/>
    </dgm:pt>
    <dgm:pt modelId="{B6BAF096-CB39-497F-B54F-EB8AB15ABED2}" type="pres">
      <dgm:prSet presAssocID="{186846DE-F8B6-42B9-AB67-9E74331528E1}" presName="childText" presStyleLbl="conFgAcc1" presStyleIdx="1" presStyleCnt="3">
        <dgm:presLayoutVars>
          <dgm:bulletEnabled val="1"/>
        </dgm:presLayoutVars>
      </dgm:prSet>
      <dgm:spPr/>
    </dgm:pt>
    <dgm:pt modelId="{03D51CA3-D2CF-4541-9F97-AC78CEEAFE1F}" type="pres">
      <dgm:prSet presAssocID="{8ED2F966-C88A-4C23-8367-869B4CD38C0F}" presName="spaceBetweenRectangles" presStyleCnt="0"/>
      <dgm:spPr/>
    </dgm:pt>
    <dgm:pt modelId="{86549128-A002-48B6-A632-92B0B3F5C4E8}" type="pres">
      <dgm:prSet presAssocID="{A2F31A50-6A35-4286-9DA2-3EF2A196A531}" presName="parentLin" presStyleCnt="0"/>
      <dgm:spPr/>
    </dgm:pt>
    <dgm:pt modelId="{02E3DEC1-ABF4-4880-BC83-8D64B22F1EBD}" type="pres">
      <dgm:prSet presAssocID="{A2F31A50-6A35-4286-9DA2-3EF2A196A53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A2AA73F-EAED-445F-BB2F-439437966C97}" type="pres">
      <dgm:prSet presAssocID="{A2F31A50-6A35-4286-9DA2-3EF2A196A53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43452-04B5-4C66-827E-CB462A22AFFA}" type="pres">
      <dgm:prSet presAssocID="{A2F31A50-6A35-4286-9DA2-3EF2A196A531}" presName="negativeSpace" presStyleCnt="0"/>
      <dgm:spPr/>
    </dgm:pt>
    <dgm:pt modelId="{65551707-FD96-410B-8C13-6F68E610C78F}" type="pres">
      <dgm:prSet presAssocID="{A2F31A50-6A35-4286-9DA2-3EF2A196A5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F043E7E-9837-45D0-AB51-CFDEC144566D}" type="presOf" srcId="{186846DE-F8B6-42B9-AB67-9E74331528E1}" destId="{C1018C2E-00B9-4FC6-A8D4-01600C5CEF6F}" srcOrd="0" destOrd="0" presId="urn:microsoft.com/office/officeart/2005/8/layout/list1"/>
    <dgm:cxn modelId="{93377316-C9C9-4C25-99DE-6CBCF0E844F5}" type="presOf" srcId="{A2F31A50-6A35-4286-9DA2-3EF2A196A531}" destId="{AA2AA73F-EAED-445F-BB2F-439437966C97}" srcOrd="1" destOrd="0" presId="urn:microsoft.com/office/officeart/2005/8/layout/list1"/>
    <dgm:cxn modelId="{CC2CC3BF-A04F-422F-B630-8F4D7F5B02FB}" srcId="{2B8180A5-970A-441C-A9CE-905512C8AED4}" destId="{186846DE-F8B6-42B9-AB67-9E74331528E1}" srcOrd="1" destOrd="0" parTransId="{FFF497BA-6B6C-4779-B36B-18541DF972C9}" sibTransId="{8ED2F966-C88A-4C23-8367-869B4CD38C0F}"/>
    <dgm:cxn modelId="{E6BDBF26-CF83-4A39-AA34-8EC14E0C94CF}" type="presOf" srcId="{186846DE-F8B6-42B9-AB67-9E74331528E1}" destId="{4465AC8C-3C92-4717-BA02-C4E4A237D3A3}" srcOrd="1" destOrd="0" presId="urn:microsoft.com/office/officeart/2005/8/layout/list1"/>
    <dgm:cxn modelId="{A87671DA-7B94-4B38-A5BC-1900F3C97293}" type="presOf" srcId="{6818447B-EB9F-4826-BA43-6726EA1EEA2D}" destId="{FF10D5B0-3B68-43A3-A440-E85EE2711B2A}" srcOrd="1" destOrd="0" presId="urn:microsoft.com/office/officeart/2005/8/layout/list1"/>
    <dgm:cxn modelId="{A1D5A82F-6D1B-492A-939F-77116E7AB0C0}" type="presOf" srcId="{A2F31A50-6A35-4286-9DA2-3EF2A196A531}" destId="{02E3DEC1-ABF4-4880-BC83-8D64B22F1EBD}" srcOrd="0" destOrd="0" presId="urn:microsoft.com/office/officeart/2005/8/layout/list1"/>
    <dgm:cxn modelId="{3D6E7693-81ED-42A5-932E-B1F9653FBE52}" srcId="{2B8180A5-970A-441C-A9CE-905512C8AED4}" destId="{6818447B-EB9F-4826-BA43-6726EA1EEA2D}" srcOrd="0" destOrd="0" parTransId="{542E4AE1-D875-4071-8ECD-EB05791802B1}" sibTransId="{ED1C3BFB-E726-4912-A449-656D28A42FE9}"/>
    <dgm:cxn modelId="{5297651E-6C1F-4F76-9B95-A4B8D774C599}" type="presOf" srcId="{6818447B-EB9F-4826-BA43-6726EA1EEA2D}" destId="{E658CA40-A607-4892-BB09-49320840418F}" srcOrd="0" destOrd="0" presId="urn:microsoft.com/office/officeart/2005/8/layout/list1"/>
    <dgm:cxn modelId="{316B86D1-6C6A-4C9F-B206-4D681DFE7439}" srcId="{2B8180A5-970A-441C-A9CE-905512C8AED4}" destId="{A2F31A50-6A35-4286-9DA2-3EF2A196A531}" srcOrd="2" destOrd="0" parTransId="{0BAAA339-5C16-42CB-8DFF-8A653C88D052}" sibTransId="{73B72C31-4DD4-4AAA-A112-2F284C34E164}"/>
    <dgm:cxn modelId="{A663FD2A-CF30-482C-AEAD-6FF78A75D35A}" type="presOf" srcId="{2B8180A5-970A-441C-A9CE-905512C8AED4}" destId="{9E61CC6F-3346-4992-99DB-6D538BE6807A}" srcOrd="0" destOrd="0" presId="urn:microsoft.com/office/officeart/2005/8/layout/list1"/>
    <dgm:cxn modelId="{D2CDD096-5312-4721-8E85-54C98B68E12A}" type="presParOf" srcId="{9E61CC6F-3346-4992-99DB-6D538BE6807A}" destId="{32CE0E75-6355-4942-8CFF-2D1C595E552B}" srcOrd="0" destOrd="0" presId="urn:microsoft.com/office/officeart/2005/8/layout/list1"/>
    <dgm:cxn modelId="{CE4BFAF0-51A3-453C-ADC8-6DDF65422153}" type="presParOf" srcId="{32CE0E75-6355-4942-8CFF-2D1C595E552B}" destId="{E658CA40-A607-4892-BB09-49320840418F}" srcOrd="0" destOrd="0" presId="urn:microsoft.com/office/officeart/2005/8/layout/list1"/>
    <dgm:cxn modelId="{BA003AF2-A6CD-429D-8B20-6755AAB89F29}" type="presParOf" srcId="{32CE0E75-6355-4942-8CFF-2D1C595E552B}" destId="{FF10D5B0-3B68-43A3-A440-E85EE2711B2A}" srcOrd="1" destOrd="0" presId="urn:microsoft.com/office/officeart/2005/8/layout/list1"/>
    <dgm:cxn modelId="{A21958EE-1A98-4927-9AE4-3DFE597C17FA}" type="presParOf" srcId="{9E61CC6F-3346-4992-99DB-6D538BE6807A}" destId="{1264BEAA-3AA2-41C0-B14E-D71B495E700A}" srcOrd="1" destOrd="0" presId="urn:microsoft.com/office/officeart/2005/8/layout/list1"/>
    <dgm:cxn modelId="{D1BBB3BE-0394-4A7C-91C5-BF0DCDFC8327}" type="presParOf" srcId="{9E61CC6F-3346-4992-99DB-6D538BE6807A}" destId="{3559D1E9-6122-4F3F-9FD3-9BC4BAB6D6CC}" srcOrd="2" destOrd="0" presId="urn:microsoft.com/office/officeart/2005/8/layout/list1"/>
    <dgm:cxn modelId="{CB24651D-D787-4F2C-93A5-113FF18E4665}" type="presParOf" srcId="{9E61CC6F-3346-4992-99DB-6D538BE6807A}" destId="{5D780CB7-5591-4394-A541-C681D90C5062}" srcOrd="3" destOrd="0" presId="urn:microsoft.com/office/officeart/2005/8/layout/list1"/>
    <dgm:cxn modelId="{EFB95C90-522A-4809-97F2-F8C2BDB48009}" type="presParOf" srcId="{9E61CC6F-3346-4992-99DB-6D538BE6807A}" destId="{B7659B04-E616-4D0C-ACBA-79E6C4C28987}" srcOrd="4" destOrd="0" presId="urn:microsoft.com/office/officeart/2005/8/layout/list1"/>
    <dgm:cxn modelId="{1009C582-C08F-46D1-B921-AC97EFF7481E}" type="presParOf" srcId="{B7659B04-E616-4D0C-ACBA-79E6C4C28987}" destId="{C1018C2E-00B9-4FC6-A8D4-01600C5CEF6F}" srcOrd="0" destOrd="0" presId="urn:microsoft.com/office/officeart/2005/8/layout/list1"/>
    <dgm:cxn modelId="{73E53BD9-9A52-4258-86E9-6EC1A56B6C1A}" type="presParOf" srcId="{B7659B04-E616-4D0C-ACBA-79E6C4C28987}" destId="{4465AC8C-3C92-4717-BA02-C4E4A237D3A3}" srcOrd="1" destOrd="0" presId="urn:microsoft.com/office/officeart/2005/8/layout/list1"/>
    <dgm:cxn modelId="{B3C694E4-C2AB-4BD9-B245-6004D9958B1F}" type="presParOf" srcId="{9E61CC6F-3346-4992-99DB-6D538BE6807A}" destId="{A0212BD3-55C6-4BC9-B2B5-357599ACB508}" srcOrd="5" destOrd="0" presId="urn:microsoft.com/office/officeart/2005/8/layout/list1"/>
    <dgm:cxn modelId="{698437C7-6EE3-431B-9253-80559897A77F}" type="presParOf" srcId="{9E61CC6F-3346-4992-99DB-6D538BE6807A}" destId="{B6BAF096-CB39-497F-B54F-EB8AB15ABED2}" srcOrd="6" destOrd="0" presId="urn:microsoft.com/office/officeart/2005/8/layout/list1"/>
    <dgm:cxn modelId="{F4058CFA-9F2B-49E9-95DE-5CF12D5FDA16}" type="presParOf" srcId="{9E61CC6F-3346-4992-99DB-6D538BE6807A}" destId="{03D51CA3-D2CF-4541-9F97-AC78CEEAFE1F}" srcOrd="7" destOrd="0" presId="urn:microsoft.com/office/officeart/2005/8/layout/list1"/>
    <dgm:cxn modelId="{E0A308E7-1E28-4CFB-B8B0-9E3DC5BABB5F}" type="presParOf" srcId="{9E61CC6F-3346-4992-99DB-6D538BE6807A}" destId="{86549128-A002-48B6-A632-92B0B3F5C4E8}" srcOrd="8" destOrd="0" presId="urn:microsoft.com/office/officeart/2005/8/layout/list1"/>
    <dgm:cxn modelId="{0F967D2F-631B-49E5-942A-45C23570FFD0}" type="presParOf" srcId="{86549128-A002-48B6-A632-92B0B3F5C4E8}" destId="{02E3DEC1-ABF4-4880-BC83-8D64B22F1EBD}" srcOrd="0" destOrd="0" presId="urn:microsoft.com/office/officeart/2005/8/layout/list1"/>
    <dgm:cxn modelId="{0F1A039A-D2C9-477C-B491-2DFB2F84ED6D}" type="presParOf" srcId="{86549128-A002-48B6-A632-92B0B3F5C4E8}" destId="{AA2AA73F-EAED-445F-BB2F-439437966C97}" srcOrd="1" destOrd="0" presId="urn:microsoft.com/office/officeart/2005/8/layout/list1"/>
    <dgm:cxn modelId="{8CF199EB-0C44-49F5-9395-E45AF6B9FF44}" type="presParOf" srcId="{9E61CC6F-3346-4992-99DB-6D538BE6807A}" destId="{A6943452-04B5-4C66-827E-CB462A22AFFA}" srcOrd="9" destOrd="0" presId="urn:microsoft.com/office/officeart/2005/8/layout/list1"/>
    <dgm:cxn modelId="{D0CC5324-EDE8-41FF-95B5-F09C268ACD4C}" type="presParOf" srcId="{9E61CC6F-3346-4992-99DB-6D538BE6807A}" destId="{65551707-FD96-410B-8C13-6F68E610C78F}" srcOrd="10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21605F-73DE-4DAD-9390-DC9022CD2941}" type="doc">
      <dgm:prSet loTypeId="urn:microsoft.com/office/officeart/2005/8/layout/list1" loCatId="list" qsTypeId="urn:microsoft.com/office/officeart/2005/8/quickstyle/simple1#32" qsCatId="simple" csTypeId="urn:microsoft.com/office/officeart/2005/8/colors/accent1_2#32" csCatId="accent1" phldr="1"/>
      <dgm:spPr/>
      <dgm:t>
        <a:bodyPr/>
        <a:lstStyle/>
        <a:p>
          <a:endParaRPr lang="ru-RU"/>
        </a:p>
      </dgm:t>
    </dgm:pt>
    <dgm:pt modelId="{3B543EBE-A2BE-413D-837A-CEF547E73914}">
      <dgm:prSet phldrT="[Текст]" custT="1"/>
      <dgm:spPr/>
      <dgm:t>
        <a:bodyPr/>
        <a:lstStyle/>
        <a:p>
          <a:r>
            <a:rPr lang="ru-RU" sz="1600" i="1" dirty="0" smtClean="0"/>
            <a:t>1784 г. Джеймс Уатт создал паровую машину (в отличие от водяного двигателя, паровой мог применяться где угодно, а не только использовать энергию рек)</a:t>
          </a:r>
          <a:endParaRPr lang="ru-RU" sz="1600" i="1" dirty="0"/>
        </a:p>
      </dgm:t>
    </dgm:pt>
    <dgm:pt modelId="{DC69EB43-1DA2-442D-A8AD-7BCCBD930E67}" type="parTrans" cxnId="{075E64F1-C8EF-409D-9082-BCFA6143A8CB}">
      <dgm:prSet/>
      <dgm:spPr/>
      <dgm:t>
        <a:bodyPr/>
        <a:lstStyle/>
        <a:p>
          <a:endParaRPr lang="ru-RU"/>
        </a:p>
      </dgm:t>
    </dgm:pt>
    <dgm:pt modelId="{DD627E76-DB0E-4612-AD77-5642124EF8B3}" type="sibTrans" cxnId="{075E64F1-C8EF-409D-9082-BCFA6143A8CB}">
      <dgm:prSet/>
      <dgm:spPr/>
      <dgm:t>
        <a:bodyPr/>
        <a:lstStyle/>
        <a:p>
          <a:endParaRPr lang="ru-RU"/>
        </a:p>
      </dgm:t>
    </dgm:pt>
    <dgm:pt modelId="{F149D71B-D150-4F57-A670-47EF22FF20B2}">
      <dgm:prSet phldrT="[Текст]" custT="1"/>
      <dgm:spPr/>
      <dgm:t>
        <a:bodyPr/>
        <a:lstStyle/>
        <a:p>
          <a:r>
            <a:rPr lang="ru-RU" sz="1600" i="1" dirty="0" smtClean="0"/>
            <a:t>1779 г. </a:t>
          </a:r>
          <a:r>
            <a:rPr lang="ru-RU" sz="1600" i="1" dirty="0" err="1" smtClean="0"/>
            <a:t>Сэмюел</a:t>
          </a:r>
          <a:r>
            <a:rPr lang="ru-RU" sz="1600" i="1" dirty="0" smtClean="0"/>
            <a:t> </a:t>
          </a:r>
          <a:r>
            <a:rPr lang="ru-RU" sz="1600" i="1" dirty="0" err="1" smtClean="0"/>
            <a:t>Кромптон</a:t>
          </a:r>
          <a:r>
            <a:rPr lang="ru-RU" sz="1600" i="1" dirty="0" smtClean="0"/>
            <a:t> изобрел мюль-машину (вырабатывала тонкую прочную пряжу)</a:t>
          </a:r>
        </a:p>
        <a:p>
          <a:r>
            <a:rPr lang="ru-RU" sz="1600" i="1" dirty="0" smtClean="0"/>
            <a:t>1785 г. </a:t>
          </a:r>
          <a:r>
            <a:rPr lang="ru-RU" sz="1600" i="1" dirty="0" err="1" smtClean="0"/>
            <a:t>Эдмунд</a:t>
          </a:r>
          <a:r>
            <a:rPr lang="ru-RU" sz="1600" i="1" dirty="0" smtClean="0"/>
            <a:t> </a:t>
          </a:r>
          <a:r>
            <a:rPr lang="ru-RU" sz="1600" i="1" dirty="0" err="1" smtClean="0"/>
            <a:t>Картрайт</a:t>
          </a:r>
          <a:r>
            <a:rPr lang="ru-RU" sz="1600" i="1" dirty="0" smtClean="0"/>
            <a:t> изобрел механический ткацкий станок, работавший при помощи парового двигателя</a:t>
          </a:r>
          <a:endParaRPr lang="ru-RU" sz="1600" i="1" dirty="0"/>
        </a:p>
      </dgm:t>
    </dgm:pt>
    <dgm:pt modelId="{0577BC2C-4BE5-4A3A-802E-E1F5CBFD1855}" type="parTrans" cxnId="{0A999862-83DD-4E59-A669-49D8DD4259D1}">
      <dgm:prSet/>
      <dgm:spPr/>
      <dgm:t>
        <a:bodyPr/>
        <a:lstStyle/>
        <a:p>
          <a:endParaRPr lang="ru-RU"/>
        </a:p>
      </dgm:t>
    </dgm:pt>
    <dgm:pt modelId="{2B560EC2-0DCB-4F49-A4C2-74F083E57708}" type="sibTrans" cxnId="{0A999862-83DD-4E59-A669-49D8DD4259D1}">
      <dgm:prSet/>
      <dgm:spPr/>
      <dgm:t>
        <a:bodyPr/>
        <a:lstStyle/>
        <a:p>
          <a:endParaRPr lang="ru-RU"/>
        </a:p>
      </dgm:t>
    </dgm:pt>
    <dgm:pt modelId="{73E3B8B5-C495-439A-9CEA-F8B647BB8FD5}">
      <dgm:prSet phldrT="[Текст]" custT="1"/>
      <dgm:spPr/>
      <dgm:t>
        <a:bodyPr/>
        <a:lstStyle/>
        <a:p>
          <a:r>
            <a:rPr lang="ru-RU" sz="1600" i="1" dirty="0" smtClean="0"/>
            <a:t>Нехватка растительного топлива привела к использованию минерального топлива (развитие горнодобывающей промышленности)-рост выплавки чугуна (Генри Корт 1784 г. Метод пудлингования)</a:t>
          </a:r>
          <a:endParaRPr lang="ru-RU" sz="1600" i="1" dirty="0"/>
        </a:p>
      </dgm:t>
    </dgm:pt>
    <dgm:pt modelId="{AF3050CD-79F3-4D0A-B0A7-2CBE7F6A0628}" type="parTrans" cxnId="{22A1FD25-FE1F-40E4-A41D-4AED0741B2A1}">
      <dgm:prSet/>
      <dgm:spPr/>
      <dgm:t>
        <a:bodyPr/>
        <a:lstStyle/>
        <a:p>
          <a:endParaRPr lang="ru-RU"/>
        </a:p>
      </dgm:t>
    </dgm:pt>
    <dgm:pt modelId="{8E5F4910-0349-4CB1-A6AF-0E75007DC8A1}" type="sibTrans" cxnId="{22A1FD25-FE1F-40E4-A41D-4AED0741B2A1}">
      <dgm:prSet/>
      <dgm:spPr/>
      <dgm:t>
        <a:bodyPr/>
        <a:lstStyle/>
        <a:p>
          <a:endParaRPr lang="ru-RU"/>
        </a:p>
      </dgm:t>
    </dgm:pt>
    <dgm:pt modelId="{A2A80840-579C-4327-9671-AACD999776A2}" type="pres">
      <dgm:prSet presAssocID="{0F21605F-73DE-4DAD-9390-DC9022CD29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7C086-AC9D-4635-80DD-85510B1B5068}" type="pres">
      <dgm:prSet presAssocID="{3B543EBE-A2BE-413D-837A-CEF547E73914}" presName="parentLin" presStyleCnt="0"/>
      <dgm:spPr/>
    </dgm:pt>
    <dgm:pt modelId="{A3EFD5CF-45D1-4EB6-9DDA-2AF8D20AC408}" type="pres">
      <dgm:prSet presAssocID="{3B543EBE-A2BE-413D-837A-CEF547E739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82BDA0C-C010-4E0F-898C-C1866131A7AD}" type="pres">
      <dgm:prSet presAssocID="{3B543EBE-A2BE-413D-837A-CEF547E739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3E0DB-7C35-4E97-9608-FB738545372C}" type="pres">
      <dgm:prSet presAssocID="{3B543EBE-A2BE-413D-837A-CEF547E73914}" presName="negativeSpace" presStyleCnt="0"/>
      <dgm:spPr/>
    </dgm:pt>
    <dgm:pt modelId="{8D4033C0-EADF-466B-86DE-3371F32CF2BB}" type="pres">
      <dgm:prSet presAssocID="{3B543EBE-A2BE-413D-837A-CEF547E73914}" presName="childText" presStyleLbl="conFgAcc1" presStyleIdx="0" presStyleCnt="3">
        <dgm:presLayoutVars>
          <dgm:bulletEnabled val="1"/>
        </dgm:presLayoutVars>
      </dgm:prSet>
      <dgm:spPr/>
    </dgm:pt>
    <dgm:pt modelId="{44F766AE-576E-4FB6-8E88-72E6E7A2BE45}" type="pres">
      <dgm:prSet presAssocID="{DD627E76-DB0E-4612-AD77-5642124EF8B3}" presName="spaceBetweenRectangles" presStyleCnt="0"/>
      <dgm:spPr/>
    </dgm:pt>
    <dgm:pt modelId="{390A5D7C-3F8D-4AA9-A51E-4326EEF33184}" type="pres">
      <dgm:prSet presAssocID="{F149D71B-D150-4F57-A670-47EF22FF20B2}" presName="parentLin" presStyleCnt="0"/>
      <dgm:spPr/>
    </dgm:pt>
    <dgm:pt modelId="{092DB2E2-F647-4BBB-8156-A1B5A01E4CBA}" type="pres">
      <dgm:prSet presAssocID="{F149D71B-D150-4F57-A670-47EF22FF20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8F7E19-B824-4BAD-88C7-DB252E016DEB}" type="pres">
      <dgm:prSet presAssocID="{F149D71B-D150-4F57-A670-47EF22FF20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30D2A-F4D1-4E81-87AC-01B7258351B2}" type="pres">
      <dgm:prSet presAssocID="{F149D71B-D150-4F57-A670-47EF22FF20B2}" presName="negativeSpace" presStyleCnt="0"/>
      <dgm:spPr/>
    </dgm:pt>
    <dgm:pt modelId="{184C5206-49BE-4E00-B5A0-D20F4082A737}" type="pres">
      <dgm:prSet presAssocID="{F149D71B-D150-4F57-A670-47EF22FF20B2}" presName="childText" presStyleLbl="conFgAcc1" presStyleIdx="1" presStyleCnt="3">
        <dgm:presLayoutVars>
          <dgm:bulletEnabled val="1"/>
        </dgm:presLayoutVars>
      </dgm:prSet>
      <dgm:spPr/>
    </dgm:pt>
    <dgm:pt modelId="{C70ADD82-837D-4331-B214-125AC12BC8F5}" type="pres">
      <dgm:prSet presAssocID="{2B560EC2-0DCB-4F49-A4C2-74F083E57708}" presName="spaceBetweenRectangles" presStyleCnt="0"/>
      <dgm:spPr/>
    </dgm:pt>
    <dgm:pt modelId="{2564DF72-60F9-49BC-9DA3-EC021757628D}" type="pres">
      <dgm:prSet presAssocID="{73E3B8B5-C495-439A-9CEA-F8B647BB8FD5}" presName="parentLin" presStyleCnt="0"/>
      <dgm:spPr/>
    </dgm:pt>
    <dgm:pt modelId="{5FCA9C92-C230-42E9-81C0-4FB57B8D84AF}" type="pres">
      <dgm:prSet presAssocID="{73E3B8B5-C495-439A-9CEA-F8B647BB8FD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46E9C65-8650-47FA-9DFF-BD77DFFF9BD6}" type="pres">
      <dgm:prSet presAssocID="{73E3B8B5-C495-439A-9CEA-F8B647BB8FD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45FDB-9E31-4FED-A02F-BCB2507330E2}" type="pres">
      <dgm:prSet presAssocID="{73E3B8B5-C495-439A-9CEA-F8B647BB8FD5}" presName="negativeSpace" presStyleCnt="0"/>
      <dgm:spPr/>
    </dgm:pt>
    <dgm:pt modelId="{8B92EB3A-8F3B-4FDB-98E1-1B01863143D5}" type="pres">
      <dgm:prSet presAssocID="{73E3B8B5-C495-439A-9CEA-F8B647BB8FD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91F30F5-1F1D-4D5F-AFDB-5B62B5067EEB}" type="presOf" srcId="{F149D71B-D150-4F57-A670-47EF22FF20B2}" destId="{CC8F7E19-B824-4BAD-88C7-DB252E016DEB}" srcOrd="1" destOrd="0" presId="urn:microsoft.com/office/officeart/2005/8/layout/list1"/>
    <dgm:cxn modelId="{287C99E8-872B-42E1-BDB2-1B1180B4887C}" type="presOf" srcId="{3B543EBE-A2BE-413D-837A-CEF547E73914}" destId="{D82BDA0C-C010-4E0F-898C-C1866131A7AD}" srcOrd="1" destOrd="0" presId="urn:microsoft.com/office/officeart/2005/8/layout/list1"/>
    <dgm:cxn modelId="{1546BB15-3020-4989-B27D-54839B73C3CB}" type="presOf" srcId="{F149D71B-D150-4F57-A670-47EF22FF20B2}" destId="{092DB2E2-F647-4BBB-8156-A1B5A01E4CBA}" srcOrd="0" destOrd="0" presId="urn:microsoft.com/office/officeart/2005/8/layout/list1"/>
    <dgm:cxn modelId="{075E64F1-C8EF-409D-9082-BCFA6143A8CB}" srcId="{0F21605F-73DE-4DAD-9390-DC9022CD2941}" destId="{3B543EBE-A2BE-413D-837A-CEF547E73914}" srcOrd="0" destOrd="0" parTransId="{DC69EB43-1DA2-442D-A8AD-7BCCBD930E67}" sibTransId="{DD627E76-DB0E-4612-AD77-5642124EF8B3}"/>
    <dgm:cxn modelId="{69C74467-600D-4B31-9E36-108772E76D05}" type="presOf" srcId="{73E3B8B5-C495-439A-9CEA-F8B647BB8FD5}" destId="{5FCA9C92-C230-42E9-81C0-4FB57B8D84AF}" srcOrd="0" destOrd="0" presId="urn:microsoft.com/office/officeart/2005/8/layout/list1"/>
    <dgm:cxn modelId="{0A388DE7-47D9-4AE4-8644-E5792EC5B0F9}" type="presOf" srcId="{73E3B8B5-C495-439A-9CEA-F8B647BB8FD5}" destId="{046E9C65-8650-47FA-9DFF-BD77DFFF9BD6}" srcOrd="1" destOrd="0" presId="urn:microsoft.com/office/officeart/2005/8/layout/list1"/>
    <dgm:cxn modelId="{0A999862-83DD-4E59-A669-49D8DD4259D1}" srcId="{0F21605F-73DE-4DAD-9390-DC9022CD2941}" destId="{F149D71B-D150-4F57-A670-47EF22FF20B2}" srcOrd="1" destOrd="0" parTransId="{0577BC2C-4BE5-4A3A-802E-E1F5CBFD1855}" sibTransId="{2B560EC2-0DCB-4F49-A4C2-74F083E57708}"/>
    <dgm:cxn modelId="{A3E85041-EC5C-4A0D-88BA-EECAB0330960}" type="presOf" srcId="{0F21605F-73DE-4DAD-9390-DC9022CD2941}" destId="{A2A80840-579C-4327-9671-AACD999776A2}" srcOrd="0" destOrd="0" presId="urn:microsoft.com/office/officeart/2005/8/layout/list1"/>
    <dgm:cxn modelId="{22A1FD25-FE1F-40E4-A41D-4AED0741B2A1}" srcId="{0F21605F-73DE-4DAD-9390-DC9022CD2941}" destId="{73E3B8B5-C495-439A-9CEA-F8B647BB8FD5}" srcOrd="2" destOrd="0" parTransId="{AF3050CD-79F3-4D0A-B0A7-2CBE7F6A0628}" sibTransId="{8E5F4910-0349-4CB1-A6AF-0E75007DC8A1}"/>
    <dgm:cxn modelId="{86D53F94-B626-4698-9A7A-0A48DFDD635C}" type="presOf" srcId="{3B543EBE-A2BE-413D-837A-CEF547E73914}" destId="{A3EFD5CF-45D1-4EB6-9DDA-2AF8D20AC408}" srcOrd="0" destOrd="0" presId="urn:microsoft.com/office/officeart/2005/8/layout/list1"/>
    <dgm:cxn modelId="{3B898A8A-8884-4C81-80DD-6ED17F184ABC}" type="presParOf" srcId="{A2A80840-579C-4327-9671-AACD999776A2}" destId="{8FD7C086-AC9D-4635-80DD-85510B1B5068}" srcOrd="0" destOrd="0" presId="urn:microsoft.com/office/officeart/2005/8/layout/list1"/>
    <dgm:cxn modelId="{A7BDD005-0CB1-440A-8CE3-85B3056E3BAB}" type="presParOf" srcId="{8FD7C086-AC9D-4635-80DD-85510B1B5068}" destId="{A3EFD5CF-45D1-4EB6-9DDA-2AF8D20AC408}" srcOrd="0" destOrd="0" presId="urn:microsoft.com/office/officeart/2005/8/layout/list1"/>
    <dgm:cxn modelId="{99C90C98-6F57-4555-94F2-0543D4FFF6A5}" type="presParOf" srcId="{8FD7C086-AC9D-4635-80DD-85510B1B5068}" destId="{D82BDA0C-C010-4E0F-898C-C1866131A7AD}" srcOrd="1" destOrd="0" presId="urn:microsoft.com/office/officeart/2005/8/layout/list1"/>
    <dgm:cxn modelId="{345B9A34-1656-42A0-A95D-7283350664CD}" type="presParOf" srcId="{A2A80840-579C-4327-9671-AACD999776A2}" destId="{6003E0DB-7C35-4E97-9608-FB738545372C}" srcOrd="1" destOrd="0" presId="urn:microsoft.com/office/officeart/2005/8/layout/list1"/>
    <dgm:cxn modelId="{C3C23387-E6BE-4366-A75F-EA9CE629AE24}" type="presParOf" srcId="{A2A80840-579C-4327-9671-AACD999776A2}" destId="{8D4033C0-EADF-466B-86DE-3371F32CF2BB}" srcOrd="2" destOrd="0" presId="urn:microsoft.com/office/officeart/2005/8/layout/list1"/>
    <dgm:cxn modelId="{6369F558-C9D6-4D13-B08D-590D6EAE5818}" type="presParOf" srcId="{A2A80840-579C-4327-9671-AACD999776A2}" destId="{44F766AE-576E-4FB6-8E88-72E6E7A2BE45}" srcOrd="3" destOrd="0" presId="urn:microsoft.com/office/officeart/2005/8/layout/list1"/>
    <dgm:cxn modelId="{9DE50CDF-796F-4FBC-9465-2AEABC1262BC}" type="presParOf" srcId="{A2A80840-579C-4327-9671-AACD999776A2}" destId="{390A5D7C-3F8D-4AA9-A51E-4326EEF33184}" srcOrd="4" destOrd="0" presId="urn:microsoft.com/office/officeart/2005/8/layout/list1"/>
    <dgm:cxn modelId="{26CC8485-DDE5-46BC-80B6-66F344668C47}" type="presParOf" srcId="{390A5D7C-3F8D-4AA9-A51E-4326EEF33184}" destId="{092DB2E2-F647-4BBB-8156-A1B5A01E4CBA}" srcOrd="0" destOrd="0" presId="urn:microsoft.com/office/officeart/2005/8/layout/list1"/>
    <dgm:cxn modelId="{30304C48-C0A7-4A5F-95A3-FAB28301DE87}" type="presParOf" srcId="{390A5D7C-3F8D-4AA9-A51E-4326EEF33184}" destId="{CC8F7E19-B824-4BAD-88C7-DB252E016DEB}" srcOrd="1" destOrd="0" presId="urn:microsoft.com/office/officeart/2005/8/layout/list1"/>
    <dgm:cxn modelId="{A520FBF3-4C41-442F-B8FC-AFD37C21AE7F}" type="presParOf" srcId="{A2A80840-579C-4327-9671-AACD999776A2}" destId="{36C30D2A-F4D1-4E81-87AC-01B7258351B2}" srcOrd="5" destOrd="0" presId="urn:microsoft.com/office/officeart/2005/8/layout/list1"/>
    <dgm:cxn modelId="{215EE289-F930-4CEA-A08F-2EC73CD901AC}" type="presParOf" srcId="{A2A80840-579C-4327-9671-AACD999776A2}" destId="{184C5206-49BE-4E00-B5A0-D20F4082A737}" srcOrd="6" destOrd="0" presId="urn:microsoft.com/office/officeart/2005/8/layout/list1"/>
    <dgm:cxn modelId="{CE548A2D-ADA5-418C-9CB6-21E6E237CEB3}" type="presParOf" srcId="{A2A80840-579C-4327-9671-AACD999776A2}" destId="{C70ADD82-837D-4331-B214-125AC12BC8F5}" srcOrd="7" destOrd="0" presId="urn:microsoft.com/office/officeart/2005/8/layout/list1"/>
    <dgm:cxn modelId="{D83D7ABF-96FF-42DA-AA97-C5B1EF3D9CFC}" type="presParOf" srcId="{A2A80840-579C-4327-9671-AACD999776A2}" destId="{2564DF72-60F9-49BC-9DA3-EC021757628D}" srcOrd="8" destOrd="0" presId="urn:microsoft.com/office/officeart/2005/8/layout/list1"/>
    <dgm:cxn modelId="{DBC867E8-09D8-4D17-B6EB-0B63C76DC0F2}" type="presParOf" srcId="{2564DF72-60F9-49BC-9DA3-EC021757628D}" destId="{5FCA9C92-C230-42E9-81C0-4FB57B8D84AF}" srcOrd="0" destOrd="0" presId="urn:microsoft.com/office/officeart/2005/8/layout/list1"/>
    <dgm:cxn modelId="{3619AAE7-7527-4365-A0AB-D56F3B415683}" type="presParOf" srcId="{2564DF72-60F9-49BC-9DA3-EC021757628D}" destId="{046E9C65-8650-47FA-9DFF-BD77DFFF9BD6}" srcOrd="1" destOrd="0" presId="urn:microsoft.com/office/officeart/2005/8/layout/list1"/>
    <dgm:cxn modelId="{80728CE4-73E4-4D84-A945-83C91645D495}" type="presParOf" srcId="{A2A80840-579C-4327-9671-AACD999776A2}" destId="{E0445FDB-9E31-4FED-A02F-BCB2507330E2}" srcOrd="9" destOrd="0" presId="urn:microsoft.com/office/officeart/2005/8/layout/list1"/>
    <dgm:cxn modelId="{5422B2AB-A090-4C3E-B908-2C69CC68A1FA}" type="presParOf" srcId="{A2A80840-579C-4327-9671-AACD999776A2}" destId="{8B92EB3A-8F3B-4FDB-98E1-1B01863143D5}" srcOrd="10" destOrd="0" presId="urn:microsoft.com/office/officeart/2005/8/layout/list1"/>
  </dgm:cxnLst>
  <dgm:bg/>
  <dgm:whole/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D905D631-B493-44B2-AD42-A0A82CB2EE3A}" type="doc">
      <dgm:prSet loTypeId="urn:microsoft.com/office/officeart/2005/8/layout/list1" loCatId="list" qsTypeId="urn:microsoft.com/office/officeart/2005/8/quickstyle/simple1#122" qsCatId="simple" csTypeId="urn:microsoft.com/office/officeart/2005/8/colors/accent1_2#122" csCatId="accent1" phldr="1"/>
      <dgm:spPr/>
      <dgm:t>
        <a:bodyPr/>
        <a:lstStyle/>
        <a:p>
          <a:endParaRPr lang="ru-RU"/>
        </a:p>
      </dgm:t>
    </dgm:pt>
    <dgm:pt modelId="{C955E895-D684-4791-ACD1-4BEB0714D6CE}">
      <dgm:prSet phldrT="[Текст]" custT="1"/>
      <dgm:spPr/>
      <dgm:t>
        <a:bodyPr/>
        <a:lstStyle/>
        <a:p>
          <a:r>
            <a:rPr lang="ru-RU" sz="1600" i="1" dirty="0" smtClean="0"/>
            <a:t>-младший сын государя Алексея Михайловича (от второго брака с Наталией Кирилловной Нарышкиной) родился 30 мая 1672 г. Рос крепким, здоровым, подвижным ребенком. Являлся любимцем царской четы (до смерти 1676 г.)</a:t>
          </a:r>
          <a:endParaRPr lang="ru-RU" sz="1600" i="1" dirty="0"/>
        </a:p>
      </dgm:t>
    </dgm:pt>
    <dgm:pt modelId="{1C0BB74D-2020-45EA-8939-A6FC4C3F0A20}" type="parTrans" cxnId="{57846CE0-E8FB-4947-B935-61DA0CA6FE00}">
      <dgm:prSet/>
      <dgm:spPr/>
      <dgm:t>
        <a:bodyPr/>
        <a:lstStyle/>
        <a:p>
          <a:endParaRPr lang="ru-RU"/>
        </a:p>
      </dgm:t>
    </dgm:pt>
    <dgm:pt modelId="{975D1B1E-7737-486B-A887-A77F28DFC274}" type="sibTrans" cxnId="{57846CE0-E8FB-4947-B935-61DA0CA6FE00}">
      <dgm:prSet/>
      <dgm:spPr/>
      <dgm:t>
        <a:bodyPr/>
        <a:lstStyle/>
        <a:p>
          <a:endParaRPr lang="ru-RU"/>
        </a:p>
      </dgm:t>
    </dgm:pt>
    <dgm:pt modelId="{C01DAE29-F4EC-4E84-ACFA-E903232A6397}">
      <dgm:prSet phldrT="[Текст]" custT="1"/>
      <dgm:spPr/>
      <dgm:t>
        <a:bodyPr/>
        <a:lstStyle/>
        <a:p>
          <a:r>
            <a:rPr lang="ru-RU" sz="1600" i="1" dirty="0" smtClean="0"/>
            <a:t>-по указу царя Федора Алексеевича пятилетнего Петра стали обучать грамоте (дьяк Никита Зотов)</a:t>
          </a:r>
          <a:endParaRPr lang="ru-RU" sz="1600" i="1" dirty="0"/>
        </a:p>
      </dgm:t>
    </dgm:pt>
    <dgm:pt modelId="{12F0DD34-A739-4035-AC1C-00EB88EF035E}" type="parTrans" cxnId="{31BE77BA-4DF5-475E-AC3A-96A695FCF1DE}">
      <dgm:prSet/>
      <dgm:spPr/>
      <dgm:t>
        <a:bodyPr/>
        <a:lstStyle/>
        <a:p>
          <a:endParaRPr lang="ru-RU"/>
        </a:p>
      </dgm:t>
    </dgm:pt>
    <dgm:pt modelId="{B188641D-AAFD-4F76-8D4C-0BE3CAACA491}" type="sibTrans" cxnId="{31BE77BA-4DF5-475E-AC3A-96A695FCF1DE}">
      <dgm:prSet/>
      <dgm:spPr/>
      <dgm:t>
        <a:bodyPr/>
        <a:lstStyle/>
        <a:p>
          <a:endParaRPr lang="ru-RU"/>
        </a:p>
      </dgm:t>
    </dgm:pt>
    <dgm:pt modelId="{8FCC0AC4-E582-490E-8332-2A90F2EF54FD}">
      <dgm:prSet phldrT="[Текст]" custT="1"/>
      <dgm:spPr/>
      <dgm:t>
        <a:bodyPr/>
        <a:lstStyle/>
        <a:p>
          <a:r>
            <a:rPr lang="ru-RU" sz="1600" i="1" dirty="0" smtClean="0"/>
            <a:t>1682 г. умирает Федор Алексеевич. Возникает вопрос о престолонаследии.</a:t>
          </a:r>
          <a:endParaRPr lang="ru-RU" sz="1600" i="1" dirty="0"/>
        </a:p>
      </dgm:t>
    </dgm:pt>
    <dgm:pt modelId="{A4F0AD74-AACA-4D95-89D9-5D523C14F8FB}" type="parTrans" cxnId="{E047EBF7-0525-4092-8063-227B37F4FB33}">
      <dgm:prSet/>
      <dgm:spPr/>
      <dgm:t>
        <a:bodyPr/>
        <a:lstStyle/>
        <a:p>
          <a:endParaRPr lang="ru-RU"/>
        </a:p>
      </dgm:t>
    </dgm:pt>
    <dgm:pt modelId="{3CBCCDEF-6E66-4311-BA24-58FA0B41CAF7}" type="sibTrans" cxnId="{E047EBF7-0525-4092-8063-227B37F4FB33}">
      <dgm:prSet/>
      <dgm:spPr/>
      <dgm:t>
        <a:bodyPr/>
        <a:lstStyle/>
        <a:p>
          <a:endParaRPr lang="ru-RU"/>
        </a:p>
      </dgm:t>
    </dgm:pt>
    <dgm:pt modelId="{AD631249-559F-4B55-9C45-DE352540CF3C}" type="pres">
      <dgm:prSet presAssocID="{D905D631-B493-44B2-AD42-A0A82CB2EE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E16B41-1263-4AD1-B57C-5462421F555C}" type="pres">
      <dgm:prSet presAssocID="{C955E895-D684-4791-ACD1-4BEB0714D6CE}" presName="parentLin" presStyleCnt="0"/>
      <dgm:spPr/>
    </dgm:pt>
    <dgm:pt modelId="{7EF2E3E1-A0C6-4E96-B610-8840D49C45CB}" type="pres">
      <dgm:prSet presAssocID="{C955E895-D684-4791-ACD1-4BEB0714D6C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991543E-DAAC-4D07-A52B-F2DFD88435DA}" type="pres">
      <dgm:prSet presAssocID="{C955E895-D684-4791-ACD1-4BEB0714D6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34D87-AF06-4FC8-B025-CE13E55C7846}" type="pres">
      <dgm:prSet presAssocID="{C955E895-D684-4791-ACD1-4BEB0714D6CE}" presName="negativeSpace" presStyleCnt="0"/>
      <dgm:spPr/>
    </dgm:pt>
    <dgm:pt modelId="{1E7E29F8-D3BE-4318-A500-A8962DADE493}" type="pres">
      <dgm:prSet presAssocID="{C955E895-D684-4791-ACD1-4BEB0714D6CE}" presName="childText" presStyleLbl="conFgAcc1" presStyleIdx="0" presStyleCnt="3">
        <dgm:presLayoutVars>
          <dgm:bulletEnabled val="1"/>
        </dgm:presLayoutVars>
      </dgm:prSet>
      <dgm:spPr/>
    </dgm:pt>
    <dgm:pt modelId="{D4C2751A-D486-49D3-BE8F-E83050BB741C}" type="pres">
      <dgm:prSet presAssocID="{975D1B1E-7737-486B-A887-A77F28DFC274}" presName="spaceBetweenRectangles" presStyleCnt="0"/>
      <dgm:spPr/>
    </dgm:pt>
    <dgm:pt modelId="{2E5D5F20-08A4-4B76-AF7C-9C7B0C34B67E}" type="pres">
      <dgm:prSet presAssocID="{C01DAE29-F4EC-4E84-ACFA-E903232A6397}" presName="parentLin" presStyleCnt="0"/>
      <dgm:spPr/>
    </dgm:pt>
    <dgm:pt modelId="{A5164338-6F0B-4C62-9EF0-93ECDD2ECF70}" type="pres">
      <dgm:prSet presAssocID="{C01DAE29-F4EC-4E84-ACFA-E903232A639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BDCC93-FEBD-41C7-9AAE-A83B89B7910B}" type="pres">
      <dgm:prSet presAssocID="{C01DAE29-F4EC-4E84-ACFA-E903232A63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C97E3-D7BA-4515-8D9F-47565B51C0AE}" type="pres">
      <dgm:prSet presAssocID="{C01DAE29-F4EC-4E84-ACFA-E903232A6397}" presName="negativeSpace" presStyleCnt="0"/>
      <dgm:spPr/>
    </dgm:pt>
    <dgm:pt modelId="{FD669EED-3BBD-4394-8243-92E73CE4CFFC}" type="pres">
      <dgm:prSet presAssocID="{C01DAE29-F4EC-4E84-ACFA-E903232A6397}" presName="childText" presStyleLbl="conFgAcc1" presStyleIdx="1" presStyleCnt="3">
        <dgm:presLayoutVars>
          <dgm:bulletEnabled val="1"/>
        </dgm:presLayoutVars>
      </dgm:prSet>
      <dgm:spPr/>
    </dgm:pt>
    <dgm:pt modelId="{60EDF1D8-A4C6-47A7-9DE4-E17A6B6F7DDD}" type="pres">
      <dgm:prSet presAssocID="{B188641D-AAFD-4F76-8D4C-0BE3CAACA491}" presName="spaceBetweenRectangles" presStyleCnt="0"/>
      <dgm:spPr/>
    </dgm:pt>
    <dgm:pt modelId="{6773F9BE-E1B9-42F1-9585-A431DC5F3F03}" type="pres">
      <dgm:prSet presAssocID="{8FCC0AC4-E582-490E-8332-2A90F2EF54FD}" presName="parentLin" presStyleCnt="0"/>
      <dgm:spPr/>
    </dgm:pt>
    <dgm:pt modelId="{1BD0CA12-9D4A-421B-AE09-F363986D73F7}" type="pres">
      <dgm:prSet presAssocID="{8FCC0AC4-E582-490E-8332-2A90F2EF54F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DEC1675-B38C-4CCA-9CCA-3664620B7C85}" type="pres">
      <dgm:prSet presAssocID="{8FCC0AC4-E582-490E-8332-2A90F2EF54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FBE61-1111-44C6-905E-E026A9A8467A}" type="pres">
      <dgm:prSet presAssocID="{8FCC0AC4-E582-490E-8332-2A90F2EF54FD}" presName="negativeSpace" presStyleCnt="0"/>
      <dgm:spPr/>
    </dgm:pt>
    <dgm:pt modelId="{303291C9-C6A2-4C39-BFF8-9C3A93955544}" type="pres">
      <dgm:prSet presAssocID="{8FCC0AC4-E582-490E-8332-2A90F2EF54F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37257E-8251-4C94-9066-910B26BB4A7B}" type="presOf" srcId="{C01DAE29-F4EC-4E84-ACFA-E903232A6397}" destId="{9FBDCC93-FEBD-41C7-9AAE-A83B89B7910B}" srcOrd="1" destOrd="0" presId="urn:microsoft.com/office/officeart/2005/8/layout/list1"/>
    <dgm:cxn modelId="{EDDFBB7D-DB1F-43B6-B2BA-8B98F0A975ED}" type="presOf" srcId="{C955E895-D684-4791-ACD1-4BEB0714D6CE}" destId="{7EF2E3E1-A0C6-4E96-B610-8840D49C45CB}" srcOrd="0" destOrd="0" presId="urn:microsoft.com/office/officeart/2005/8/layout/list1"/>
    <dgm:cxn modelId="{31BE77BA-4DF5-475E-AC3A-96A695FCF1DE}" srcId="{D905D631-B493-44B2-AD42-A0A82CB2EE3A}" destId="{C01DAE29-F4EC-4E84-ACFA-E903232A6397}" srcOrd="1" destOrd="0" parTransId="{12F0DD34-A739-4035-AC1C-00EB88EF035E}" sibTransId="{B188641D-AAFD-4F76-8D4C-0BE3CAACA491}"/>
    <dgm:cxn modelId="{2DCDC2AE-C070-4469-92B6-15838CD9406D}" type="presOf" srcId="{8FCC0AC4-E582-490E-8332-2A90F2EF54FD}" destId="{8DEC1675-B38C-4CCA-9CCA-3664620B7C85}" srcOrd="1" destOrd="0" presId="urn:microsoft.com/office/officeart/2005/8/layout/list1"/>
    <dgm:cxn modelId="{9BE54B02-607A-49F4-8FFA-2BE35C00AA08}" type="presOf" srcId="{8FCC0AC4-E582-490E-8332-2A90F2EF54FD}" destId="{1BD0CA12-9D4A-421B-AE09-F363986D73F7}" srcOrd="0" destOrd="0" presId="urn:microsoft.com/office/officeart/2005/8/layout/list1"/>
    <dgm:cxn modelId="{9B2F511F-F598-4B90-AC4C-46DC25B5A79A}" type="presOf" srcId="{C01DAE29-F4EC-4E84-ACFA-E903232A6397}" destId="{A5164338-6F0B-4C62-9EF0-93ECDD2ECF70}" srcOrd="0" destOrd="0" presId="urn:microsoft.com/office/officeart/2005/8/layout/list1"/>
    <dgm:cxn modelId="{57846CE0-E8FB-4947-B935-61DA0CA6FE00}" srcId="{D905D631-B493-44B2-AD42-A0A82CB2EE3A}" destId="{C955E895-D684-4791-ACD1-4BEB0714D6CE}" srcOrd="0" destOrd="0" parTransId="{1C0BB74D-2020-45EA-8939-A6FC4C3F0A20}" sibTransId="{975D1B1E-7737-486B-A887-A77F28DFC274}"/>
    <dgm:cxn modelId="{F2BBBAA0-735F-48C7-AD43-FCD2E9EC0BFA}" type="presOf" srcId="{D905D631-B493-44B2-AD42-A0A82CB2EE3A}" destId="{AD631249-559F-4B55-9C45-DE352540CF3C}" srcOrd="0" destOrd="0" presId="urn:microsoft.com/office/officeart/2005/8/layout/list1"/>
    <dgm:cxn modelId="{E047EBF7-0525-4092-8063-227B37F4FB33}" srcId="{D905D631-B493-44B2-AD42-A0A82CB2EE3A}" destId="{8FCC0AC4-E582-490E-8332-2A90F2EF54FD}" srcOrd="2" destOrd="0" parTransId="{A4F0AD74-AACA-4D95-89D9-5D523C14F8FB}" sibTransId="{3CBCCDEF-6E66-4311-BA24-58FA0B41CAF7}"/>
    <dgm:cxn modelId="{DCFEEC02-5672-4DC4-B55B-9388EA3DABB3}" type="presOf" srcId="{C955E895-D684-4791-ACD1-4BEB0714D6CE}" destId="{0991543E-DAAC-4D07-A52B-F2DFD88435DA}" srcOrd="1" destOrd="0" presId="urn:microsoft.com/office/officeart/2005/8/layout/list1"/>
    <dgm:cxn modelId="{047E606F-D211-4D62-9DEE-FBC2C3813D4F}" type="presParOf" srcId="{AD631249-559F-4B55-9C45-DE352540CF3C}" destId="{23E16B41-1263-4AD1-B57C-5462421F555C}" srcOrd="0" destOrd="0" presId="urn:microsoft.com/office/officeart/2005/8/layout/list1"/>
    <dgm:cxn modelId="{00C48267-48DA-4630-8B74-B72291D31788}" type="presParOf" srcId="{23E16B41-1263-4AD1-B57C-5462421F555C}" destId="{7EF2E3E1-A0C6-4E96-B610-8840D49C45CB}" srcOrd="0" destOrd="0" presId="urn:microsoft.com/office/officeart/2005/8/layout/list1"/>
    <dgm:cxn modelId="{60A117FA-1EFB-4263-A6A6-9E41E784728F}" type="presParOf" srcId="{23E16B41-1263-4AD1-B57C-5462421F555C}" destId="{0991543E-DAAC-4D07-A52B-F2DFD88435DA}" srcOrd="1" destOrd="0" presId="urn:microsoft.com/office/officeart/2005/8/layout/list1"/>
    <dgm:cxn modelId="{A09842EA-DA01-4D59-A3EC-B1FFB1242DBB}" type="presParOf" srcId="{AD631249-559F-4B55-9C45-DE352540CF3C}" destId="{55634D87-AF06-4FC8-B025-CE13E55C7846}" srcOrd="1" destOrd="0" presId="urn:microsoft.com/office/officeart/2005/8/layout/list1"/>
    <dgm:cxn modelId="{8B84CE85-49CB-403C-A159-3EF5910EE248}" type="presParOf" srcId="{AD631249-559F-4B55-9C45-DE352540CF3C}" destId="{1E7E29F8-D3BE-4318-A500-A8962DADE493}" srcOrd="2" destOrd="0" presId="urn:microsoft.com/office/officeart/2005/8/layout/list1"/>
    <dgm:cxn modelId="{BC7F0B27-3876-423C-A674-641F86BA1DD2}" type="presParOf" srcId="{AD631249-559F-4B55-9C45-DE352540CF3C}" destId="{D4C2751A-D486-49D3-BE8F-E83050BB741C}" srcOrd="3" destOrd="0" presId="urn:microsoft.com/office/officeart/2005/8/layout/list1"/>
    <dgm:cxn modelId="{7FC76818-B577-4F80-83CE-63251646C4EE}" type="presParOf" srcId="{AD631249-559F-4B55-9C45-DE352540CF3C}" destId="{2E5D5F20-08A4-4B76-AF7C-9C7B0C34B67E}" srcOrd="4" destOrd="0" presId="urn:microsoft.com/office/officeart/2005/8/layout/list1"/>
    <dgm:cxn modelId="{BBB24E6B-B926-4DEC-9B67-D345B065F468}" type="presParOf" srcId="{2E5D5F20-08A4-4B76-AF7C-9C7B0C34B67E}" destId="{A5164338-6F0B-4C62-9EF0-93ECDD2ECF70}" srcOrd="0" destOrd="0" presId="urn:microsoft.com/office/officeart/2005/8/layout/list1"/>
    <dgm:cxn modelId="{B5EA06F2-BDFA-4992-89A1-4DA5DABA2ACB}" type="presParOf" srcId="{2E5D5F20-08A4-4B76-AF7C-9C7B0C34B67E}" destId="{9FBDCC93-FEBD-41C7-9AAE-A83B89B7910B}" srcOrd="1" destOrd="0" presId="urn:microsoft.com/office/officeart/2005/8/layout/list1"/>
    <dgm:cxn modelId="{D7D8DC95-2122-445B-9C0C-D95274F8B414}" type="presParOf" srcId="{AD631249-559F-4B55-9C45-DE352540CF3C}" destId="{EDAC97E3-D7BA-4515-8D9F-47565B51C0AE}" srcOrd="5" destOrd="0" presId="urn:microsoft.com/office/officeart/2005/8/layout/list1"/>
    <dgm:cxn modelId="{FF01AEDF-C581-4F8B-A8BD-64086AD0699C}" type="presParOf" srcId="{AD631249-559F-4B55-9C45-DE352540CF3C}" destId="{FD669EED-3BBD-4394-8243-92E73CE4CFFC}" srcOrd="6" destOrd="0" presId="urn:microsoft.com/office/officeart/2005/8/layout/list1"/>
    <dgm:cxn modelId="{77F3276C-D7AB-42E9-876C-B9B8C35A2206}" type="presParOf" srcId="{AD631249-559F-4B55-9C45-DE352540CF3C}" destId="{60EDF1D8-A4C6-47A7-9DE4-E17A6B6F7DDD}" srcOrd="7" destOrd="0" presId="urn:microsoft.com/office/officeart/2005/8/layout/list1"/>
    <dgm:cxn modelId="{459578E6-A8AA-44D0-AB94-1C60538B77DB}" type="presParOf" srcId="{AD631249-559F-4B55-9C45-DE352540CF3C}" destId="{6773F9BE-E1B9-42F1-9585-A431DC5F3F03}" srcOrd="8" destOrd="0" presId="urn:microsoft.com/office/officeart/2005/8/layout/list1"/>
    <dgm:cxn modelId="{D8764A29-1D51-43D1-AEE0-759EAB0121CB}" type="presParOf" srcId="{6773F9BE-E1B9-42F1-9585-A431DC5F3F03}" destId="{1BD0CA12-9D4A-421B-AE09-F363986D73F7}" srcOrd="0" destOrd="0" presId="urn:microsoft.com/office/officeart/2005/8/layout/list1"/>
    <dgm:cxn modelId="{95B107DB-2F3B-4BFF-BDE2-F478981BCD7B}" type="presParOf" srcId="{6773F9BE-E1B9-42F1-9585-A431DC5F3F03}" destId="{8DEC1675-B38C-4CCA-9CCA-3664620B7C85}" srcOrd="1" destOrd="0" presId="urn:microsoft.com/office/officeart/2005/8/layout/list1"/>
    <dgm:cxn modelId="{F390B212-92D1-47A0-A2E1-3A9E292FF6A5}" type="presParOf" srcId="{AD631249-559F-4B55-9C45-DE352540CF3C}" destId="{019FBE61-1111-44C6-905E-E026A9A8467A}" srcOrd="9" destOrd="0" presId="urn:microsoft.com/office/officeart/2005/8/layout/list1"/>
    <dgm:cxn modelId="{6C18F971-B9F5-4FE1-A052-4F7F52F548FB}" type="presParOf" srcId="{AD631249-559F-4B55-9C45-DE352540CF3C}" destId="{303291C9-C6A2-4C39-BFF8-9C3A93955544}" srcOrd="10" destOrd="0" presId="urn:microsoft.com/office/officeart/2005/8/layout/list1"/>
  </dgm:cxnLst>
  <dgm:bg/>
  <dgm:whole/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3E4839C7-1FFB-40D3-87B6-6DAA87153504}" type="doc">
      <dgm:prSet loTypeId="urn:microsoft.com/office/officeart/2005/8/layout/list1" loCatId="list" qsTypeId="urn:microsoft.com/office/officeart/2005/8/quickstyle/simple1#123" qsCatId="simple" csTypeId="urn:microsoft.com/office/officeart/2005/8/colors/accent1_2#123" csCatId="accent1" phldr="1"/>
      <dgm:spPr/>
      <dgm:t>
        <a:bodyPr/>
        <a:lstStyle/>
        <a:p>
          <a:endParaRPr lang="ru-RU"/>
        </a:p>
      </dgm:t>
    </dgm:pt>
    <dgm:pt modelId="{B766D9D4-C73C-4B0C-A06D-7CA893709354}">
      <dgm:prSet phldrT="[Текст]" custT="1"/>
      <dgm:spPr/>
      <dgm:t>
        <a:bodyPr/>
        <a:lstStyle/>
        <a:p>
          <a:r>
            <a:rPr lang="ru-RU" sz="1600" i="1" dirty="0" smtClean="0"/>
            <a:t>-новым государем должен был стать Иван (старший брат Петра), но он был болезненным и слабоумным. Патриарх </a:t>
          </a:r>
          <a:r>
            <a:rPr lang="ru-RU" sz="1600" i="1" dirty="0" err="1" smtClean="0"/>
            <a:t>Иоаким</a:t>
          </a:r>
          <a:r>
            <a:rPr lang="ru-RU" sz="1600" i="1" dirty="0" smtClean="0"/>
            <a:t> и бояре провозгласили царем Петра (нарушение порядка престолонаследия)</a:t>
          </a:r>
          <a:endParaRPr lang="ru-RU" sz="1600" i="1" dirty="0"/>
        </a:p>
      </dgm:t>
    </dgm:pt>
    <dgm:pt modelId="{D063A1E5-1C0D-4E22-8B25-050F695F5E66}" type="parTrans" cxnId="{617AE2E0-91E1-4C25-96F3-9953BEEDD529}">
      <dgm:prSet/>
      <dgm:spPr/>
      <dgm:t>
        <a:bodyPr/>
        <a:lstStyle/>
        <a:p>
          <a:endParaRPr lang="ru-RU"/>
        </a:p>
      </dgm:t>
    </dgm:pt>
    <dgm:pt modelId="{3EDCAEDC-73E4-402E-A97A-5123BE61FF63}" type="sibTrans" cxnId="{617AE2E0-91E1-4C25-96F3-9953BEEDD529}">
      <dgm:prSet/>
      <dgm:spPr/>
      <dgm:t>
        <a:bodyPr/>
        <a:lstStyle/>
        <a:p>
          <a:endParaRPr lang="ru-RU"/>
        </a:p>
      </dgm:t>
    </dgm:pt>
    <dgm:pt modelId="{2F338194-16F5-4DBC-8708-80C7CF1FE694}">
      <dgm:prSet phldrT="[Текст]" custT="1"/>
      <dgm:spPr/>
      <dgm:t>
        <a:bodyPr/>
        <a:lstStyle/>
        <a:p>
          <a:r>
            <a:rPr lang="ru-RU" sz="1600" i="1" dirty="0" smtClean="0"/>
            <a:t>-родственники Ивана Милославские подняли против Нарышкиных стрелецкое войско (Ивана задушили бояре-изменники). Стрельцы убили множество родственников Петра по материнской линии. </a:t>
          </a:r>
          <a:endParaRPr lang="ru-RU" sz="1600" i="1" dirty="0"/>
        </a:p>
      </dgm:t>
    </dgm:pt>
    <dgm:pt modelId="{230E3453-26E2-4704-A8FB-38D5D99BC53A}" type="parTrans" cxnId="{6D5A617C-1B5F-4886-BAE8-02493BD0D246}">
      <dgm:prSet/>
      <dgm:spPr/>
      <dgm:t>
        <a:bodyPr/>
        <a:lstStyle/>
        <a:p>
          <a:endParaRPr lang="ru-RU"/>
        </a:p>
      </dgm:t>
    </dgm:pt>
    <dgm:pt modelId="{DED77FD0-4D14-44B3-B243-D80B41027930}" type="sibTrans" cxnId="{6D5A617C-1B5F-4886-BAE8-02493BD0D246}">
      <dgm:prSet/>
      <dgm:spPr/>
      <dgm:t>
        <a:bodyPr/>
        <a:lstStyle/>
        <a:p>
          <a:endParaRPr lang="ru-RU"/>
        </a:p>
      </dgm:t>
    </dgm:pt>
    <dgm:pt modelId="{1B753CFD-9BD8-4881-9B87-13F4485E444B}">
      <dgm:prSet phldrT="[Текст]" custT="1"/>
      <dgm:spPr/>
      <dgm:t>
        <a:bodyPr/>
        <a:lstStyle/>
        <a:p>
          <a:r>
            <a:rPr lang="ru-RU" sz="1600" i="1" dirty="0" smtClean="0"/>
            <a:t>-царями были провозглашены Иван И Петр (регентом назначалась Софья). Вся власть была сосредоточена в руках Софьи. Петр вместе с матерью вынужден был выехать из Москвы в село </a:t>
          </a:r>
          <a:r>
            <a:rPr lang="ru-RU" sz="1600" i="1" dirty="0" err="1" smtClean="0"/>
            <a:t>Преображенское</a:t>
          </a:r>
          <a:r>
            <a:rPr lang="ru-RU" sz="1600" i="1" dirty="0" smtClean="0"/>
            <a:t>.</a:t>
          </a:r>
          <a:endParaRPr lang="ru-RU" sz="1600" i="1" dirty="0"/>
        </a:p>
      </dgm:t>
    </dgm:pt>
    <dgm:pt modelId="{5C4D98A5-F43A-47D6-B426-2DCE0417214D}" type="parTrans" cxnId="{ED67940E-1FE5-4FDF-B1DB-1BB0909E4C08}">
      <dgm:prSet/>
      <dgm:spPr/>
      <dgm:t>
        <a:bodyPr/>
        <a:lstStyle/>
        <a:p>
          <a:endParaRPr lang="ru-RU"/>
        </a:p>
      </dgm:t>
    </dgm:pt>
    <dgm:pt modelId="{7EADCFF2-F238-4228-9389-BDAFD3933E19}" type="sibTrans" cxnId="{ED67940E-1FE5-4FDF-B1DB-1BB0909E4C08}">
      <dgm:prSet/>
      <dgm:spPr/>
      <dgm:t>
        <a:bodyPr/>
        <a:lstStyle/>
        <a:p>
          <a:endParaRPr lang="ru-RU"/>
        </a:p>
      </dgm:t>
    </dgm:pt>
    <dgm:pt modelId="{520265AD-9B60-4907-A3BF-0189D9823A67}" type="pres">
      <dgm:prSet presAssocID="{3E4839C7-1FFB-40D3-87B6-6DAA871535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7D4C88-A587-4FAD-B66B-5807F4AC412F}" type="pres">
      <dgm:prSet presAssocID="{B766D9D4-C73C-4B0C-A06D-7CA893709354}" presName="parentLin" presStyleCnt="0"/>
      <dgm:spPr/>
    </dgm:pt>
    <dgm:pt modelId="{2B4B4450-DB5F-4C04-84E8-F1F7040FB4F1}" type="pres">
      <dgm:prSet presAssocID="{B766D9D4-C73C-4B0C-A06D-7CA89370935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6175A28-D252-48F7-88FF-7D7FB79885F3}" type="pres">
      <dgm:prSet presAssocID="{B766D9D4-C73C-4B0C-A06D-7CA8937093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82C5D-03DD-4F4B-9DA3-706460655045}" type="pres">
      <dgm:prSet presAssocID="{B766D9D4-C73C-4B0C-A06D-7CA893709354}" presName="negativeSpace" presStyleCnt="0"/>
      <dgm:spPr/>
    </dgm:pt>
    <dgm:pt modelId="{BD543DC9-BA5C-4084-8708-04378CFF0CE5}" type="pres">
      <dgm:prSet presAssocID="{B766D9D4-C73C-4B0C-A06D-7CA893709354}" presName="childText" presStyleLbl="conFgAcc1" presStyleIdx="0" presStyleCnt="3">
        <dgm:presLayoutVars>
          <dgm:bulletEnabled val="1"/>
        </dgm:presLayoutVars>
      </dgm:prSet>
      <dgm:spPr/>
    </dgm:pt>
    <dgm:pt modelId="{99B0F41B-A685-40FA-AFB8-AB6EEA33BA42}" type="pres">
      <dgm:prSet presAssocID="{3EDCAEDC-73E4-402E-A97A-5123BE61FF63}" presName="spaceBetweenRectangles" presStyleCnt="0"/>
      <dgm:spPr/>
    </dgm:pt>
    <dgm:pt modelId="{D5A45458-1C87-4B18-9977-85803BD2406C}" type="pres">
      <dgm:prSet presAssocID="{2F338194-16F5-4DBC-8708-80C7CF1FE694}" presName="parentLin" presStyleCnt="0"/>
      <dgm:spPr/>
    </dgm:pt>
    <dgm:pt modelId="{827B8E04-4F49-4165-9D01-8031BFF4F581}" type="pres">
      <dgm:prSet presAssocID="{2F338194-16F5-4DBC-8708-80C7CF1FE6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0328FD-7513-45CA-87FD-E95782D8C8C8}" type="pres">
      <dgm:prSet presAssocID="{2F338194-16F5-4DBC-8708-80C7CF1FE6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0BA19-6E6C-4217-8C47-09CEE672FFA1}" type="pres">
      <dgm:prSet presAssocID="{2F338194-16F5-4DBC-8708-80C7CF1FE694}" presName="negativeSpace" presStyleCnt="0"/>
      <dgm:spPr/>
    </dgm:pt>
    <dgm:pt modelId="{8F4926D8-4FA6-4250-B9D8-11C9C6545C6B}" type="pres">
      <dgm:prSet presAssocID="{2F338194-16F5-4DBC-8708-80C7CF1FE694}" presName="childText" presStyleLbl="conFgAcc1" presStyleIdx="1" presStyleCnt="3">
        <dgm:presLayoutVars>
          <dgm:bulletEnabled val="1"/>
        </dgm:presLayoutVars>
      </dgm:prSet>
      <dgm:spPr/>
    </dgm:pt>
    <dgm:pt modelId="{82C21576-A4D3-4881-B5C2-D7DA92838723}" type="pres">
      <dgm:prSet presAssocID="{DED77FD0-4D14-44B3-B243-D80B41027930}" presName="spaceBetweenRectangles" presStyleCnt="0"/>
      <dgm:spPr/>
    </dgm:pt>
    <dgm:pt modelId="{C1C7BB71-F6A3-4CE8-8556-0FFA9988A08B}" type="pres">
      <dgm:prSet presAssocID="{1B753CFD-9BD8-4881-9B87-13F4485E444B}" presName="parentLin" presStyleCnt="0"/>
      <dgm:spPr/>
    </dgm:pt>
    <dgm:pt modelId="{C7C652D1-3DDB-4D07-8323-2C69295E8427}" type="pres">
      <dgm:prSet presAssocID="{1B753CFD-9BD8-4881-9B87-13F4485E444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A18FF1D-B050-46B3-8BCB-511B92728F10}" type="pres">
      <dgm:prSet presAssocID="{1B753CFD-9BD8-4881-9B87-13F4485E444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9BADE-248A-4DBC-8E3E-C1C6B39ECC50}" type="pres">
      <dgm:prSet presAssocID="{1B753CFD-9BD8-4881-9B87-13F4485E444B}" presName="negativeSpace" presStyleCnt="0"/>
      <dgm:spPr/>
    </dgm:pt>
    <dgm:pt modelId="{851C0FAB-7EC6-491B-9A0E-26BD8FFB916C}" type="pres">
      <dgm:prSet presAssocID="{1B753CFD-9BD8-4881-9B87-13F4485E44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17AE2E0-91E1-4C25-96F3-9953BEEDD529}" srcId="{3E4839C7-1FFB-40D3-87B6-6DAA87153504}" destId="{B766D9D4-C73C-4B0C-A06D-7CA893709354}" srcOrd="0" destOrd="0" parTransId="{D063A1E5-1C0D-4E22-8B25-050F695F5E66}" sibTransId="{3EDCAEDC-73E4-402E-A97A-5123BE61FF63}"/>
    <dgm:cxn modelId="{F4B5D7C9-66E8-4BB1-86E2-996A3F28AF1D}" type="presOf" srcId="{2F338194-16F5-4DBC-8708-80C7CF1FE694}" destId="{827B8E04-4F49-4165-9D01-8031BFF4F581}" srcOrd="0" destOrd="0" presId="urn:microsoft.com/office/officeart/2005/8/layout/list1"/>
    <dgm:cxn modelId="{ED67940E-1FE5-4FDF-B1DB-1BB0909E4C08}" srcId="{3E4839C7-1FFB-40D3-87B6-6DAA87153504}" destId="{1B753CFD-9BD8-4881-9B87-13F4485E444B}" srcOrd="2" destOrd="0" parTransId="{5C4D98A5-F43A-47D6-B426-2DCE0417214D}" sibTransId="{7EADCFF2-F238-4228-9389-BDAFD3933E19}"/>
    <dgm:cxn modelId="{3D420DDC-197C-4265-941A-243BD10DC842}" type="presOf" srcId="{B766D9D4-C73C-4B0C-A06D-7CA893709354}" destId="{2B4B4450-DB5F-4C04-84E8-F1F7040FB4F1}" srcOrd="0" destOrd="0" presId="urn:microsoft.com/office/officeart/2005/8/layout/list1"/>
    <dgm:cxn modelId="{AB5AF4C0-A5B5-4159-8EDA-79B3994CF14D}" type="presOf" srcId="{2F338194-16F5-4DBC-8708-80C7CF1FE694}" destId="{D20328FD-7513-45CA-87FD-E95782D8C8C8}" srcOrd="1" destOrd="0" presId="urn:microsoft.com/office/officeart/2005/8/layout/list1"/>
    <dgm:cxn modelId="{C8F481C5-C294-4197-A237-B674D07F538A}" type="presOf" srcId="{1B753CFD-9BD8-4881-9B87-13F4485E444B}" destId="{FA18FF1D-B050-46B3-8BCB-511B92728F10}" srcOrd="1" destOrd="0" presId="urn:microsoft.com/office/officeart/2005/8/layout/list1"/>
    <dgm:cxn modelId="{8F056082-476D-4FE1-8DF9-25486F1047A7}" type="presOf" srcId="{1B753CFD-9BD8-4881-9B87-13F4485E444B}" destId="{C7C652D1-3DDB-4D07-8323-2C69295E8427}" srcOrd="0" destOrd="0" presId="urn:microsoft.com/office/officeart/2005/8/layout/list1"/>
    <dgm:cxn modelId="{FDD92FAC-DF83-4CCB-90B6-11FCD2AAE8BA}" type="presOf" srcId="{B766D9D4-C73C-4B0C-A06D-7CA893709354}" destId="{36175A28-D252-48F7-88FF-7D7FB79885F3}" srcOrd="1" destOrd="0" presId="urn:microsoft.com/office/officeart/2005/8/layout/list1"/>
    <dgm:cxn modelId="{6E2EE91E-5D38-4681-89B2-385843C9DE0D}" type="presOf" srcId="{3E4839C7-1FFB-40D3-87B6-6DAA87153504}" destId="{520265AD-9B60-4907-A3BF-0189D9823A67}" srcOrd="0" destOrd="0" presId="urn:microsoft.com/office/officeart/2005/8/layout/list1"/>
    <dgm:cxn modelId="{6D5A617C-1B5F-4886-BAE8-02493BD0D246}" srcId="{3E4839C7-1FFB-40D3-87B6-6DAA87153504}" destId="{2F338194-16F5-4DBC-8708-80C7CF1FE694}" srcOrd="1" destOrd="0" parTransId="{230E3453-26E2-4704-A8FB-38D5D99BC53A}" sibTransId="{DED77FD0-4D14-44B3-B243-D80B41027930}"/>
    <dgm:cxn modelId="{36886E31-E146-4E2A-857D-D160E158AB6A}" type="presParOf" srcId="{520265AD-9B60-4907-A3BF-0189D9823A67}" destId="{8B7D4C88-A587-4FAD-B66B-5807F4AC412F}" srcOrd="0" destOrd="0" presId="urn:microsoft.com/office/officeart/2005/8/layout/list1"/>
    <dgm:cxn modelId="{17A4A1A2-7E5F-4507-A36D-4474C49181C1}" type="presParOf" srcId="{8B7D4C88-A587-4FAD-B66B-5807F4AC412F}" destId="{2B4B4450-DB5F-4C04-84E8-F1F7040FB4F1}" srcOrd="0" destOrd="0" presId="urn:microsoft.com/office/officeart/2005/8/layout/list1"/>
    <dgm:cxn modelId="{ED072BF1-F150-4854-AE4A-F5D6EC68F7CC}" type="presParOf" srcId="{8B7D4C88-A587-4FAD-B66B-5807F4AC412F}" destId="{36175A28-D252-48F7-88FF-7D7FB79885F3}" srcOrd="1" destOrd="0" presId="urn:microsoft.com/office/officeart/2005/8/layout/list1"/>
    <dgm:cxn modelId="{DC1AE9C4-ECF5-4C11-A3D7-0A5B7D7B7121}" type="presParOf" srcId="{520265AD-9B60-4907-A3BF-0189D9823A67}" destId="{ED782C5D-03DD-4F4B-9DA3-706460655045}" srcOrd="1" destOrd="0" presId="urn:microsoft.com/office/officeart/2005/8/layout/list1"/>
    <dgm:cxn modelId="{D8AAB03F-F5CA-4599-BB7A-534A81973392}" type="presParOf" srcId="{520265AD-9B60-4907-A3BF-0189D9823A67}" destId="{BD543DC9-BA5C-4084-8708-04378CFF0CE5}" srcOrd="2" destOrd="0" presId="urn:microsoft.com/office/officeart/2005/8/layout/list1"/>
    <dgm:cxn modelId="{3AC78B67-680D-4577-8095-08008DCBC795}" type="presParOf" srcId="{520265AD-9B60-4907-A3BF-0189D9823A67}" destId="{99B0F41B-A685-40FA-AFB8-AB6EEA33BA42}" srcOrd="3" destOrd="0" presId="urn:microsoft.com/office/officeart/2005/8/layout/list1"/>
    <dgm:cxn modelId="{5A50C970-A992-4463-A397-D6FE4DB76430}" type="presParOf" srcId="{520265AD-9B60-4907-A3BF-0189D9823A67}" destId="{D5A45458-1C87-4B18-9977-85803BD2406C}" srcOrd="4" destOrd="0" presId="urn:microsoft.com/office/officeart/2005/8/layout/list1"/>
    <dgm:cxn modelId="{6B1639A0-CC4A-4808-8DD3-696DB5630304}" type="presParOf" srcId="{D5A45458-1C87-4B18-9977-85803BD2406C}" destId="{827B8E04-4F49-4165-9D01-8031BFF4F581}" srcOrd="0" destOrd="0" presId="urn:microsoft.com/office/officeart/2005/8/layout/list1"/>
    <dgm:cxn modelId="{2E471A65-EF9A-478A-9E57-53997A343561}" type="presParOf" srcId="{D5A45458-1C87-4B18-9977-85803BD2406C}" destId="{D20328FD-7513-45CA-87FD-E95782D8C8C8}" srcOrd="1" destOrd="0" presId="urn:microsoft.com/office/officeart/2005/8/layout/list1"/>
    <dgm:cxn modelId="{B0FC73BC-02D0-40AC-9CAF-5B62D98A5DE6}" type="presParOf" srcId="{520265AD-9B60-4907-A3BF-0189D9823A67}" destId="{46F0BA19-6E6C-4217-8C47-09CEE672FFA1}" srcOrd="5" destOrd="0" presId="urn:microsoft.com/office/officeart/2005/8/layout/list1"/>
    <dgm:cxn modelId="{4C1C1895-B937-45CE-92F6-3F80178C614B}" type="presParOf" srcId="{520265AD-9B60-4907-A3BF-0189D9823A67}" destId="{8F4926D8-4FA6-4250-B9D8-11C9C6545C6B}" srcOrd="6" destOrd="0" presId="urn:microsoft.com/office/officeart/2005/8/layout/list1"/>
    <dgm:cxn modelId="{DF87ACC7-4474-49EA-9DE9-0FDA78EB6F22}" type="presParOf" srcId="{520265AD-9B60-4907-A3BF-0189D9823A67}" destId="{82C21576-A4D3-4881-B5C2-D7DA92838723}" srcOrd="7" destOrd="0" presId="urn:microsoft.com/office/officeart/2005/8/layout/list1"/>
    <dgm:cxn modelId="{787A3370-10AD-480B-BA65-DE1AFD3FB3F6}" type="presParOf" srcId="{520265AD-9B60-4907-A3BF-0189D9823A67}" destId="{C1C7BB71-F6A3-4CE8-8556-0FFA9988A08B}" srcOrd="8" destOrd="0" presId="urn:microsoft.com/office/officeart/2005/8/layout/list1"/>
    <dgm:cxn modelId="{4A25A514-CA60-4646-8439-292C334BCEBF}" type="presParOf" srcId="{C1C7BB71-F6A3-4CE8-8556-0FFA9988A08B}" destId="{C7C652D1-3DDB-4D07-8323-2C69295E8427}" srcOrd="0" destOrd="0" presId="urn:microsoft.com/office/officeart/2005/8/layout/list1"/>
    <dgm:cxn modelId="{1AE394E5-D301-49FC-945A-D8D93209C300}" type="presParOf" srcId="{C1C7BB71-F6A3-4CE8-8556-0FFA9988A08B}" destId="{FA18FF1D-B050-46B3-8BCB-511B92728F10}" srcOrd="1" destOrd="0" presId="urn:microsoft.com/office/officeart/2005/8/layout/list1"/>
    <dgm:cxn modelId="{87259EA1-294C-4E48-8509-28B298C9AFD1}" type="presParOf" srcId="{520265AD-9B60-4907-A3BF-0189D9823A67}" destId="{31C9BADE-248A-4DBC-8E3E-C1C6B39ECC50}" srcOrd="9" destOrd="0" presId="urn:microsoft.com/office/officeart/2005/8/layout/list1"/>
    <dgm:cxn modelId="{84C28940-D2F4-4CC1-8CA7-F3D3BEF42D17}" type="presParOf" srcId="{520265AD-9B60-4907-A3BF-0189D9823A67}" destId="{851C0FAB-7EC6-491B-9A0E-26BD8FFB916C}" srcOrd="10" destOrd="0" presId="urn:microsoft.com/office/officeart/2005/8/layout/list1"/>
  </dgm:cxnLst>
  <dgm:bg/>
  <dgm:whole/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F12B4318-86ED-4F83-9AEE-B3CF449D0ED8}" type="doc">
      <dgm:prSet loTypeId="urn:microsoft.com/office/officeart/2005/8/layout/list1" loCatId="list" qsTypeId="urn:microsoft.com/office/officeart/2005/8/quickstyle/simple1#124" qsCatId="simple" csTypeId="urn:microsoft.com/office/officeart/2005/8/colors/accent1_2#124" csCatId="accent1" phldr="1"/>
      <dgm:spPr/>
      <dgm:t>
        <a:bodyPr/>
        <a:lstStyle/>
        <a:p>
          <a:endParaRPr lang="ru-RU"/>
        </a:p>
      </dgm:t>
    </dgm:pt>
    <dgm:pt modelId="{9689864F-A1F5-4460-9BAC-C19753717530}">
      <dgm:prSet phldrT="[Текст]" custT="1"/>
      <dgm:spPr/>
      <dgm:t>
        <a:bodyPr/>
        <a:lstStyle/>
        <a:p>
          <a:r>
            <a:rPr lang="ru-RU" sz="1600" b="1" i="1" u="sng" dirty="0" smtClean="0"/>
            <a:t>Петр посещает Немецкую слободу </a:t>
          </a:r>
          <a:r>
            <a:rPr lang="ru-RU" sz="1600" b="0" i="1" u="sng" dirty="0" smtClean="0"/>
            <a:t>(</a:t>
          </a:r>
          <a:r>
            <a:rPr lang="ru-RU" sz="1600" b="0" i="1" u="none" dirty="0" smtClean="0"/>
            <a:t>обучается арифметике, геометрии и фортификации (</a:t>
          </a:r>
          <a:r>
            <a:rPr lang="ru-RU" sz="1600" b="0" i="1" u="none" dirty="0" err="1" smtClean="0"/>
            <a:t>Тиммерман</a:t>
          </a:r>
          <a:r>
            <a:rPr lang="ru-RU" sz="1600" b="0" i="1" u="none" dirty="0" smtClean="0"/>
            <a:t>);  плаванию под парусами (</a:t>
          </a:r>
          <a:r>
            <a:rPr lang="ru-RU" sz="1600" b="0" i="1" u="none" dirty="0" err="1" smtClean="0"/>
            <a:t>Брант</a:t>
          </a:r>
          <a:r>
            <a:rPr lang="ru-RU" sz="1600" b="0" i="1" u="none" dirty="0" smtClean="0"/>
            <a:t>);военному делу (Гордон и Лефорт)</a:t>
          </a:r>
          <a:endParaRPr lang="ru-RU" sz="1600" b="1" i="1" u="sng" dirty="0"/>
        </a:p>
      </dgm:t>
    </dgm:pt>
    <dgm:pt modelId="{5F6E2976-F8F9-494D-95CB-E7F69BDF2B08}" type="parTrans" cxnId="{D746DD12-1D59-403D-9DB4-C7795349CCBA}">
      <dgm:prSet/>
      <dgm:spPr/>
      <dgm:t>
        <a:bodyPr/>
        <a:lstStyle/>
        <a:p>
          <a:endParaRPr lang="ru-RU"/>
        </a:p>
      </dgm:t>
    </dgm:pt>
    <dgm:pt modelId="{BD4D492C-6432-4454-9CC6-E43E673E0FBD}" type="sibTrans" cxnId="{D746DD12-1D59-403D-9DB4-C7795349CCBA}">
      <dgm:prSet/>
      <dgm:spPr/>
      <dgm:t>
        <a:bodyPr/>
        <a:lstStyle/>
        <a:p>
          <a:endParaRPr lang="ru-RU"/>
        </a:p>
      </dgm:t>
    </dgm:pt>
    <dgm:pt modelId="{742D9DA3-46AB-47A3-A291-A6960B74855D}">
      <dgm:prSet phldrT="[Текст]" custT="1"/>
      <dgm:spPr/>
      <dgm:t>
        <a:bodyPr/>
        <a:lstStyle/>
        <a:p>
          <a:r>
            <a:rPr lang="ru-RU" sz="1600" i="1" dirty="0" smtClean="0"/>
            <a:t>-становится специалистом по военно-техническому и морскому делу</a:t>
          </a:r>
          <a:endParaRPr lang="ru-RU" sz="1600" i="1" dirty="0"/>
        </a:p>
      </dgm:t>
    </dgm:pt>
    <dgm:pt modelId="{C5BCECAE-9DE4-49CD-800E-B841ACF74B56}" type="parTrans" cxnId="{3052B0D4-7F1A-41FE-9A0E-281E667EB2AE}">
      <dgm:prSet/>
      <dgm:spPr/>
      <dgm:t>
        <a:bodyPr/>
        <a:lstStyle/>
        <a:p>
          <a:endParaRPr lang="ru-RU"/>
        </a:p>
      </dgm:t>
    </dgm:pt>
    <dgm:pt modelId="{0D2200C9-4A78-4DB4-B131-453182723637}" type="sibTrans" cxnId="{3052B0D4-7F1A-41FE-9A0E-281E667EB2AE}">
      <dgm:prSet/>
      <dgm:spPr/>
      <dgm:t>
        <a:bodyPr/>
        <a:lstStyle/>
        <a:p>
          <a:endParaRPr lang="ru-RU"/>
        </a:p>
      </dgm:t>
    </dgm:pt>
    <dgm:pt modelId="{DCB0A63D-F8DD-42A5-B01D-45D352CFB7EA}">
      <dgm:prSet phldrT="[Текст]" custT="1"/>
      <dgm:spPr/>
      <dgm:t>
        <a:bodyPr/>
        <a:lstStyle/>
        <a:p>
          <a:r>
            <a:rPr lang="ru-RU" sz="1600" i="1" dirty="0" smtClean="0"/>
            <a:t>-создал два «потешных» полка- Семеновский и Преображенский (формирование гвардии)</a:t>
          </a:r>
          <a:endParaRPr lang="ru-RU" sz="1600" i="1" dirty="0"/>
        </a:p>
      </dgm:t>
    </dgm:pt>
    <dgm:pt modelId="{59DAF98B-B04B-41A6-8610-D99EB5DDC48F}" type="parTrans" cxnId="{1878B3FB-25D2-4882-B388-6F0444C773FA}">
      <dgm:prSet/>
      <dgm:spPr/>
      <dgm:t>
        <a:bodyPr/>
        <a:lstStyle/>
        <a:p>
          <a:endParaRPr lang="ru-RU"/>
        </a:p>
      </dgm:t>
    </dgm:pt>
    <dgm:pt modelId="{DD0B18DC-D8AD-4600-9D7A-EDBFD77FEC2F}" type="sibTrans" cxnId="{1878B3FB-25D2-4882-B388-6F0444C773FA}">
      <dgm:prSet/>
      <dgm:spPr/>
      <dgm:t>
        <a:bodyPr/>
        <a:lstStyle/>
        <a:p>
          <a:endParaRPr lang="ru-RU"/>
        </a:p>
      </dgm:t>
    </dgm:pt>
    <dgm:pt modelId="{663E0582-C98E-4CAD-ADD6-F5D074EA1EA7}" type="pres">
      <dgm:prSet presAssocID="{F12B4318-86ED-4F83-9AEE-B3CF449D0E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26C3C5-62D7-4A2E-A39A-54FF2B53C111}" type="pres">
      <dgm:prSet presAssocID="{9689864F-A1F5-4460-9BAC-C19753717530}" presName="parentLin" presStyleCnt="0"/>
      <dgm:spPr/>
    </dgm:pt>
    <dgm:pt modelId="{901131D6-435C-4685-AFB2-D48547A6A3D8}" type="pres">
      <dgm:prSet presAssocID="{9689864F-A1F5-4460-9BAC-C1975371753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774A0E1-9A01-4C6F-A52A-27D1BAA7F0A6}" type="pres">
      <dgm:prSet presAssocID="{9689864F-A1F5-4460-9BAC-C1975371753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CD7CA-4106-4CD0-8E1E-ECEFEE282A16}" type="pres">
      <dgm:prSet presAssocID="{9689864F-A1F5-4460-9BAC-C19753717530}" presName="negativeSpace" presStyleCnt="0"/>
      <dgm:spPr/>
    </dgm:pt>
    <dgm:pt modelId="{576DED54-4B8F-4B8C-B427-10E5B420D222}" type="pres">
      <dgm:prSet presAssocID="{9689864F-A1F5-4460-9BAC-C19753717530}" presName="childText" presStyleLbl="conFgAcc1" presStyleIdx="0" presStyleCnt="3">
        <dgm:presLayoutVars>
          <dgm:bulletEnabled val="1"/>
        </dgm:presLayoutVars>
      </dgm:prSet>
      <dgm:spPr/>
    </dgm:pt>
    <dgm:pt modelId="{96C08314-5C5F-41EA-8863-2EFC9D3DE861}" type="pres">
      <dgm:prSet presAssocID="{BD4D492C-6432-4454-9CC6-E43E673E0FBD}" presName="spaceBetweenRectangles" presStyleCnt="0"/>
      <dgm:spPr/>
    </dgm:pt>
    <dgm:pt modelId="{9B6D87AB-F5C7-4AD9-B827-D4B33294D8A9}" type="pres">
      <dgm:prSet presAssocID="{742D9DA3-46AB-47A3-A291-A6960B74855D}" presName="parentLin" presStyleCnt="0"/>
      <dgm:spPr/>
    </dgm:pt>
    <dgm:pt modelId="{4204F3FD-E668-4126-9243-6B3D5AF4EA6D}" type="pres">
      <dgm:prSet presAssocID="{742D9DA3-46AB-47A3-A291-A6960B74855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842F285-2AA2-477B-BBD3-66C386BF0D68}" type="pres">
      <dgm:prSet presAssocID="{742D9DA3-46AB-47A3-A291-A6960B7485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1F0A5-2DDE-42E8-8445-436A4E8B3BBA}" type="pres">
      <dgm:prSet presAssocID="{742D9DA3-46AB-47A3-A291-A6960B74855D}" presName="negativeSpace" presStyleCnt="0"/>
      <dgm:spPr/>
    </dgm:pt>
    <dgm:pt modelId="{0A25DCC1-E7D5-4226-99B3-D315B2736622}" type="pres">
      <dgm:prSet presAssocID="{742D9DA3-46AB-47A3-A291-A6960B74855D}" presName="childText" presStyleLbl="conFgAcc1" presStyleIdx="1" presStyleCnt="3">
        <dgm:presLayoutVars>
          <dgm:bulletEnabled val="1"/>
        </dgm:presLayoutVars>
      </dgm:prSet>
      <dgm:spPr/>
    </dgm:pt>
    <dgm:pt modelId="{D476B867-FEC3-4FD4-80A3-956D5931A0C6}" type="pres">
      <dgm:prSet presAssocID="{0D2200C9-4A78-4DB4-B131-453182723637}" presName="spaceBetweenRectangles" presStyleCnt="0"/>
      <dgm:spPr/>
    </dgm:pt>
    <dgm:pt modelId="{FE475458-EAD0-429B-94EB-08DF5B217B29}" type="pres">
      <dgm:prSet presAssocID="{DCB0A63D-F8DD-42A5-B01D-45D352CFB7EA}" presName="parentLin" presStyleCnt="0"/>
      <dgm:spPr/>
    </dgm:pt>
    <dgm:pt modelId="{CDEF1BC1-9EEF-4D66-9B84-667C2A4C4637}" type="pres">
      <dgm:prSet presAssocID="{DCB0A63D-F8DD-42A5-B01D-45D352CFB7E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D5A1A85-42BA-4499-B62C-A9C2F6135909}" type="pres">
      <dgm:prSet presAssocID="{DCB0A63D-F8DD-42A5-B01D-45D352CFB7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E6141-D22B-40BC-AB16-5C9D312EDC23}" type="pres">
      <dgm:prSet presAssocID="{DCB0A63D-F8DD-42A5-B01D-45D352CFB7EA}" presName="negativeSpace" presStyleCnt="0"/>
      <dgm:spPr/>
    </dgm:pt>
    <dgm:pt modelId="{06BD87EC-7C3E-4DBF-9022-40E86A813CC3}" type="pres">
      <dgm:prSet presAssocID="{DCB0A63D-F8DD-42A5-B01D-45D352CFB7E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CFF5A8-0ECF-4221-9B45-EAFD3451C8E3}" type="presOf" srcId="{F12B4318-86ED-4F83-9AEE-B3CF449D0ED8}" destId="{663E0582-C98E-4CAD-ADD6-F5D074EA1EA7}" srcOrd="0" destOrd="0" presId="urn:microsoft.com/office/officeart/2005/8/layout/list1"/>
    <dgm:cxn modelId="{8BEEA48B-E172-4A1E-80DD-EFBE07B79C68}" type="presOf" srcId="{DCB0A63D-F8DD-42A5-B01D-45D352CFB7EA}" destId="{CDEF1BC1-9EEF-4D66-9B84-667C2A4C4637}" srcOrd="0" destOrd="0" presId="urn:microsoft.com/office/officeart/2005/8/layout/list1"/>
    <dgm:cxn modelId="{A6CBA64A-21D4-4E59-A849-E1DE49B7D1FC}" type="presOf" srcId="{9689864F-A1F5-4460-9BAC-C19753717530}" destId="{901131D6-435C-4685-AFB2-D48547A6A3D8}" srcOrd="0" destOrd="0" presId="urn:microsoft.com/office/officeart/2005/8/layout/list1"/>
    <dgm:cxn modelId="{027FA41F-55D9-4FB2-AC28-C014C5BEF919}" type="presOf" srcId="{9689864F-A1F5-4460-9BAC-C19753717530}" destId="{E774A0E1-9A01-4C6F-A52A-27D1BAA7F0A6}" srcOrd="1" destOrd="0" presId="urn:microsoft.com/office/officeart/2005/8/layout/list1"/>
    <dgm:cxn modelId="{7A9C6943-69A2-49AF-87B0-9AF39BBC9BFF}" type="presOf" srcId="{DCB0A63D-F8DD-42A5-B01D-45D352CFB7EA}" destId="{FD5A1A85-42BA-4499-B62C-A9C2F6135909}" srcOrd="1" destOrd="0" presId="urn:microsoft.com/office/officeart/2005/8/layout/list1"/>
    <dgm:cxn modelId="{5530AF41-7D05-45DA-8D41-EB155ACD4FE0}" type="presOf" srcId="{742D9DA3-46AB-47A3-A291-A6960B74855D}" destId="{2842F285-2AA2-477B-BBD3-66C386BF0D68}" srcOrd="1" destOrd="0" presId="urn:microsoft.com/office/officeart/2005/8/layout/list1"/>
    <dgm:cxn modelId="{1878B3FB-25D2-4882-B388-6F0444C773FA}" srcId="{F12B4318-86ED-4F83-9AEE-B3CF449D0ED8}" destId="{DCB0A63D-F8DD-42A5-B01D-45D352CFB7EA}" srcOrd="2" destOrd="0" parTransId="{59DAF98B-B04B-41A6-8610-D99EB5DDC48F}" sibTransId="{DD0B18DC-D8AD-4600-9D7A-EDBFD77FEC2F}"/>
    <dgm:cxn modelId="{3052B0D4-7F1A-41FE-9A0E-281E667EB2AE}" srcId="{F12B4318-86ED-4F83-9AEE-B3CF449D0ED8}" destId="{742D9DA3-46AB-47A3-A291-A6960B74855D}" srcOrd="1" destOrd="0" parTransId="{C5BCECAE-9DE4-49CD-800E-B841ACF74B56}" sibTransId="{0D2200C9-4A78-4DB4-B131-453182723637}"/>
    <dgm:cxn modelId="{54AA222E-5392-4D7A-AE68-DA2989EDF85C}" type="presOf" srcId="{742D9DA3-46AB-47A3-A291-A6960B74855D}" destId="{4204F3FD-E668-4126-9243-6B3D5AF4EA6D}" srcOrd="0" destOrd="0" presId="urn:microsoft.com/office/officeart/2005/8/layout/list1"/>
    <dgm:cxn modelId="{D746DD12-1D59-403D-9DB4-C7795349CCBA}" srcId="{F12B4318-86ED-4F83-9AEE-B3CF449D0ED8}" destId="{9689864F-A1F5-4460-9BAC-C19753717530}" srcOrd="0" destOrd="0" parTransId="{5F6E2976-F8F9-494D-95CB-E7F69BDF2B08}" sibTransId="{BD4D492C-6432-4454-9CC6-E43E673E0FBD}"/>
    <dgm:cxn modelId="{0F9CC59D-D279-4270-8C0D-D7087BE3EE8D}" type="presParOf" srcId="{663E0582-C98E-4CAD-ADD6-F5D074EA1EA7}" destId="{1F26C3C5-62D7-4A2E-A39A-54FF2B53C111}" srcOrd="0" destOrd="0" presId="urn:microsoft.com/office/officeart/2005/8/layout/list1"/>
    <dgm:cxn modelId="{94B5E928-C7B5-4F69-AF1A-76632B849A20}" type="presParOf" srcId="{1F26C3C5-62D7-4A2E-A39A-54FF2B53C111}" destId="{901131D6-435C-4685-AFB2-D48547A6A3D8}" srcOrd="0" destOrd="0" presId="urn:microsoft.com/office/officeart/2005/8/layout/list1"/>
    <dgm:cxn modelId="{70F2A042-421B-4BDF-B436-60564E4B0BC0}" type="presParOf" srcId="{1F26C3C5-62D7-4A2E-A39A-54FF2B53C111}" destId="{E774A0E1-9A01-4C6F-A52A-27D1BAA7F0A6}" srcOrd="1" destOrd="0" presId="urn:microsoft.com/office/officeart/2005/8/layout/list1"/>
    <dgm:cxn modelId="{90403C36-A4A6-4CB7-BECD-E4AD4EFBF9A8}" type="presParOf" srcId="{663E0582-C98E-4CAD-ADD6-F5D074EA1EA7}" destId="{C53CD7CA-4106-4CD0-8E1E-ECEFEE282A16}" srcOrd="1" destOrd="0" presId="urn:microsoft.com/office/officeart/2005/8/layout/list1"/>
    <dgm:cxn modelId="{3998892A-F7BA-4608-A99D-FDB4B1DF8575}" type="presParOf" srcId="{663E0582-C98E-4CAD-ADD6-F5D074EA1EA7}" destId="{576DED54-4B8F-4B8C-B427-10E5B420D222}" srcOrd="2" destOrd="0" presId="urn:microsoft.com/office/officeart/2005/8/layout/list1"/>
    <dgm:cxn modelId="{E4394FF3-C49B-4A8E-B87A-7B66F98F9E2B}" type="presParOf" srcId="{663E0582-C98E-4CAD-ADD6-F5D074EA1EA7}" destId="{96C08314-5C5F-41EA-8863-2EFC9D3DE861}" srcOrd="3" destOrd="0" presId="urn:microsoft.com/office/officeart/2005/8/layout/list1"/>
    <dgm:cxn modelId="{9A72A12E-9C96-493A-9DD3-51FFD84D1384}" type="presParOf" srcId="{663E0582-C98E-4CAD-ADD6-F5D074EA1EA7}" destId="{9B6D87AB-F5C7-4AD9-B827-D4B33294D8A9}" srcOrd="4" destOrd="0" presId="urn:microsoft.com/office/officeart/2005/8/layout/list1"/>
    <dgm:cxn modelId="{51A18E70-AEBB-4F8E-BCC9-32D5ADE6B4E6}" type="presParOf" srcId="{9B6D87AB-F5C7-4AD9-B827-D4B33294D8A9}" destId="{4204F3FD-E668-4126-9243-6B3D5AF4EA6D}" srcOrd="0" destOrd="0" presId="urn:microsoft.com/office/officeart/2005/8/layout/list1"/>
    <dgm:cxn modelId="{498CD882-601F-4B1C-B150-64A7B0D544B6}" type="presParOf" srcId="{9B6D87AB-F5C7-4AD9-B827-D4B33294D8A9}" destId="{2842F285-2AA2-477B-BBD3-66C386BF0D68}" srcOrd="1" destOrd="0" presId="urn:microsoft.com/office/officeart/2005/8/layout/list1"/>
    <dgm:cxn modelId="{04F72792-DE3B-4860-B3FA-9CBFCDE2A994}" type="presParOf" srcId="{663E0582-C98E-4CAD-ADD6-F5D074EA1EA7}" destId="{E121F0A5-2DDE-42E8-8445-436A4E8B3BBA}" srcOrd="5" destOrd="0" presId="urn:microsoft.com/office/officeart/2005/8/layout/list1"/>
    <dgm:cxn modelId="{CE048134-30D7-46A8-BCD0-95F63C861EEF}" type="presParOf" srcId="{663E0582-C98E-4CAD-ADD6-F5D074EA1EA7}" destId="{0A25DCC1-E7D5-4226-99B3-D315B2736622}" srcOrd="6" destOrd="0" presId="urn:microsoft.com/office/officeart/2005/8/layout/list1"/>
    <dgm:cxn modelId="{C1F24186-C00A-4C50-B2EB-105F07E2F7FB}" type="presParOf" srcId="{663E0582-C98E-4CAD-ADD6-F5D074EA1EA7}" destId="{D476B867-FEC3-4FD4-80A3-956D5931A0C6}" srcOrd="7" destOrd="0" presId="urn:microsoft.com/office/officeart/2005/8/layout/list1"/>
    <dgm:cxn modelId="{CE0FE02C-AF6A-4C85-907B-EADD80605D4A}" type="presParOf" srcId="{663E0582-C98E-4CAD-ADD6-F5D074EA1EA7}" destId="{FE475458-EAD0-429B-94EB-08DF5B217B29}" srcOrd="8" destOrd="0" presId="urn:microsoft.com/office/officeart/2005/8/layout/list1"/>
    <dgm:cxn modelId="{45128319-A3CA-489C-912E-C2FC9AAAEB03}" type="presParOf" srcId="{FE475458-EAD0-429B-94EB-08DF5B217B29}" destId="{CDEF1BC1-9EEF-4D66-9B84-667C2A4C4637}" srcOrd="0" destOrd="0" presId="urn:microsoft.com/office/officeart/2005/8/layout/list1"/>
    <dgm:cxn modelId="{9926645D-5970-4250-8785-5C024AC7EFF2}" type="presParOf" srcId="{FE475458-EAD0-429B-94EB-08DF5B217B29}" destId="{FD5A1A85-42BA-4499-B62C-A9C2F6135909}" srcOrd="1" destOrd="0" presId="urn:microsoft.com/office/officeart/2005/8/layout/list1"/>
    <dgm:cxn modelId="{08B2F286-4C2D-47D2-816D-9D9D7942F662}" type="presParOf" srcId="{663E0582-C98E-4CAD-ADD6-F5D074EA1EA7}" destId="{8DBE6141-D22B-40BC-AB16-5C9D312EDC23}" srcOrd="9" destOrd="0" presId="urn:microsoft.com/office/officeart/2005/8/layout/list1"/>
    <dgm:cxn modelId="{53A7715E-DE6E-4ED5-AEE4-4D2E4764E1AF}" type="presParOf" srcId="{663E0582-C98E-4CAD-ADD6-F5D074EA1EA7}" destId="{06BD87EC-7C3E-4DBF-9022-40E86A813CC3}" srcOrd="10" destOrd="0" presId="urn:microsoft.com/office/officeart/2005/8/layout/list1"/>
  </dgm:cxnLst>
  <dgm:bg/>
  <dgm:whole/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D30C8E6D-F90C-4BE9-ADBF-24EF90173603}" type="doc">
      <dgm:prSet loTypeId="urn:microsoft.com/office/officeart/2005/8/layout/list1" loCatId="list" qsTypeId="urn:microsoft.com/office/officeart/2005/8/quickstyle/simple1#125" qsCatId="simple" csTypeId="urn:microsoft.com/office/officeart/2005/8/colors/accent1_2#125" csCatId="accent1" phldr="1"/>
      <dgm:spPr/>
      <dgm:t>
        <a:bodyPr/>
        <a:lstStyle/>
        <a:p>
          <a:endParaRPr lang="ru-RU"/>
        </a:p>
      </dgm:t>
    </dgm:pt>
    <dgm:pt modelId="{5AE98D14-BA9A-4CA8-B728-4F8FF8A82D72}">
      <dgm:prSet phldrT="[Текст]" custT="1"/>
      <dgm:spPr/>
      <dgm:t>
        <a:bodyPr/>
        <a:lstStyle/>
        <a:p>
          <a:r>
            <a:rPr lang="ru-RU" sz="1600" b="1" i="1" u="sng" dirty="0" smtClean="0"/>
            <a:t>август 1689 г. </a:t>
          </a:r>
          <a:r>
            <a:rPr lang="ru-RU" sz="1600" i="1" dirty="0" smtClean="0"/>
            <a:t>Петр получает известие о готовящемся в пользу Софьи перевороте (Петр покидает </a:t>
          </a:r>
          <a:r>
            <a:rPr lang="ru-RU" sz="1600" i="1" dirty="0" err="1" smtClean="0"/>
            <a:t>Преображенское</a:t>
          </a:r>
          <a:r>
            <a:rPr lang="ru-RU" sz="1600" i="1" dirty="0" smtClean="0"/>
            <a:t> и выезжает в Троице-Сергиеву лавру)</a:t>
          </a:r>
          <a:endParaRPr lang="ru-RU" sz="1600" i="1" dirty="0"/>
        </a:p>
      </dgm:t>
    </dgm:pt>
    <dgm:pt modelId="{A7DAFB3A-4501-4777-86BA-2F165FD6E836}" type="parTrans" cxnId="{1B3CD90C-69C6-41D8-B104-6DE644355254}">
      <dgm:prSet/>
      <dgm:spPr/>
      <dgm:t>
        <a:bodyPr/>
        <a:lstStyle/>
        <a:p>
          <a:endParaRPr lang="ru-RU"/>
        </a:p>
      </dgm:t>
    </dgm:pt>
    <dgm:pt modelId="{F8FF68E6-608C-4AC7-B159-7455A5EBC475}" type="sibTrans" cxnId="{1B3CD90C-69C6-41D8-B104-6DE644355254}">
      <dgm:prSet/>
      <dgm:spPr/>
      <dgm:t>
        <a:bodyPr/>
        <a:lstStyle/>
        <a:p>
          <a:endParaRPr lang="ru-RU"/>
        </a:p>
      </dgm:t>
    </dgm:pt>
    <dgm:pt modelId="{7C2877B4-B35F-4045-9602-F77DF2F1D6E1}">
      <dgm:prSet phldrT="[Текст]" custT="1"/>
      <dgm:spPr/>
      <dgm:t>
        <a:bodyPr/>
        <a:lstStyle/>
        <a:p>
          <a:r>
            <a:rPr lang="ru-RU" sz="1600" i="1" dirty="0" smtClean="0"/>
            <a:t>-в лавру стягиваются дворяне, бояре, военные; прибывает патриарх </a:t>
          </a:r>
          <a:r>
            <a:rPr lang="ru-RU" sz="1600" i="1" dirty="0" err="1" smtClean="0"/>
            <a:t>Иоаким</a:t>
          </a:r>
          <a:r>
            <a:rPr lang="ru-RU" sz="1600" i="1" dirty="0" smtClean="0"/>
            <a:t>. Петр написал письмо своему брату Ивану (потребовал править без сестры, самостоятельно) </a:t>
          </a:r>
          <a:endParaRPr lang="ru-RU" sz="1600" i="1" dirty="0"/>
        </a:p>
      </dgm:t>
    </dgm:pt>
    <dgm:pt modelId="{6D92A26C-5ED3-462C-A949-30759197E214}" type="parTrans" cxnId="{A0FEF6EE-75E8-4A7A-838D-F88F7815E651}">
      <dgm:prSet/>
      <dgm:spPr/>
      <dgm:t>
        <a:bodyPr/>
        <a:lstStyle/>
        <a:p>
          <a:endParaRPr lang="ru-RU"/>
        </a:p>
      </dgm:t>
    </dgm:pt>
    <dgm:pt modelId="{8C93ECF2-CF27-4E47-A44B-9742DADE039C}" type="sibTrans" cxnId="{A0FEF6EE-75E8-4A7A-838D-F88F7815E651}">
      <dgm:prSet/>
      <dgm:spPr/>
      <dgm:t>
        <a:bodyPr/>
        <a:lstStyle/>
        <a:p>
          <a:endParaRPr lang="ru-RU"/>
        </a:p>
      </dgm:t>
    </dgm:pt>
    <dgm:pt modelId="{89A19B7F-01AB-4BB1-92EC-4A2219FDF2D4}">
      <dgm:prSet phldrT="[Текст]" custT="1"/>
      <dgm:spPr/>
      <dgm:t>
        <a:bodyPr/>
        <a:lstStyle/>
        <a:p>
          <a:r>
            <a:rPr lang="ru-RU" sz="1600" b="1" i="1" u="sng" dirty="0" smtClean="0"/>
            <a:t>сентябрь 1689 г. </a:t>
          </a:r>
          <a:r>
            <a:rPr lang="ru-RU" sz="1600" i="1" dirty="0" smtClean="0"/>
            <a:t>Петр вступил в Москву (Софья была заточена в Новодевичий монастырь)среди поддержавших ее стрельцов были проведены аресты и казни. Ива из-за болезни в дела государства не вмешивался (умер в 1696 г)</a:t>
          </a:r>
          <a:endParaRPr lang="ru-RU" sz="1600" i="1" dirty="0"/>
        </a:p>
      </dgm:t>
    </dgm:pt>
    <dgm:pt modelId="{02D094D2-A285-4396-AA95-6FB0B48631D6}" type="parTrans" cxnId="{0642F51F-EF50-4EDD-9700-3B52AF8441A0}">
      <dgm:prSet/>
      <dgm:spPr/>
      <dgm:t>
        <a:bodyPr/>
        <a:lstStyle/>
        <a:p>
          <a:endParaRPr lang="ru-RU"/>
        </a:p>
      </dgm:t>
    </dgm:pt>
    <dgm:pt modelId="{C05BAAD9-5F3F-4F0F-8423-6C53A524E92F}" type="sibTrans" cxnId="{0642F51F-EF50-4EDD-9700-3B52AF8441A0}">
      <dgm:prSet/>
      <dgm:spPr/>
      <dgm:t>
        <a:bodyPr/>
        <a:lstStyle/>
        <a:p>
          <a:endParaRPr lang="ru-RU"/>
        </a:p>
      </dgm:t>
    </dgm:pt>
    <dgm:pt modelId="{B2CE2387-6B04-4F4E-AEA7-5EAA3E2B40E8}" type="pres">
      <dgm:prSet presAssocID="{D30C8E6D-F90C-4BE9-ADBF-24EF901736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9E1A66-1776-4474-9D58-9A8E521F89D4}" type="pres">
      <dgm:prSet presAssocID="{5AE98D14-BA9A-4CA8-B728-4F8FF8A82D72}" presName="parentLin" presStyleCnt="0"/>
      <dgm:spPr/>
    </dgm:pt>
    <dgm:pt modelId="{71505BFE-E82D-4720-B30D-DB94667EC08A}" type="pres">
      <dgm:prSet presAssocID="{5AE98D14-BA9A-4CA8-B728-4F8FF8A82D7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05CCD2-6C7C-4437-B5CE-2F342946ADD2}" type="pres">
      <dgm:prSet presAssocID="{5AE98D14-BA9A-4CA8-B728-4F8FF8A82D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41A63-641F-4EAD-8473-AD075AB0E01B}" type="pres">
      <dgm:prSet presAssocID="{5AE98D14-BA9A-4CA8-B728-4F8FF8A82D72}" presName="negativeSpace" presStyleCnt="0"/>
      <dgm:spPr/>
    </dgm:pt>
    <dgm:pt modelId="{143BD799-30AF-490E-85CA-990986673274}" type="pres">
      <dgm:prSet presAssocID="{5AE98D14-BA9A-4CA8-B728-4F8FF8A82D72}" presName="childText" presStyleLbl="conFgAcc1" presStyleIdx="0" presStyleCnt="3">
        <dgm:presLayoutVars>
          <dgm:bulletEnabled val="1"/>
        </dgm:presLayoutVars>
      </dgm:prSet>
      <dgm:spPr/>
    </dgm:pt>
    <dgm:pt modelId="{1072EDCA-E2B1-4E8D-9B88-E6411A12B496}" type="pres">
      <dgm:prSet presAssocID="{F8FF68E6-608C-4AC7-B159-7455A5EBC475}" presName="spaceBetweenRectangles" presStyleCnt="0"/>
      <dgm:spPr/>
    </dgm:pt>
    <dgm:pt modelId="{ACCED478-9FDE-44D6-8E24-7EC18DE35A3A}" type="pres">
      <dgm:prSet presAssocID="{7C2877B4-B35F-4045-9602-F77DF2F1D6E1}" presName="parentLin" presStyleCnt="0"/>
      <dgm:spPr/>
    </dgm:pt>
    <dgm:pt modelId="{4DCAF66E-B345-4D19-868F-B083DA795F3D}" type="pres">
      <dgm:prSet presAssocID="{7C2877B4-B35F-4045-9602-F77DF2F1D6E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F65CE6B-33CA-4120-888A-FAA3471426B0}" type="pres">
      <dgm:prSet presAssocID="{7C2877B4-B35F-4045-9602-F77DF2F1D6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0691B-C222-4102-A2F0-21F2E0D395CC}" type="pres">
      <dgm:prSet presAssocID="{7C2877B4-B35F-4045-9602-F77DF2F1D6E1}" presName="negativeSpace" presStyleCnt="0"/>
      <dgm:spPr/>
    </dgm:pt>
    <dgm:pt modelId="{DF6A176D-175E-4144-9F02-7184818D8EED}" type="pres">
      <dgm:prSet presAssocID="{7C2877B4-B35F-4045-9602-F77DF2F1D6E1}" presName="childText" presStyleLbl="conFgAcc1" presStyleIdx="1" presStyleCnt="3">
        <dgm:presLayoutVars>
          <dgm:bulletEnabled val="1"/>
        </dgm:presLayoutVars>
      </dgm:prSet>
      <dgm:spPr/>
    </dgm:pt>
    <dgm:pt modelId="{65D94F6B-EC66-4252-BB32-C1E05F2C66B7}" type="pres">
      <dgm:prSet presAssocID="{8C93ECF2-CF27-4E47-A44B-9742DADE039C}" presName="spaceBetweenRectangles" presStyleCnt="0"/>
      <dgm:spPr/>
    </dgm:pt>
    <dgm:pt modelId="{251E0926-D560-4174-9B92-CD884ABADAB7}" type="pres">
      <dgm:prSet presAssocID="{89A19B7F-01AB-4BB1-92EC-4A2219FDF2D4}" presName="parentLin" presStyleCnt="0"/>
      <dgm:spPr/>
    </dgm:pt>
    <dgm:pt modelId="{AC18822D-2499-48A7-B6FC-F207328EE7EE}" type="pres">
      <dgm:prSet presAssocID="{89A19B7F-01AB-4BB1-92EC-4A2219FDF2D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B6B31E2-BA86-4E01-AF97-E2F871CEEE1D}" type="pres">
      <dgm:prSet presAssocID="{89A19B7F-01AB-4BB1-92EC-4A2219FDF2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3F1ED-0315-4EC9-969A-D1AFCA26F117}" type="pres">
      <dgm:prSet presAssocID="{89A19B7F-01AB-4BB1-92EC-4A2219FDF2D4}" presName="negativeSpace" presStyleCnt="0"/>
      <dgm:spPr/>
    </dgm:pt>
    <dgm:pt modelId="{7302EC52-9D7D-42ED-8717-1C6EAA7092FF}" type="pres">
      <dgm:prSet presAssocID="{89A19B7F-01AB-4BB1-92EC-4A2219FDF2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B3CD90C-69C6-41D8-B104-6DE644355254}" srcId="{D30C8E6D-F90C-4BE9-ADBF-24EF90173603}" destId="{5AE98D14-BA9A-4CA8-B728-4F8FF8A82D72}" srcOrd="0" destOrd="0" parTransId="{A7DAFB3A-4501-4777-86BA-2F165FD6E836}" sibTransId="{F8FF68E6-608C-4AC7-B159-7455A5EBC475}"/>
    <dgm:cxn modelId="{71E18CE8-F02C-4763-B015-6DFB6B5719A2}" type="presOf" srcId="{D30C8E6D-F90C-4BE9-ADBF-24EF90173603}" destId="{B2CE2387-6B04-4F4E-AEA7-5EAA3E2B40E8}" srcOrd="0" destOrd="0" presId="urn:microsoft.com/office/officeart/2005/8/layout/list1"/>
    <dgm:cxn modelId="{79A53245-3FE7-4D7A-B3CB-B526C14CFB31}" type="presOf" srcId="{7C2877B4-B35F-4045-9602-F77DF2F1D6E1}" destId="{4DCAF66E-B345-4D19-868F-B083DA795F3D}" srcOrd="0" destOrd="0" presId="urn:microsoft.com/office/officeart/2005/8/layout/list1"/>
    <dgm:cxn modelId="{0642F51F-EF50-4EDD-9700-3B52AF8441A0}" srcId="{D30C8E6D-F90C-4BE9-ADBF-24EF90173603}" destId="{89A19B7F-01AB-4BB1-92EC-4A2219FDF2D4}" srcOrd="2" destOrd="0" parTransId="{02D094D2-A285-4396-AA95-6FB0B48631D6}" sibTransId="{C05BAAD9-5F3F-4F0F-8423-6C53A524E92F}"/>
    <dgm:cxn modelId="{85FC32E4-B0BA-425D-A1BD-A5903A73C8C0}" type="presOf" srcId="{7C2877B4-B35F-4045-9602-F77DF2F1D6E1}" destId="{2F65CE6B-33CA-4120-888A-FAA3471426B0}" srcOrd="1" destOrd="0" presId="urn:microsoft.com/office/officeart/2005/8/layout/list1"/>
    <dgm:cxn modelId="{0EDFC867-5F91-44F6-8EB4-5E0F58ABED58}" type="presOf" srcId="{5AE98D14-BA9A-4CA8-B728-4F8FF8A82D72}" destId="{1305CCD2-6C7C-4437-B5CE-2F342946ADD2}" srcOrd="1" destOrd="0" presId="urn:microsoft.com/office/officeart/2005/8/layout/list1"/>
    <dgm:cxn modelId="{32041717-15E5-4574-8F68-31D736264D6F}" type="presOf" srcId="{89A19B7F-01AB-4BB1-92EC-4A2219FDF2D4}" destId="{2B6B31E2-BA86-4E01-AF97-E2F871CEEE1D}" srcOrd="1" destOrd="0" presId="urn:microsoft.com/office/officeart/2005/8/layout/list1"/>
    <dgm:cxn modelId="{61853CF3-F622-4E9B-9F3E-C141517C7C10}" type="presOf" srcId="{5AE98D14-BA9A-4CA8-B728-4F8FF8A82D72}" destId="{71505BFE-E82D-4720-B30D-DB94667EC08A}" srcOrd="0" destOrd="0" presId="urn:microsoft.com/office/officeart/2005/8/layout/list1"/>
    <dgm:cxn modelId="{A0FEF6EE-75E8-4A7A-838D-F88F7815E651}" srcId="{D30C8E6D-F90C-4BE9-ADBF-24EF90173603}" destId="{7C2877B4-B35F-4045-9602-F77DF2F1D6E1}" srcOrd="1" destOrd="0" parTransId="{6D92A26C-5ED3-462C-A949-30759197E214}" sibTransId="{8C93ECF2-CF27-4E47-A44B-9742DADE039C}"/>
    <dgm:cxn modelId="{2367CD9D-8E1F-4C35-A9F1-3CC47282EE20}" type="presOf" srcId="{89A19B7F-01AB-4BB1-92EC-4A2219FDF2D4}" destId="{AC18822D-2499-48A7-B6FC-F207328EE7EE}" srcOrd="0" destOrd="0" presId="urn:microsoft.com/office/officeart/2005/8/layout/list1"/>
    <dgm:cxn modelId="{B73EFBB8-5978-4283-B6E4-E42666D442CE}" type="presParOf" srcId="{B2CE2387-6B04-4F4E-AEA7-5EAA3E2B40E8}" destId="{349E1A66-1776-4474-9D58-9A8E521F89D4}" srcOrd="0" destOrd="0" presId="urn:microsoft.com/office/officeart/2005/8/layout/list1"/>
    <dgm:cxn modelId="{82B39506-A073-4AB3-A8BC-5150B25B61FE}" type="presParOf" srcId="{349E1A66-1776-4474-9D58-9A8E521F89D4}" destId="{71505BFE-E82D-4720-B30D-DB94667EC08A}" srcOrd="0" destOrd="0" presId="urn:microsoft.com/office/officeart/2005/8/layout/list1"/>
    <dgm:cxn modelId="{BD64F180-1639-4CE1-AC3B-486200B6677A}" type="presParOf" srcId="{349E1A66-1776-4474-9D58-9A8E521F89D4}" destId="{1305CCD2-6C7C-4437-B5CE-2F342946ADD2}" srcOrd="1" destOrd="0" presId="urn:microsoft.com/office/officeart/2005/8/layout/list1"/>
    <dgm:cxn modelId="{CC1A9EE9-6609-4E42-9031-8BAB5042F9CF}" type="presParOf" srcId="{B2CE2387-6B04-4F4E-AEA7-5EAA3E2B40E8}" destId="{2D841A63-641F-4EAD-8473-AD075AB0E01B}" srcOrd="1" destOrd="0" presId="urn:microsoft.com/office/officeart/2005/8/layout/list1"/>
    <dgm:cxn modelId="{06C20478-778D-42FA-8484-941A87E59BCB}" type="presParOf" srcId="{B2CE2387-6B04-4F4E-AEA7-5EAA3E2B40E8}" destId="{143BD799-30AF-490E-85CA-990986673274}" srcOrd="2" destOrd="0" presId="urn:microsoft.com/office/officeart/2005/8/layout/list1"/>
    <dgm:cxn modelId="{60E2946B-B4FE-4278-8047-B495982FBF03}" type="presParOf" srcId="{B2CE2387-6B04-4F4E-AEA7-5EAA3E2B40E8}" destId="{1072EDCA-E2B1-4E8D-9B88-E6411A12B496}" srcOrd="3" destOrd="0" presId="urn:microsoft.com/office/officeart/2005/8/layout/list1"/>
    <dgm:cxn modelId="{036D63FC-11B0-4ABC-BFD4-8CF49092E527}" type="presParOf" srcId="{B2CE2387-6B04-4F4E-AEA7-5EAA3E2B40E8}" destId="{ACCED478-9FDE-44D6-8E24-7EC18DE35A3A}" srcOrd="4" destOrd="0" presId="urn:microsoft.com/office/officeart/2005/8/layout/list1"/>
    <dgm:cxn modelId="{B28A6C49-A4B9-4987-B28C-14F959E0BA91}" type="presParOf" srcId="{ACCED478-9FDE-44D6-8E24-7EC18DE35A3A}" destId="{4DCAF66E-B345-4D19-868F-B083DA795F3D}" srcOrd="0" destOrd="0" presId="urn:microsoft.com/office/officeart/2005/8/layout/list1"/>
    <dgm:cxn modelId="{65A71170-4957-4D36-89EC-9671DB584A47}" type="presParOf" srcId="{ACCED478-9FDE-44D6-8E24-7EC18DE35A3A}" destId="{2F65CE6B-33CA-4120-888A-FAA3471426B0}" srcOrd="1" destOrd="0" presId="urn:microsoft.com/office/officeart/2005/8/layout/list1"/>
    <dgm:cxn modelId="{44DAF527-2BCB-4859-8AA3-84C322434D2A}" type="presParOf" srcId="{B2CE2387-6B04-4F4E-AEA7-5EAA3E2B40E8}" destId="{2610691B-C222-4102-A2F0-21F2E0D395CC}" srcOrd="5" destOrd="0" presId="urn:microsoft.com/office/officeart/2005/8/layout/list1"/>
    <dgm:cxn modelId="{A972356A-0642-4640-9C7A-3CD3578C6CE7}" type="presParOf" srcId="{B2CE2387-6B04-4F4E-AEA7-5EAA3E2B40E8}" destId="{DF6A176D-175E-4144-9F02-7184818D8EED}" srcOrd="6" destOrd="0" presId="urn:microsoft.com/office/officeart/2005/8/layout/list1"/>
    <dgm:cxn modelId="{996B99FF-FF94-4654-A78C-8FF4E2BF0F3E}" type="presParOf" srcId="{B2CE2387-6B04-4F4E-AEA7-5EAA3E2B40E8}" destId="{65D94F6B-EC66-4252-BB32-C1E05F2C66B7}" srcOrd="7" destOrd="0" presId="urn:microsoft.com/office/officeart/2005/8/layout/list1"/>
    <dgm:cxn modelId="{E726C944-73F5-4E27-9E14-9FCE0510F305}" type="presParOf" srcId="{B2CE2387-6B04-4F4E-AEA7-5EAA3E2B40E8}" destId="{251E0926-D560-4174-9B92-CD884ABADAB7}" srcOrd="8" destOrd="0" presId="urn:microsoft.com/office/officeart/2005/8/layout/list1"/>
    <dgm:cxn modelId="{26F8D082-64F3-4F50-8909-F9B8DD00BF60}" type="presParOf" srcId="{251E0926-D560-4174-9B92-CD884ABADAB7}" destId="{AC18822D-2499-48A7-B6FC-F207328EE7EE}" srcOrd="0" destOrd="0" presId="urn:microsoft.com/office/officeart/2005/8/layout/list1"/>
    <dgm:cxn modelId="{7409EF66-2AA1-4F98-B69E-907FD261BAD5}" type="presParOf" srcId="{251E0926-D560-4174-9B92-CD884ABADAB7}" destId="{2B6B31E2-BA86-4E01-AF97-E2F871CEEE1D}" srcOrd="1" destOrd="0" presId="urn:microsoft.com/office/officeart/2005/8/layout/list1"/>
    <dgm:cxn modelId="{3A3390B4-2204-430E-90EE-82B14CF1DA21}" type="presParOf" srcId="{B2CE2387-6B04-4F4E-AEA7-5EAA3E2B40E8}" destId="{2163F1ED-0315-4EC9-969A-D1AFCA26F117}" srcOrd="9" destOrd="0" presId="urn:microsoft.com/office/officeart/2005/8/layout/list1"/>
    <dgm:cxn modelId="{3376A3C5-EC74-4055-8F21-27F518B6EEC7}" type="presParOf" srcId="{B2CE2387-6B04-4F4E-AEA7-5EAA3E2B40E8}" destId="{7302EC52-9D7D-42ED-8717-1C6EAA7092FF}" srcOrd="10" destOrd="0" presId="urn:microsoft.com/office/officeart/2005/8/layout/list1"/>
  </dgm:cxnLst>
  <dgm:bg/>
  <dgm:whole/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69D48B6A-91AC-4096-9D9B-CDB32BF0E5D2}" type="doc">
      <dgm:prSet loTypeId="urn:microsoft.com/office/officeart/2005/8/layout/list1" loCatId="list" qsTypeId="urn:microsoft.com/office/officeart/2005/8/quickstyle/simple1#126" qsCatId="simple" csTypeId="urn:microsoft.com/office/officeart/2005/8/colors/accent1_2#126" csCatId="accent1" phldr="1"/>
      <dgm:spPr/>
      <dgm:t>
        <a:bodyPr/>
        <a:lstStyle/>
        <a:p>
          <a:endParaRPr lang="ru-RU"/>
        </a:p>
      </dgm:t>
    </dgm:pt>
    <dgm:pt modelId="{813CFE11-4FE2-44D8-8CAC-025287038D69}">
      <dgm:prSet phldrT="[Текст]" custT="1"/>
      <dgm:spPr/>
      <dgm:t>
        <a:bodyPr/>
        <a:lstStyle/>
        <a:p>
          <a:r>
            <a:rPr lang="ru-RU" sz="1600" b="1" i="1" u="sng" dirty="0" smtClean="0"/>
            <a:t>Цель:</a:t>
          </a:r>
          <a:r>
            <a:rPr lang="ru-RU" sz="1600" i="1" dirty="0" smtClean="0"/>
            <a:t> получить выход к морю (развитие торговли)              -Балтийское море (сильные противники в лице Швеции и Речи </a:t>
          </a:r>
          <a:r>
            <a:rPr lang="ru-RU" sz="1600" i="1" dirty="0" err="1" smtClean="0"/>
            <a:t>Посполитой</a:t>
          </a:r>
          <a:r>
            <a:rPr lang="ru-RU" sz="1600" i="1" dirty="0" smtClean="0"/>
            <a:t>); Петр решает бороться за выход к Черному морю с Османской империей и Крымским </a:t>
          </a:r>
          <a:r>
            <a:rPr lang="ru-RU" sz="1600" i="1" dirty="0" err="1" smtClean="0"/>
            <a:t>ханст</a:t>
          </a:r>
          <a:r>
            <a:rPr lang="ru-RU" sz="1600" i="1" dirty="0" smtClean="0"/>
            <a:t>.</a:t>
          </a:r>
        </a:p>
      </dgm:t>
    </dgm:pt>
    <dgm:pt modelId="{EED1F196-1E20-4D79-9DC8-476B20E20613}" type="parTrans" cxnId="{B68135F5-DF74-43C6-A9D3-4E2DF7F97108}">
      <dgm:prSet/>
      <dgm:spPr/>
      <dgm:t>
        <a:bodyPr/>
        <a:lstStyle/>
        <a:p>
          <a:endParaRPr lang="ru-RU"/>
        </a:p>
      </dgm:t>
    </dgm:pt>
    <dgm:pt modelId="{2F7FA1BF-D02F-4563-B116-A610E9388BC3}" type="sibTrans" cxnId="{B68135F5-DF74-43C6-A9D3-4E2DF7F97108}">
      <dgm:prSet/>
      <dgm:spPr/>
      <dgm:t>
        <a:bodyPr/>
        <a:lstStyle/>
        <a:p>
          <a:endParaRPr lang="ru-RU"/>
        </a:p>
      </dgm:t>
    </dgm:pt>
    <dgm:pt modelId="{05D6DD32-AFC7-43D8-AB41-B55B0E7060DF}">
      <dgm:prSet phldrT="[Текст]" custT="1"/>
      <dgm:spPr/>
      <dgm:t>
        <a:bodyPr/>
        <a:lstStyle/>
        <a:p>
          <a:r>
            <a:rPr lang="ru-RU" sz="1600" b="1" i="1" u="sng" dirty="0" smtClean="0"/>
            <a:t>-1695 г. </a:t>
          </a:r>
          <a:r>
            <a:rPr lang="ru-RU" sz="1600" i="1" dirty="0" smtClean="0"/>
            <a:t>поход на Крым (цель: взять турецкую крепость Азов ,закрывала России выход из Дона в Азовское море) поход окончился неудачно (отсутствие единого командования, артиллерии, флота)</a:t>
          </a:r>
          <a:endParaRPr lang="ru-RU" sz="1600" i="1" dirty="0"/>
        </a:p>
      </dgm:t>
    </dgm:pt>
    <dgm:pt modelId="{3421A711-D78B-40E4-940C-A328433B6610}" type="parTrans" cxnId="{FFEE1355-6D61-4489-A8FA-F2CB7B584083}">
      <dgm:prSet/>
      <dgm:spPr/>
      <dgm:t>
        <a:bodyPr/>
        <a:lstStyle/>
        <a:p>
          <a:endParaRPr lang="ru-RU"/>
        </a:p>
      </dgm:t>
    </dgm:pt>
    <dgm:pt modelId="{11137A09-DD2B-470A-A174-13133A0F86DE}" type="sibTrans" cxnId="{FFEE1355-6D61-4489-A8FA-F2CB7B584083}">
      <dgm:prSet/>
      <dgm:spPr/>
      <dgm:t>
        <a:bodyPr/>
        <a:lstStyle/>
        <a:p>
          <a:endParaRPr lang="ru-RU"/>
        </a:p>
      </dgm:t>
    </dgm:pt>
    <dgm:pt modelId="{57D89B27-32B7-47E1-BD9E-686CE370703F}">
      <dgm:prSet phldrT="[Текст]" custT="1"/>
      <dgm:spPr/>
      <dgm:t>
        <a:bodyPr/>
        <a:lstStyle/>
        <a:p>
          <a:r>
            <a:rPr lang="ru-RU" sz="1400" b="1" i="1" u="sng" dirty="0" smtClean="0"/>
            <a:t>-1696 г. </a:t>
          </a:r>
          <a:r>
            <a:rPr lang="ru-RU" sz="1400" b="0" i="1" u="none" dirty="0" smtClean="0"/>
            <a:t>в</a:t>
          </a:r>
          <a:r>
            <a:rPr lang="ru-RU" sz="1400" i="1" dirty="0" smtClean="0"/>
            <a:t>торой поход под командованием А.С. Шеина. Захват крепости Азов (успешные действия русского флота (создан на Воронежских верфях); использование при штурме Азова земляного вала для действий артиллерии</a:t>
          </a:r>
          <a:r>
            <a:rPr lang="ru-RU" sz="1600" i="1" dirty="0" smtClean="0"/>
            <a:t>)</a:t>
          </a:r>
          <a:endParaRPr lang="ru-RU" sz="1600" i="1" dirty="0"/>
        </a:p>
      </dgm:t>
    </dgm:pt>
    <dgm:pt modelId="{985A2CEE-D52E-4F2A-9761-31BADB189127}" type="parTrans" cxnId="{C8BC0AE1-F0DF-458F-837F-389703A66FA4}">
      <dgm:prSet/>
      <dgm:spPr/>
      <dgm:t>
        <a:bodyPr/>
        <a:lstStyle/>
        <a:p>
          <a:endParaRPr lang="ru-RU"/>
        </a:p>
      </dgm:t>
    </dgm:pt>
    <dgm:pt modelId="{31A555B6-8657-4642-88E0-E0A262DDD762}" type="sibTrans" cxnId="{C8BC0AE1-F0DF-458F-837F-389703A66FA4}">
      <dgm:prSet/>
      <dgm:spPr/>
      <dgm:t>
        <a:bodyPr/>
        <a:lstStyle/>
        <a:p>
          <a:endParaRPr lang="ru-RU"/>
        </a:p>
      </dgm:t>
    </dgm:pt>
    <dgm:pt modelId="{950C0027-6086-4B5D-A7B0-516C4A44F7A4}" type="pres">
      <dgm:prSet presAssocID="{69D48B6A-91AC-4096-9D9B-CDB32BF0E5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A9BA0E-568C-4806-8C2A-C11EF384F569}" type="pres">
      <dgm:prSet presAssocID="{813CFE11-4FE2-44D8-8CAC-025287038D69}" presName="parentLin" presStyleCnt="0"/>
      <dgm:spPr/>
    </dgm:pt>
    <dgm:pt modelId="{C8E513C1-6B03-44C4-8088-0BBA9230EB14}" type="pres">
      <dgm:prSet presAssocID="{813CFE11-4FE2-44D8-8CAC-025287038D6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91E05-CE84-442C-908B-88DD9A1FE64D}" type="pres">
      <dgm:prSet presAssocID="{813CFE11-4FE2-44D8-8CAC-025287038D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D9017-8669-420B-85E1-63C5B1441222}" type="pres">
      <dgm:prSet presAssocID="{813CFE11-4FE2-44D8-8CAC-025287038D69}" presName="negativeSpace" presStyleCnt="0"/>
      <dgm:spPr/>
    </dgm:pt>
    <dgm:pt modelId="{1A2749FE-617E-4ABD-AB78-E91B964A04B1}" type="pres">
      <dgm:prSet presAssocID="{813CFE11-4FE2-44D8-8CAC-025287038D69}" presName="childText" presStyleLbl="conFgAcc1" presStyleIdx="0" presStyleCnt="3">
        <dgm:presLayoutVars>
          <dgm:bulletEnabled val="1"/>
        </dgm:presLayoutVars>
      </dgm:prSet>
      <dgm:spPr/>
    </dgm:pt>
    <dgm:pt modelId="{5F0DC8A7-1FF6-42F6-9916-D76583C57CC7}" type="pres">
      <dgm:prSet presAssocID="{2F7FA1BF-D02F-4563-B116-A610E9388BC3}" presName="spaceBetweenRectangles" presStyleCnt="0"/>
      <dgm:spPr/>
    </dgm:pt>
    <dgm:pt modelId="{67127825-F9FB-47C2-AE7F-8CE3CA3DF416}" type="pres">
      <dgm:prSet presAssocID="{05D6DD32-AFC7-43D8-AB41-B55B0E7060DF}" presName="parentLin" presStyleCnt="0"/>
      <dgm:spPr/>
    </dgm:pt>
    <dgm:pt modelId="{ABFFA453-3179-4B1F-881D-4B09AC2E90C9}" type="pres">
      <dgm:prSet presAssocID="{05D6DD32-AFC7-43D8-AB41-B55B0E7060D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CD7615-541F-4E98-9C24-05DBE6F22C14}" type="pres">
      <dgm:prSet presAssocID="{05D6DD32-AFC7-43D8-AB41-B55B0E7060D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63BB5-9BC2-4842-858E-EC1FB2D91692}" type="pres">
      <dgm:prSet presAssocID="{05D6DD32-AFC7-43D8-AB41-B55B0E7060DF}" presName="negativeSpace" presStyleCnt="0"/>
      <dgm:spPr/>
    </dgm:pt>
    <dgm:pt modelId="{E42F8978-6717-4064-BC54-509909697F13}" type="pres">
      <dgm:prSet presAssocID="{05D6DD32-AFC7-43D8-AB41-B55B0E7060DF}" presName="childText" presStyleLbl="conFgAcc1" presStyleIdx="1" presStyleCnt="3">
        <dgm:presLayoutVars>
          <dgm:bulletEnabled val="1"/>
        </dgm:presLayoutVars>
      </dgm:prSet>
      <dgm:spPr/>
    </dgm:pt>
    <dgm:pt modelId="{0407C919-88F7-444E-891E-E778EE08EB79}" type="pres">
      <dgm:prSet presAssocID="{11137A09-DD2B-470A-A174-13133A0F86DE}" presName="spaceBetweenRectangles" presStyleCnt="0"/>
      <dgm:spPr/>
    </dgm:pt>
    <dgm:pt modelId="{82464807-EC36-4E07-A1B0-0A20E418E344}" type="pres">
      <dgm:prSet presAssocID="{57D89B27-32B7-47E1-BD9E-686CE370703F}" presName="parentLin" presStyleCnt="0"/>
      <dgm:spPr/>
    </dgm:pt>
    <dgm:pt modelId="{70271059-F553-414D-A160-2FFD19DA50CE}" type="pres">
      <dgm:prSet presAssocID="{57D89B27-32B7-47E1-BD9E-686CE370703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D681725-53C5-402F-91AE-F39BD6442BCC}" type="pres">
      <dgm:prSet presAssocID="{57D89B27-32B7-47E1-BD9E-686CE37070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C45B0-3D39-435D-945C-294DCCB31C26}" type="pres">
      <dgm:prSet presAssocID="{57D89B27-32B7-47E1-BD9E-686CE370703F}" presName="negativeSpace" presStyleCnt="0"/>
      <dgm:spPr/>
    </dgm:pt>
    <dgm:pt modelId="{ED20BEAC-58FE-4569-A27C-6A2E359A5AB7}" type="pres">
      <dgm:prSet presAssocID="{57D89B27-32B7-47E1-BD9E-686CE37070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B5EC8FE-CA47-4D34-9EBB-408DB2CC3010}" type="presOf" srcId="{69D48B6A-91AC-4096-9D9B-CDB32BF0E5D2}" destId="{950C0027-6086-4B5D-A7B0-516C4A44F7A4}" srcOrd="0" destOrd="0" presId="urn:microsoft.com/office/officeart/2005/8/layout/list1"/>
    <dgm:cxn modelId="{5DF67E29-7F90-497E-A37A-A86C413CC30A}" type="presOf" srcId="{05D6DD32-AFC7-43D8-AB41-B55B0E7060DF}" destId="{ABFFA453-3179-4B1F-881D-4B09AC2E90C9}" srcOrd="0" destOrd="0" presId="urn:microsoft.com/office/officeart/2005/8/layout/list1"/>
    <dgm:cxn modelId="{6487C292-3820-4D0A-AADA-CCCCD87492EC}" type="presOf" srcId="{813CFE11-4FE2-44D8-8CAC-025287038D69}" destId="{C8E513C1-6B03-44C4-8088-0BBA9230EB14}" srcOrd="0" destOrd="0" presId="urn:microsoft.com/office/officeart/2005/8/layout/list1"/>
    <dgm:cxn modelId="{7C005D62-640C-476E-A24D-F8DD381594CA}" type="presOf" srcId="{813CFE11-4FE2-44D8-8CAC-025287038D69}" destId="{4BB91E05-CE84-442C-908B-88DD9A1FE64D}" srcOrd="1" destOrd="0" presId="urn:microsoft.com/office/officeart/2005/8/layout/list1"/>
    <dgm:cxn modelId="{C8BC0AE1-F0DF-458F-837F-389703A66FA4}" srcId="{69D48B6A-91AC-4096-9D9B-CDB32BF0E5D2}" destId="{57D89B27-32B7-47E1-BD9E-686CE370703F}" srcOrd="2" destOrd="0" parTransId="{985A2CEE-D52E-4F2A-9761-31BADB189127}" sibTransId="{31A555B6-8657-4642-88E0-E0A262DDD762}"/>
    <dgm:cxn modelId="{B68135F5-DF74-43C6-A9D3-4E2DF7F97108}" srcId="{69D48B6A-91AC-4096-9D9B-CDB32BF0E5D2}" destId="{813CFE11-4FE2-44D8-8CAC-025287038D69}" srcOrd="0" destOrd="0" parTransId="{EED1F196-1E20-4D79-9DC8-476B20E20613}" sibTransId="{2F7FA1BF-D02F-4563-B116-A610E9388BC3}"/>
    <dgm:cxn modelId="{604286BA-0C1B-4C6E-B282-9C18252142E2}" type="presOf" srcId="{57D89B27-32B7-47E1-BD9E-686CE370703F}" destId="{70271059-F553-414D-A160-2FFD19DA50CE}" srcOrd="0" destOrd="0" presId="urn:microsoft.com/office/officeart/2005/8/layout/list1"/>
    <dgm:cxn modelId="{FFEE1355-6D61-4489-A8FA-F2CB7B584083}" srcId="{69D48B6A-91AC-4096-9D9B-CDB32BF0E5D2}" destId="{05D6DD32-AFC7-43D8-AB41-B55B0E7060DF}" srcOrd="1" destOrd="0" parTransId="{3421A711-D78B-40E4-940C-A328433B6610}" sibTransId="{11137A09-DD2B-470A-A174-13133A0F86DE}"/>
    <dgm:cxn modelId="{DE391EF1-289D-451C-A791-E7331A671318}" type="presOf" srcId="{05D6DD32-AFC7-43D8-AB41-B55B0E7060DF}" destId="{2CCD7615-541F-4E98-9C24-05DBE6F22C14}" srcOrd="1" destOrd="0" presId="urn:microsoft.com/office/officeart/2005/8/layout/list1"/>
    <dgm:cxn modelId="{0510D0AE-BED9-471C-A4E7-783C6DFB8905}" type="presOf" srcId="{57D89B27-32B7-47E1-BD9E-686CE370703F}" destId="{0D681725-53C5-402F-91AE-F39BD6442BCC}" srcOrd="1" destOrd="0" presId="urn:microsoft.com/office/officeart/2005/8/layout/list1"/>
    <dgm:cxn modelId="{61994D0E-D4D1-4CF1-860C-31A587B64EE9}" type="presParOf" srcId="{950C0027-6086-4B5D-A7B0-516C4A44F7A4}" destId="{7BA9BA0E-568C-4806-8C2A-C11EF384F569}" srcOrd="0" destOrd="0" presId="urn:microsoft.com/office/officeart/2005/8/layout/list1"/>
    <dgm:cxn modelId="{379919C8-AB65-4A84-9541-DF54E3BAC53F}" type="presParOf" srcId="{7BA9BA0E-568C-4806-8C2A-C11EF384F569}" destId="{C8E513C1-6B03-44C4-8088-0BBA9230EB14}" srcOrd="0" destOrd="0" presId="urn:microsoft.com/office/officeart/2005/8/layout/list1"/>
    <dgm:cxn modelId="{A9CB577F-C6D4-4035-B9A8-F33FE1CE1C08}" type="presParOf" srcId="{7BA9BA0E-568C-4806-8C2A-C11EF384F569}" destId="{4BB91E05-CE84-442C-908B-88DD9A1FE64D}" srcOrd="1" destOrd="0" presId="urn:microsoft.com/office/officeart/2005/8/layout/list1"/>
    <dgm:cxn modelId="{772030F0-85E1-43C6-9389-18579B3E7ADA}" type="presParOf" srcId="{950C0027-6086-4B5D-A7B0-516C4A44F7A4}" destId="{462D9017-8669-420B-85E1-63C5B1441222}" srcOrd="1" destOrd="0" presId="urn:microsoft.com/office/officeart/2005/8/layout/list1"/>
    <dgm:cxn modelId="{00E9A285-41ED-48F3-9280-8C7A82FD4600}" type="presParOf" srcId="{950C0027-6086-4B5D-A7B0-516C4A44F7A4}" destId="{1A2749FE-617E-4ABD-AB78-E91B964A04B1}" srcOrd="2" destOrd="0" presId="urn:microsoft.com/office/officeart/2005/8/layout/list1"/>
    <dgm:cxn modelId="{C8DA9977-6EB2-419C-9C15-AD79B0918864}" type="presParOf" srcId="{950C0027-6086-4B5D-A7B0-516C4A44F7A4}" destId="{5F0DC8A7-1FF6-42F6-9916-D76583C57CC7}" srcOrd="3" destOrd="0" presId="urn:microsoft.com/office/officeart/2005/8/layout/list1"/>
    <dgm:cxn modelId="{E976E819-3759-45FD-BC35-3B1ECF533E53}" type="presParOf" srcId="{950C0027-6086-4B5D-A7B0-516C4A44F7A4}" destId="{67127825-F9FB-47C2-AE7F-8CE3CA3DF416}" srcOrd="4" destOrd="0" presId="urn:microsoft.com/office/officeart/2005/8/layout/list1"/>
    <dgm:cxn modelId="{916DDCBA-8116-44BF-BD4C-0BF0508429FD}" type="presParOf" srcId="{67127825-F9FB-47C2-AE7F-8CE3CA3DF416}" destId="{ABFFA453-3179-4B1F-881D-4B09AC2E90C9}" srcOrd="0" destOrd="0" presId="urn:microsoft.com/office/officeart/2005/8/layout/list1"/>
    <dgm:cxn modelId="{3132F553-2D82-40F4-A9DB-87B547E8A92C}" type="presParOf" srcId="{67127825-F9FB-47C2-AE7F-8CE3CA3DF416}" destId="{2CCD7615-541F-4E98-9C24-05DBE6F22C14}" srcOrd="1" destOrd="0" presId="urn:microsoft.com/office/officeart/2005/8/layout/list1"/>
    <dgm:cxn modelId="{78D5DD1B-6752-45E3-81A9-CC0168D26940}" type="presParOf" srcId="{950C0027-6086-4B5D-A7B0-516C4A44F7A4}" destId="{70463BB5-9BC2-4842-858E-EC1FB2D91692}" srcOrd="5" destOrd="0" presId="urn:microsoft.com/office/officeart/2005/8/layout/list1"/>
    <dgm:cxn modelId="{A8288C88-0A84-4CD4-81FE-4E2B4787B3FD}" type="presParOf" srcId="{950C0027-6086-4B5D-A7B0-516C4A44F7A4}" destId="{E42F8978-6717-4064-BC54-509909697F13}" srcOrd="6" destOrd="0" presId="urn:microsoft.com/office/officeart/2005/8/layout/list1"/>
    <dgm:cxn modelId="{C3234690-B02C-4C71-81C9-24A93A6ED2FE}" type="presParOf" srcId="{950C0027-6086-4B5D-A7B0-516C4A44F7A4}" destId="{0407C919-88F7-444E-891E-E778EE08EB79}" srcOrd="7" destOrd="0" presId="urn:microsoft.com/office/officeart/2005/8/layout/list1"/>
    <dgm:cxn modelId="{711FCBA6-4E3C-437E-83DD-2568D4AC2A26}" type="presParOf" srcId="{950C0027-6086-4B5D-A7B0-516C4A44F7A4}" destId="{82464807-EC36-4E07-A1B0-0A20E418E344}" srcOrd="8" destOrd="0" presId="urn:microsoft.com/office/officeart/2005/8/layout/list1"/>
    <dgm:cxn modelId="{92E35CA1-9E41-4F9A-AF5F-54814DB16AD6}" type="presParOf" srcId="{82464807-EC36-4E07-A1B0-0A20E418E344}" destId="{70271059-F553-414D-A160-2FFD19DA50CE}" srcOrd="0" destOrd="0" presId="urn:microsoft.com/office/officeart/2005/8/layout/list1"/>
    <dgm:cxn modelId="{283C867E-2925-477E-8733-13F5D4BF5F06}" type="presParOf" srcId="{82464807-EC36-4E07-A1B0-0A20E418E344}" destId="{0D681725-53C5-402F-91AE-F39BD6442BCC}" srcOrd="1" destOrd="0" presId="urn:microsoft.com/office/officeart/2005/8/layout/list1"/>
    <dgm:cxn modelId="{C52036CC-85AF-4674-9DA0-E3CE5BB0DE6D}" type="presParOf" srcId="{950C0027-6086-4B5D-A7B0-516C4A44F7A4}" destId="{FFEC45B0-3D39-435D-945C-294DCCB31C26}" srcOrd="9" destOrd="0" presId="urn:microsoft.com/office/officeart/2005/8/layout/list1"/>
    <dgm:cxn modelId="{8F840774-42E2-4FEF-BA4A-D718CF900470}" type="presParOf" srcId="{950C0027-6086-4B5D-A7B0-516C4A44F7A4}" destId="{ED20BEAC-58FE-4569-A27C-6A2E359A5AB7}" srcOrd="10" destOrd="0" presId="urn:microsoft.com/office/officeart/2005/8/layout/list1"/>
  </dgm:cxnLst>
  <dgm:bg/>
  <dgm:whole/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C51876F1-415A-47A8-8814-9DF8FBF81053}" type="doc">
      <dgm:prSet loTypeId="urn:microsoft.com/office/officeart/2005/8/layout/list1" loCatId="list" qsTypeId="urn:microsoft.com/office/officeart/2005/8/quickstyle/simple1#127" qsCatId="simple" csTypeId="urn:microsoft.com/office/officeart/2005/8/colors/accent1_2#127" csCatId="accent1" phldr="1"/>
      <dgm:spPr/>
      <dgm:t>
        <a:bodyPr/>
        <a:lstStyle/>
        <a:p>
          <a:endParaRPr lang="ru-RU"/>
        </a:p>
      </dgm:t>
    </dgm:pt>
    <dgm:pt modelId="{775EDB92-DAA1-4642-92B8-33E1F1856EE3}">
      <dgm:prSet phldrT="[Текст]" custT="1"/>
      <dgm:spPr/>
      <dgm:t>
        <a:bodyPr/>
        <a:lstStyle/>
        <a:p>
          <a:r>
            <a:rPr lang="ru-RU" sz="1600" b="1" i="1" u="sng" dirty="0" smtClean="0"/>
            <a:t>Цель: </a:t>
          </a:r>
          <a:r>
            <a:rPr lang="ru-RU" sz="1600" i="1" dirty="0" smtClean="0"/>
            <a:t>организация единого союза европейских христианских государств против Крымского ханства и Османской империи. </a:t>
          </a:r>
          <a:r>
            <a:rPr lang="ru-RU" sz="1600" b="1" i="1" u="sng" dirty="0" smtClean="0"/>
            <a:t>В 1697 г. </a:t>
          </a:r>
          <a:r>
            <a:rPr lang="ru-RU" sz="1600" i="1" dirty="0" smtClean="0"/>
            <a:t>по указу Петра в Западную Европу отправилось Великое посольство (250 человек)</a:t>
          </a:r>
          <a:endParaRPr lang="ru-RU" sz="1600" i="1" dirty="0"/>
        </a:p>
      </dgm:t>
    </dgm:pt>
    <dgm:pt modelId="{8DA34E56-76CC-4529-84BE-DC53F93B6412}" type="parTrans" cxnId="{A19EDD8D-FD0C-41B0-828E-1BE25E0B6B2B}">
      <dgm:prSet/>
      <dgm:spPr/>
      <dgm:t>
        <a:bodyPr/>
        <a:lstStyle/>
        <a:p>
          <a:endParaRPr lang="ru-RU"/>
        </a:p>
      </dgm:t>
    </dgm:pt>
    <dgm:pt modelId="{93A89EE7-F977-4B95-8E7C-4BBC50924698}" type="sibTrans" cxnId="{A19EDD8D-FD0C-41B0-828E-1BE25E0B6B2B}">
      <dgm:prSet/>
      <dgm:spPr/>
      <dgm:t>
        <a:bodyPr/>
        <a:lstStyle/>
        <a:p>
          <a:endParaRPr lang="ru-RU"/>
        </a:p>
      </dgm:t>
    </dgm:pt>
    <dgm:pt modelId="{C28AFB46-769A-4902-9E52-B3F592309003}">
      <dgm:prSet phldrT="[Текст]" custT="1"/>
      <dgm:spPr/>
      <dgm:t>
        <a:bodyPr/>
        <a:lstStyle/>
        <a:p>
          <a:r>
            <a:rPr lang="ru-RU" sz="1400" i="1" dirty="0" smtClean="0"/>
            <a:t>-руководители посольства: генерал-адмирал Ф.Я. Лефорт; глава Посольского приказа генерал Ф.А. Головин и думный дьяк П.Б. Возницын (Петр поехал инкогнито под именем урядника </a:t>
          </a:r>
          <a:r>
            <a:rPr lang="ru-RU" sz="1400" i="1" dirty="0" err="1" smtClean="0"/>
            <a:t>Преображеского</a:t>
          </a:r>
          <a:r>
            <a:rPr lang="ru-RU" sz="1400" i="1" dirty="0" smtClean="0"/>
            <a:t> полка Петра Михайлова)</a:t>
          </a:r>
          <a:endParaRPr lang="ru-RU" sz="1400" i="1" dirty="0"/>
        </a:p>
      </dgm:t>
    </dgm:pt>
    <dgm:pt modelId="{7B498755-051E-48B4-B705-E0E45664035D}" type="parTrans" cxnId="{726C7796-284C-47F5-A9DD-68E9770AC033}">
      <dgm:prSet/>
      <dgm:spPr/>
      <dgm:t>
        <a:bodyPr/>
        <a:lstStyle/>
        <a:p>
          <a:endParaRPr lang="ru-RU"/>
        </a:p>
      </dgm:t>
    </dgm:pt>
    <dgm:pt modelId="{8F591CA3-05F0-4E91-8F1D-E033BAA76C0F}" type="sibTrans" cxnId="{726C7796-284C-47F5-A9DD-68E9770AC033}">
      <dgm:prSet/>
      <dgm:spPr/>
      <dgm:t>
        <a:bodyPr/>
        <a:lstStyle/>
        <a:p>
          <a:endParaRPr lang="ru-RU"/>
        </a:p>
      </dgm:t>
    </dgm:pt>
    <dgm:pt modelId="{0DD98351-49EB-4DC8-8C05-7710389223BB}">
      <dgm:prSet phldrT="[Текст]" custT="1"/>
      <dgm:spPr/>
      <dgm:t>
        <a:bodyPr/>
        <a:lstStyle/>
        <a:p>
          <a:r>
            <a:rPr lang="ru-RU" sz="1400" i="1" dirty="0" smtClean="0"/>
            <a:t>Представителями Великого посольства были изучены: военные науки, морское дело, кораблестроение (Петр работал плотником на верфях в Голландии, учился корабельному делу в Англии</a:t>
          </a:r>
          <a:r>
            <a:rPr lang="ru-RU" sz="1600" i="1" dirty="0" smtClean="0"/>
            <a:t>). </a:t>
          </a:r>
          <a:r>
            <a:rPr lang="ru-RU" sz="1400" b="1" i="1" u="sng" dirty="0" smtClean="0"/>
            <a:t>В 1698 </a:t>
          </a:r>
          <a:r>
            <a:rPr lang="ru-RU" sz="1400" i="1" dirty="0" smtClean="0"/>
            <a:t>г. возвращение Великого посольства (стрелецкий бунт в поддержку Софьи)</a:t>
          </a:r>
          <a:endParaRPr lang="ru-RU" sz="1600" i="1" dirty="0"/>
        </a:p>
      </dgm:t>
    </dgm:pt>
    <dgm:pt modelId="{28FAA66D-5932-4EB8-99CD-7D13FAC8253F}" type="parTrans" cxnId="{6A18749F-696E-42A4-83FA-5843B1C0337F}">
      <dgm:prSet/>
      <dgm:spPr/>
      <dgm:t>
        <a:bodyPr/>
        <a:lstStyle/>
        <a:p>
          <a:endParaRPr lang="ru-RU"/>
        </a:p>
      </dgm:t>
    </dgm:pt>
    <dgm:pt modelId="{F215223C-FBDA-4010-A0EB-552D5FC31322}" type="sibTrans" cxnId="{6A18749F-696E-42A4-83FA-5843B1C0337F}">
      <dgm:prSet/>
      <dgm:spPr/>
      <dgm:t>
        <a:bodyPr/>
        <a:lstStyle/>
        <a:p>
          <a:endParaRPr lang="ru-RU"/>
        </a:p>
      </dgm:t>
    </dgm:pt>
    <dgm:pt modelId="{70A354EA-15DD-4AD3-9389-596752A97C06}" type="pres">
      <dgm:prSet presAssocID="{C51876F1-415A-47A8-8814-9DF8FBF810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B717E6-70C6-4DF3-9E8B-62A27E679E3B}" type="pres">
      <dgm:prSet presAssocID="{775EDB92-DAA1-4642-92B8-33E1F1856EE3}" presName="parentLin" presStyleCnt="0"/>
      <dgm:spPr/>
    </dgm:pt>
    <dgm:pt modelId="{808CFD3D-D8C8-45BF-9CFA-9F7FE6F02195}" type="pres">
      <dgm:prSet presAssocID="{775EDB92-DAA1-4642-92B8-33E1F1856EE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348D946-C579-4BDC-8B0A-40C1978B35AA}" type="pres">
      <dgm:prSet presAssocID="{775EDB92-DAA1-4642-92B8-33E1F1856E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5CBF8-EF1E-451C-B1BD-3B80DEFBF169}" type="pres">
      <dgm:prSet presAssocID="{775EDB92-DAA1-4642-92B8-33E1F1856EE3}" presName="negativeSpace" presStyleCnt="0"/>
      <dgm:spPr/>
    </dgm:pt>
    <dgm:pt modelId="{03818AE4-0FB0-4489-9F7F-5CAACF9E2FA4}" type="pres">
      <dgm:prSet presAssocID="{775EDB92-DAA1-4642-92B8-33E1F1856EE3}" presName="childText" presStyleLbl="conFgAcc1" presStyleIdx="0" presStyleCnt="3">
        <dgm:presLayoutVars>
          <dgm:bulletEnabled val="1"/>
        </dgm:presLayoutVars>
      </dgm:prSet>
      <dgm:spPr/>
    </dgm:pt>
    <dgm:pt modelId="{9CC73BFF-42AD-49D6-9A70-E5033667E314}" type="pres">
      <dgm:prSet presAssocID="{93A89EE7-F977-4B95-8E7C-4BBC50924698}" presName="spaceBetweenRectangles" presStyleCnt="0"/>
      <dgm:spPr/>
    </dgm:pt>
    <dgm:pt modelId="{8229D974-A809-44BF-B35C-D910289B95BA}" type="pres">
      <dgm:prSet presAssocID="{C28AFB46-769A-4902-9E52-B3F592309003}" presName="parentLin" presStyleCnt="0"/>
      <dgm:spPr/>
    </dgm:pt>
    <dgm:pt modelId="{FA1D1E0E-7B5E-4DE1-B8E4-D384185AFFB2}" type="pres">
      <dgm:prSet presAssocID="{C28AFB46-769A-4902-9E52-B3F5923090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95C2A53-D31D-4944-AD3D-9AB5EEE23270}" type="pres">
      <dgm:prSet presAssocID="{C28AFB46-769A-4902-9E52-B3F5923090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66858-99BA-4B81-8C23-5F2433B89A12}" type="pres">
      <dgm:prSet presAssocID="{C28AFB46-769A-4902-9E52-B3F592309003}" presName="negativeSpace" presStyleCnt="0"/>
      <dgm:spPr/>
    </dgm:pt>
    <dgm:pt modelId="{6B1843D2-F62B-43B2-99DC-A04B9D7E00B2}" type="pres">
      <dgm:prSet presAssocID="{C28AFB46-769A-4902-9E52-B3F592309003}" presName="childText" presStyleLbl="conFgAcc1" presStyleIdx="1" presStyleCnt="3">
        <dgm:presLayoutVars>
          <dgm:bulletEnabled val="1"/>
        </dgm:presLayoutVars>
      </dgm:prSet>
      <dgm:spPr/>
    </dgm:pt>
    <dgm:pt modelId="{5372639F-518A-43D1-B834-28C73A5BF36F}" type="pres">
      <dgm:prSet presAssocID="{8F591CA3-05F0-4E91-8F1D-E033BAA76C0F}" presName="spaceBetweenRectangles" presStyleCnt="0"/>
      <dgm:spPr/>
    </dgm:pt>
    <dgm:pt modelId="{92855DE8-7776-4507-8D10-BBCB23121EF5}" type="pres">
      <dgm:prSet presAssocID="{0DD98351-49EB-4DC8-8C05-7710389223BB}" presName="parentLin" presStyleCnt="0"/>
      <dgm:spPr/>
    </dgm:pt>
    <dgm:pt modelId="{C21A9C2A-76C0-4B25-8A64-DDFA215010C1}" type="pres">
      <dgm:prSet presAssocID="{0DD98351-49EB-4DC8-8C05-7710389223B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9A37BFA-150E-4820-961D-874A0AA00363}" type="pres">
      <dgm:prSet presAssocID="{0DD98351-49EB-4DC8-8C05-7710389223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D3516-6E03-4353-9DDF-304A038EC3F3}" type="pres">
      <dgm:prSet presAssocID="{0DD98351-49EB-4DC8-8C05-7710389223BB}" presName="negativeSpace" presStyleCnt="0"/>
      <dgm:spPr/>
    </dgm:pt>
    <dgm:pt modelId="{EDD9162E-5805-4EEB-B12E-1C36D99FCED2}" type="pres">
      <dgm:prSet presAssocID="{0DD98351-49EB-4DC8-8C05-7710389223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6C7796-284C-47F5-A9DD-68E9770AC033}" srcId="{C51876F1-415A-47A8-8814-9DF8FBF81053}" destId="{C28AFB46-769A-4902-9E52-B3F592309003}" srcOrd="1" destOrd="0" parTransId="{7B498755-051E-48B4-B705-E0E45664035D}" sibTransId="{8F591CA3-05F0-4E91-8F1D-E033BAA76C0F}"/>
    <dgm:cxn modelId="{D04AEAE1-36CE-4AC8-A075-4B1CA18A8D90}" type="presOf" srcId="{0DD98351-49EB-4DC8-8C05-7710389223BB}" destId="{C21A9C2A-76C0-4B25-8A64-DDFA215010C1}" srcOrd="0" destOrd="0" presId="urn:microsoft.com/office/officeart/2005/8/layout/list1"/>
    <dgm:cxn modelId="{4CCAA161-DE94-47D5-8FA7-1CF8FA196CC4}" type="presOf" srcId="{775EDB92-DAA1-4642-92B8-33E1F1856EE3}" destId="{808CFD3D-D8C8-45BF-9CFA-9F7FE6F02195}" srcOrd="0" destOrd="0" presId="urn:microsoft.com/office/officeart/2005/8/layout/list1"/>
    <dgm:cxn modelId="{43D6FD5E-2318-4766-AA1E-BBF2F9939932}" type="presOf" srcId="{C28AFB46-769A-4902-9E52-B3F592309003}" destId="{FA1D1E0E-7B5E-4DE1-B8E4-D384185AFFB2}" srcOrd="0" destOrd="0" presId="urn:microsoft.com/office/officeart/2005/8/layout/list1"/>
    <dgm:cxn modelId="{21D2CA06-0EF5-4BBA-8BA4-B7FC5728EB4F}" type="presOf" srcId="{775EDB92-DAA1-4642-92B8-33E1F1856EE3}" destId="{9348D946-C579-4BDC-8B0A-40C1978B35AA}" srcOrd="1" destOrd="0" presId="urn:microsoft.com/office/officeart/2005/8/layout/list1"/>
    <dgm:cxn modelId="{EC3B3385-C71E-41DA-8C2F-0FF5860E6473}" type="presOf" srcId="{C51876F1-415A-47A8-8814-9DF8FBF81053}" destId="{70A354EA-15DD-4AD3-9389-596752A97C06}" srcOrd="0" destOrd="0" presId="urn:microsoft.com/office/officeart/2005/8/layout/list1"/>
    <dgm:cxn modelId="{17A4F6D8-67D3-406C-AB2C-D8F57907CE9B}" type="presOf" srcId="{C28AFB46-769A-4902-9E52-B3F592309003}" destId="{B95C2A53-D31D-4944-AD3D-9AB5EEE23270}" srcOrd="1" destOrd="0" presId="urn:microsoft.com/office/officeart/2005/8/layout/list1"/>
    <dgm:cxn modelId="{A19EDD8D-FD0C-41B0-828E-1BE25E0B6B2B}" srcId="{C51876F1-415A-47A8-8814-9DF8FBF81053}" destId="{775EDB92-DAA1-4642-92B8-33E1F1856EE3}" srcOrd="0" destOrd="0" parTransId="{8DA34E56-76CC-4529-84BE-DC53F93B6412}" sibTransId="{93A89EE7-F977-4B95-8E7C-4BBC50924698}"/>
    <dgm:cxn modelId="{6A18749F-696E-42A4-83FA-5843B1C0337F}" srcId="{C51876F1-415A-47A8-8814-9DF8FBF81053}" destId="{0DD98351-49EB-4DC8-8C05-7710389223BB}" srcOrd="2" destOrd="0" parTransId="{28FAA66D-5932-4EB8-99CD-7D13FAC8253F}" sibTransId="{F215223C-FBDA-4010-A0EB-552D5FC31322}"/>
    <dgm:cxn modelId="{8117906C-41A4-4C64-A488-62B99A9A3935}" type="presOf" srcId="{0DD98351-49EB-4DC8-8C05-7710389223BB}" destId="{F9A37BFA-150E-4820-961D-874A0AA00363}" srcOrd="1" destOrd="0" presId="urn:microsoft.com/office/officeart/2005/8/layout/list1"/>
    <dgm:cxn modelId="{D7AE8A7A-5BCB-4187-BDA2-14CB10CE6964}" type="presParOf" srcId="{70A354EA-15DD-4AD3-9389-596752A97C06}" destId="{F1B717E6-70C6-4DF3-9E8B-62A27E679E3B}" srcOrd="0" destOrd="0" presId="urn:microsoft.com/office/officeart/2005/8/layout/list1"/>
    <dgm:cxn modelId="{EF11793C-1E71-436D-A784-9C3F0E698612}" type="presParOf" srcId="{F1B717E6-70C6-4DF3-9E8B-62A27E679E3B}" destId="{808CFD3D-D8C8-45BF-9CFA-9F7FE6F02195}" srcOrd="0" destOrd="0" presId="urn:microsoft.com/office/officeart/2005/8/layout/list1"/>
    <dgm:cxn modelId="{A13DF953-82A0-4A94-9BB8-363E443FDC0B}" type="presParOf" srcId="{F1B717E6-70C6-4DF3-9E8B-62A27E679E3B}" destId="{9348D946-C579-4BDC-8B0A-40C1978B35AA}" srcOrd="1" destOrd="0" presId="urn:microsoft.com/office/officeart/2005/8/layout/list1"/>
    <dgm:cxn modelId="{E3D4D06F-EE58-4D8E-8566-F8A9F23F9375}" type="presParOf" srcId="{70A354EA-15DD-4AD3-9389-596752A97C06}" destId="{B955CBF8-EF1E-451C-B1BD-3B80DEFBF169}" srcOrd="1" destOrd="0" presId="urn:microsoft.com/office/officeart/2005/8/layout/list1"/>
    <dgm:cxn modelId="{71E0DE47-99A5-4F2C-9EC1-0B4EE5074BF6}" type="presParOf" srcId="{70A354EA-15DD-4AD3-9389-596752A97C06}" destId="{03818AE4-0FB0-4489-9F7F-5CAACF9E2FA4}" srcOrd="2" destOrd="0" presId="urn:microsoft.com/office/officeart/2005/8/layout/list1"/>
    <dgm:cxn modelId="{CA71EA1B-62A4-4E2D-84A5-EA4A313A7DA9}" type="presParOf" srcId="{70A354EA-15DD-4AD3-9389-596752A97C06}" destId="{9CC73BFF-42AD-49D6-9A70-E5033667E314}" srcOrd="3" destOrd="0" presId="urn:microsoft.com/office/officeart/2005/8/layout/list1"/>
    <dgm:cxn modelId="{A085C696-627A-4A56-850A-F5F80AB77F24}" type="presParOf" srcId="{70A354EA-15DD-4AD3-9389-596752A97C06}" destId="{8229D974-A809-44BF-B35C-D910289B95BA}" srcOrd="4" destOrd="0" presId="urn:microsoft.com/office/officeart/2005/8/layout/list1"/>
    <dgm:cxn modelId="{2E4EA88D-AC26-44A1-8EA3-5A09BCF3DC05}" type="presParOf" srcId="{8229D974-A809-44BF-B35C-D910289B95BA}" destId="{FA1D1E0E-7B5E-4DE1-B8E4-D384185AFFB2}" srcOrd="0" destOrd="0" presId="urn:microsoft.com/office/officeart/2005/8/layout/list1"/>
    <dgm:cxn modelId="{D47844AE-A12A-4F7F-B787-EF3A36864DDC}" type="presParOf" srcId="{8229D974-A809-44BF-B35C-D910289B95BA}" destId="{B95C2A53-D31D-4944-AD3D-9AB5EEE23270}" srcOrd="1" destOrd="0" presId="urn:microsoft.com/office/officeart/2005/8/layout/list1"/>
    <dgm:cxn modelId="{2101CF5C-F975-41A8-89DC-DD2FBB164A98}" type="presParOf" srcId="{70A354EA-15DD-4AD3-9389-596752A97C06}" destId="{35966858-99BA-4B81-8C23-5F2433B89A12}" srcOrd="5" destOrd="0" presId="urn:microsoft.com/office/officeart/2005/8/layout/list1"/>
    <dgm:cxn modelId="{383F7CEC-B9ED-4B2A-8EBC-4E089EA71631}" type="presParOf" srcId="{70A354EA-15DD-4AD3-9389-596752A97C06}" destId="{6B1843D2-F62B-43B2-99DC-A04B9D7E00B2}" srcOrd="6" destOrd="0" presId="urn:microsoft.com/office/officeart/2005/8/layout/list1"/>
    <dgm:cxn modelId="{9F87E9D9-5A9A-45F2-91FE-2909051AE124}" type="presParOf" srcId="{70A354EA-15DD-4AD3-9389-596752A97C06}" destId="{5372639F-518A-43D1-B834-28C73A5BF36F}" srcOrd="7" destOrd="0" presId="urn:microsoft.com/office/officeart/2005/8/layout/list1"/>
    <dgm:cxn modelId="{4D3DD784-D868-4976-81FD-CAD773A6A097}" type="presParOf" srcId="{70A354EA-15DD-4AD3-9389-596752A97C06}" destId="{92855DE8-7776-4507-8D10-BBCB23121EF5}" srcOrd="8" destOrd="0" presId="urn:microsoft.com/office/officeart/2005/8/layout/list1"/>
    <dgm:cxn modelId="{9ADB947E-1A22-4815-9C43-3C21B3993A7A}" type="presParOf" srcId="{92855DE8-7776-4507-8D10-BBCB23121EF5}" destId="{C21A9C2A-76C0-4B25-8A64-DDFA215010C1}" srcOrd="0" destOrd="0" presId="urn:microsoft.com/office/officeart/2005/8/layout/list1"/>
    <dgm:cxn modelId="{D975CB58-D683-4DEA-B90C-4A1E8F82DCBC}" type="presParOf" srcId="{92855DE8-7776-4507-8D10-BBCB23121EF5}" destId="{F9A37BFA-150E-4820-961D-874A0AA00363}" srcOrd="1" destOrd="0" presId="urn:microsoft.com/office/officeart/2005/8/layout/list1"/>
    <dgm:cxn modelId="{54A94A60-B33A-4FCD-8A89-A42B72EE4824}" type="presParOf" srcId="{70A354EA-15DD-4AD3-9389-596752A97C06}" destId="{9F1D3516-6E03-4353-9DDF-304A038EC3F3}" srcOrd="9" destOrd="0" presId="urn:microsoft.com/office/officeart/2005/8/layout/list1"/>
    <dgm:cxn modelId="{2FEC8625-E9CD-4C57-B2E5-9417CD1EFFF0}" type="presParOf" srcId="{70A354EA-15DD-4AD3-9389-596752A97C06}" destId="{EDD9162E-5805-4EEB-B12E-1C36D99FCED2}" srcOrd="10" destOrd="0" presId="urn:microsoft.com/office/officeart/2005/8/layout/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FB81C6-586F-47B8-8961-4856E3C5759D}" type="doc">
      <dgm:prSet loTypeId="urn:microsoft.com/office/officeart/2005/8/layout/list1" loCatId="list" qsTypeId="urn:microsoft.com/office/officeart/2005/8/quickstyle/simple1#33" qsCatId="simple" csTypeId="urn:microsoft.com/office/officeart/2005/8/colors/accent1_2#33" csCatId="accent1" phldr="1"/>
      <dgm:spPr/>
      <dgm:t>
        <a:bodyPr/>
        <a:lstStyle/>
        <a:p>
          <a:endParaRPr lang="ru-RU"/>
        </a:p>
      </dgm:t>
    </dgm:pt>
    <dgm:pt modelId="{52114163-CED4-4117-BD18-D2BB17362CFB}">
      <dgm:prSet phldrT="[Текст]" custT="1"/>
      <dgm:spPr/>
      <dgm:t>
        <a:bodyPr/>
        <a:lstStyle/>
        <a:p>
          <a:r>
            <a:rPr lang="ru-RU" sz="1600" b="1" i="1" u="sng" dirty="0" smtClean="0"/>
            <a:t>Итоги промышленной революции: </a:t>
          </a:r>
          <a:r>
            <a:rPr lang="ru-RU" sz="1600" i="1" dirty="0" smtClean="0"/>
            <a:t>- массовая безработица приводит к движению </a:t>
          </a:r>
          <a:r>
            <a:rPr lang="ru-RU" sz="1600" i="1" dirty="0" err="1" smtClean="0"/>
            <a:t>луддистов</a:t>
          </a:r>
          <a:r>
            <a:rPr lang="ru-RU" sz="1600" i="1" dirty="0" smtClean="0"/>
            <a:t> (</a:t>
          </a:r>
          <a:r>
            <a:rPr lang="ru-RU" sz="1600" i="1" dirty="0" err="1" smtClean="0"/>
            <a:t>Недд</a:t>
          </a:r>
          <a:r>
            <a:rPr lang="ru-RU" sz="1600" i="1" dirty="0" smtClean="0"/>
            <a:t> </a:t>
          </a:r>
          <a:r>
            <a:rPr lang="ru-RU" sz="1600" i="1" dirty="0" err="1" smtClean="0"/>
            <a:t>Лудд</a:t>
          </a:r>
          <a:r>
            <a:rPr lang="ru-RU" sz="1600" i="1" dirty="0" smtClean="0"/>
            <a:t>)</a:t>
          </a:r>
          <a:endParaRPr lang="ru-RU" sz="1600" i="1" dirty="0"/>
        </a:p>
      </dgm:t>
    </dgm:pt>
    <dgm:pt modelId="{1A05192B-CD91-43A2-B25A-AAA822598C92}" type="parTrans" cxnId="{A45B77F2-43B5-4193-8B18-B853313741D3}">
      <dgm:prSet/>
      <dgm:spPr/>
      <dgm:t>
        <a:bodyPr/>
        <a:lstStyle/>
        <a:p>
          <a:endParaRPr lang="ru-RU"/>
        </a:p>
      </dgm:t>
    </dgm:pt>
    <dgm:pt modelId="{B218499A-6E45-43F3-95FE-444835A6BB1D}" type="sibTrans" cxnId="{A45B77F2-43B5-4193-8B18-B853313741D3}">
      <dgm:prSet/>
      <dgm:spPr/>
      <dgm:t>
        <a:bodyPr/>
        <a:lstStyle/>
        <a:p>
          <a:endParaRPr lang="ru-RU"/>
        </a:p>
      </dgm:t>
    </dgm:pt>
    <dgm:pt modelId="{CB370943-467A-4F2D-BE59-8F74C412628E}">
      <dgm:prSet phldrT="[Текст]" custT="1"/>
      <dgm:spPr/>
      <dgm:t>
        <a:bodyPr/>
        <a:lstStyle/>
        <a:p>
          <a:r>
            <a:rPr lang="ru-RU" sz="1600" i="1" dirty="0" smtClean="0"/>
            <a:t>Интенсивное развитие транспортных путей сообщения (сухопутного и морского судоходства)</a:t>
          </a:r>
        </a:p>
        <a:p>
          <a:r>
            <a:rPr lang="ru-RU" sz="1600" i="1" dirty="0" smtClean="0"/>
            <a:t>Новый тип промышленных предприятий- завод</a:t>
          </a:r>
          <a:endParaRPr lang="ru-RU" sz="1600" i="1" dirty="0"/>
        </a:p>
      </dgm:t>
    </dgm:pt>
    <dgm:pt modelId="{8B506D59-BEBE-4A4F-838D-F5EA998ACE05}" type="parTrans" cxnId="{DBD620A8-C906-476B-9B3A-40B49FF01576}">
      <dgm:prSet/>
      <dgm:spPr/>
      <dgm:t>
        <a:bodyPr/>
        <a:lstStyle/>
        <a:p>
          <a:endParaRPr lang="ru-RU"/>
        </a:p>
      </dgm:t>
    </dgm:pt>
    <dgm:pt modelId="{46909E6D-2A99-42D8-967D-D454A7AE3F6D}" type="sibTrans" cxnId="{DBD620A8-C906-476B-9B3A-40B49FF01576}">
      <dgm:prSet/>
      <dgm:spPr/>
      <dgm:t>
        <a:bodyPr/>
        <a:lstStyle/>
        <a:p>
          <a:endParaRPr lang="ru-RU"/>
        </a:p>
      </dgm:t>
    </dgm:pt>
    <dgm:pt modelId="{CC66AB6B-3913-41F7-B6C6-8FEE0ED7D29D}">
      <dgm:prSet phldrT="[Текст]" custT="1"/>
      <dgm:spPr/>
      <dgm:t>
        <a:bodyPr/>
        <a:lstStyle/>
        <a:p>
          <a:r>
            <a:rPr lang="ru-RU" sz="1600" i="1" dirty="0" smtClean="0"/>
            <a:t>Активно развивались создание акционерных обществ </a:t>
          </a:r>
          <a:endParaRPr lang="ru-RU" sz="1600" i="1" dirty="0"/>
        </a:p>
      </dgm:t>
    </dgm:pt>
    <dgm:pt modelId="{8717F193-5244-4932-872D-1FBCA76244CB}" type="parTrans" cxnId="{1960867D-EE56-4701-8DCA-A2508C5969FF}">
      <dgm:prSet/>
      <dgm:spPr/>
      <dgm:t>
        <a:bodyPr/>
        <a:lstStyle/>
        <a:p>
          <a:endParaRPr lang="ru-RU"/>
        </a:p>
      </dgm:t>
    </dgm:pt>
    <dgm:pt modelId="{0FCC2C2C-3C9B-4BE7-A09E-30EAD44D9AAD}" type="sibTrans" cxnId="{1960867D-EE56-4701-8DCA-A2508C5969FF}">
      <dgm:prSet/>
      <dgm:spPr/>
      <dgm:t>
        <a:bodyPr/>
        <a:lstStyle/>
        <a:p>
          <a:endParaRPr lang="ru-RU"/>
        </a:p>
      </dgm:t>
    </dgm:pt>
    <dgm:pt modelId="{62D9AFB2-D3BC-441A-8574-D512597DC2B6}" type="pres">
      <dgm:prSet presAssocID="{61FB81C6-586F-47B8-8961-4856E3C575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BA318-8117-4EA4-ADF0-6DF5451C85C5}" type="pres">
      <dgm:prSet presAssocID="{52114163-CED4-4117-BD18-D2BB17362CFB}" presName="parentLin" presStyleCnt="0"/>
      <dgm:spPr/>
    </dgm:pt>
    <dgm:pt modelId="{777BF44E-2B12-40DE-8BB2-99240CE709B3}" type="pres">
      <dgm:prSet presAssocID="{52114163-CED4-4117-BD18-D2BB17362C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D0BD44A-8263-4688-A01C-8F966DF44C18}" type="pres">
      <dgm:prSet presAssocID="{52114163-CED4-4117-BD18-D2BB17362C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437BD-4682-41EA-AA9B-A83A610DD549}" type="pres">
      <dgm:prSet presAssocID="{52114163-CED4-4117-BD18-D2BB17362CFB}" presName="negativeSpace" presStyleCnt="0"/>
      <dgm:spPr/>
    </dgm:pt>
    <dgm:pt modelId="{3815E7F8-7F9C-4A7D-9D95-C7B55A731C7E}" type="pres">
      <dgm:prSet presAssocID="{52114163-CED4-4117-BD18-D2BB17362CFB}" presName="childText" presStyleLbl="conFgAcc1" presStyleIdx="0" presStyleCnt="3">
        <dgm:presLayoutVars>
          <dgm:bulletEnabled val="1"/>
        </dgm:presLayoutVars>
      </dgm:prSet>
      <dgm:spPr/>
    </dgm:pt>
    <dgm:pt modelId="{D7543542-D0D3-4FD5-899A-5D58427CA79C}" type="pres">
      <dgm:prSet presAssocID="{B218499A-6E45-43F3-95FE-444835A6BB1D}" presName="spaceBetweenRectangles" presStyleCnt="0"/>
      <dgm:spPr/>
    </dgm:pt>
    <dgm:pt modelId="{AE1FB66F-79F9-4048-990B-1F2AA4CCAF20}" type="pres">
      <dgm:prSet presAssocID="{CB370943-467A-4F2D-BE59-8F74C412628E}" presName="parentLin" presStyleCnt="0"/>
      <dgm:spPr/>
    </dgm:pt>
    <dgm:pt modelId="{C39C5FDC-1FE0-452E-9502-38A19EEBD31E}" type="pres">
      <dgm:prSet presAssocID="{CB370943-467A-4F2D-BE59-8F74C412628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8723E3-6F46-4F5A-AF5B-0AD7CBB4DD59}" type="pres">
      <dgm:prSet presAssocID="{CB370943-467A-4F2D-BE59-8F74C41262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1D0B2-643E-4859-88A7-045F9A02E0C8}" type="pres">
      <dgm:prSet presAssocID="{CB370943-467A-4F2D-BE59-8F74C412628E}" presName="negativeSpace" presStyleCnt="0"/>
      <dgm:spPr/>
    </dgm:pt>
    <dgm:pt modelId="{00181016-459D-45D8-9A91-4AC3585CCCD3}" type="pres">
      <dgm:prSet presAssocID="{CB370943-467A-4F2D-BE59-8F74C412628E}" presName="childText" presStyleLbl="conFgAcc1" presStyleIdx="1" presStyleCnt="3">
        <dgm:presLayoutVars>
          <dgm:bulletEnabled val="1"/>
        </dgm:presLayoutVars>
      </dgm:prSet>
      <dgm:spPr/>
    </dgm:pt>
    <dgm:pt modelId="{A16FDBE9-7144-4435-A818-73D93B3D6265}" type="pres">
      <dgm:prSet presAssocID="{46909E6D-2A99-42D8-967D-D454A7AE3F6D}" presName="spaceBetweenRectangles" presStyleCnt="0"/>
      <dgm:spPr/>
    </dgm:pt>
    <dgm:pt modelId="{2BF69F91-0B02-4E08-8BF8-88FB816CA410}" type="pres">
      <dgm:prSet presAssocID="{CC66AB6B-3913-41F7-B6C6-8FEE0ED7D29D}" presName="parentLin" presStyleCnt="0"/>
      <dgm:spPr/>
    </dgm:pt>
    <dgm:pt modelId="{EE555567-692E-4DAD-B124-FA223F8797B5}" type="pres">
      <dgm:prSet presAssocID="{CC66AB6B-3913-41F7-B6C6-8FEE0ED7D29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0A9A45E-DA1C-4CDC-AF60-5B51CD72E145}" type="pres">
      <dgm:prSet presAssocID="{CC66AB6B-3913-41F7-B6C6-8FEE0ED7D2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6B496-B170-4498-A64D-69265FEB0926}" type="pres">
      <dgm:prSet presAssocID="{CC66AB6B-3913-41F7-B6C6-8FEE0ED7D29D}" presName="negativeSpace" presStyleCnt="0"/>
      <dgm:spPr/>
    </dgm:pt>
    <dgm:pt modelId="{10085991-AD26-4BBF-BE9D-58586188F6D1}" type="pres">
      <dgm:prSet presAssocID="{CC66AB6B-3913-41F7-B6C6-8FEE0ED7D2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1F9354-AFCA-40C5-BBF6-93C5DAEF7931}" type="presOf" srcId="{CB370943-467A-4F2D-BE59-8F74C412628E}" destId="{C39C5FDC-1FE0-452E-9502-38A19EEBD31E}" srcOrd="0" destOrd="0" presId="urn:microsoft.com/office/officeart/2005/8/layout/list1"/>
    <dgm:cxn modelId="{8A7AE38B-8F37-49F4-81A7-DC7ADE321910}" type="presOf" srcId="{CC66AB6B-3913-41F7-B6C6-8FEE0ED7D29D}" destId="{D0A9A45E-DA1C-4CDC-AF60-5B51CD72E145}" srcOrd="1" destOrd="0" presId="urn:microsoft.com/office/officeart/2005/8/layout/list1"/>
    <dgm:cxn modelId="{DBD620A8-C906-476B-9B3A-40B49FF01576}" srcId="{61FB81C6-586F-47B8-8961-4856E3C5759D}" destId="{CB370943-467A-4F2D-BE59-8F74C412628E}" srcOrd="1" destOrd="0" parTransId="{8B506D59-BEBE-4A4F-838D-F5EA998ACE05}" sibTransId="{46909E6D-2A99-42D8-967D-D454A7AE3F6D}"/>
    <dgm:cxn modelId="{308AC48A-FF8F-490F-B36C-F804D9A6F770}" type="presOf" srcId="{CB370943-467A-4F2D-BE59-8F74C412628E}" destId="{2A8723E3-6F46-4F5A-AF5B-0AD7CBB4DD59}" srcOrd="1" destOrd="0" presId="urn:microsoft.com/office/officeart/2005/8/layout/list1"/>
    <dgm:cxn modelId="{1960867D-EE56-4701-8DCA-A2508C5969FF}" srcId="{61FB81C6-586F-47B8-8961-4856E3C5759D}" destId="{CC66AB6B-3913-41F7-B6C6-8FEE0ED7D29D}" srcOrd="2" destOrd="0" parTransId="{8717F193-5244-4932-872D-1FBCA76244CB}" sibTransId="{0FCC2C2C-3C9B-4BE7-A09E-30EAD44D9AAD}"/>
    <dgm:cxn modelId="{A4F51889-755E-4308-8C50-5B3CB662B12A}" type="presOf" srcId="{CC66AB6B-3913-41F7-B6C6-8FEE0ED7D29D}" destId="{EE555567-692E-4DAD-B124-FA223F8797B5}" srcOrd="0" destOrd="0" presId="urn:microsoft.com/office/officeart/2005/8/layout/list1"/>
    <dgm:cxn modelId="{CFAD2621-6173-4F23-8422-45EE070F6585}" type="presOf" srcId="{52114163-CED4-4117-BD18-D2BB17362CFB}" destId="{777BF44E-2B12-40DE-8BB2-99240CE709B3}" srcOrd="0" destOrd="0" presId="urn:microsoft.com/office/officeart/2005/8/layout/list1"/>
    <dgm:cxn modelId="{9812F54B-7150-4D78-95A3-C7252D8C350F}" type="presOf" srcId="{61FB81C6-586F-47B8-8961-4856E3C5759D}" destId="{62D9AFB2-D3BC-441A-8574-D512597DC2B6}" srcOrd="0" destOrd="0" presId="urn:microsoft.com/office/officeart/2005/8/layout/list1"/>
    <dgm:cxn modelId="{A45B77F2-43B5-4193-8B18-B853313741D3}" srcId="{61FB81C6-586F-47B8-8961-4856E3C5759D}" destId="{52114163-CED4-4117-BD18-D2BB17362CFB}" srcOrd="0" destOrd="0" parTransId="{1A05192B-CD91-43A2-B25A-AAA822598C92}" sibTransId="{B218499A-6E45-43F3-95FE-444835A6BB1D}"/>
    <dgm:cxn modelId="{91894B50-0823-43A8-B8EB-BFB09D288812}" type="presOf" srcId="{52114163-CED4-4117-BD18-D2BB17362CFB}" destId="{ED0BD44A-8263-4688-A01C-8F966DF44C18}" srcOrd="1" destOrd="0" presId="urn:microsoft.com/office/officeart/2005/8/layout/list1"/>
    <dgm:cxn modelId="{16E25F07-77FB-485D-860A-53D96F5F9017}" type="presParOf" srcId="{62D9AFB2-D3BC-441A-8574-D512597DC2B6}" destId="{EA9BA318-8117-4EA4-ADF0-6DF5451C85C5}" srcOrd="0" destOrd="0" presId="urn:microsoft.com/office/officeart/2005/8/layout/list1"/>
    <dgm:cxn modelId="{9A4D3A66-8C41-465E-8E1D-4A997D1D02CE}" type="presParOf" srcId="{EA9BA318-8117-4EA4-ADF0-6DF5451C85C5}" destId="{777BF44E-2B12-40DE-8BB2-99240CE709B3}" srcOrd="0" destOrd="0" presId="urn:microsoft.com/office/officeart/2005/8/layout/list1"/>
    <dgm:cxn modelId="{0A1927C0-6E3E-4C92-8C91-A30E4B2036EA}" type="presParOf" srcId="{EA9BA318-8117-4EA4-ADF0-6DF5451C85C5}" destId="{ED0BD44A-8263-4688-A01C-8F966DF44C18}" srcOrd="1" destOrd="0" presId="urn:microsoft.com/office/officeart/2005/8/layout/list1"/>
    <dgm:cxn modelId="{E2CFAA2E-DD80-47D3-9A89-1C4EF2EA1A2A}" type="presParOf" srcId="{62D9AFB2-D3BC-441A-8574-D512597DC2B6}" destId="{D7F437BD-4682-41EA-AA9B-A83A610DD549}" srcOrd="1" destOrd="0" presId="urn:microsoft.com/office/officeart/2005/8/layout/list1"/>
    <dgm:cxn modelId="{DD3CC15B-0DFA-4DDB-BBB4-331DCCBF261E}" type="presParOf" srcId="{62D9AFB2-D3BC-441A-8574-D512597DC2B6}" destId="{3815E7F8-7F9C-4A7D-9D95-C7B55A731C7E}" srcOrd="2" destOrd="0" presId="urn:microsoft.com/office/officeart/2005/8/layout/list1"/>
    <dgm:cxn modelId="{21F3E436-CB38-48C2-9D83-41BACCB08B0C}" type="presParOf" srcId="{62D9AFB2-D3BC-441A-8574-D512597DC2B6}" destId="{D7543542-D0D3-4FD5-899A-5D58427CA79C}" srcOrd="3" destOrd="0" presId="urn:microsoft.com/office/officeart/2005/8/layout/list1"/>
    <dgm:cxn modelId="{A681A805-D900-4A5D-B5A8-B39FDD79606A}" type="presParOf" srcId="{62D9AFB2-D3BC-441A-8574-D512597DC2B6}" destId="{AE1FB66F-79F9-4048-990B-1F2AA4CCAF20}" srcOrd="4" destOrd="0" presId="urn:microsoft.com/office/officeart/2005/8/layout/list1"/>
    <dgm:cxn modelId="{71E7A59D-F1C0-411A-A5A6-C8BCDBA6887C}" type="presParOf" srcId="{AE1FB66F-79F9-4048-990B-1F2AA4CCAF20}" destId="{C39C5FDC-1FE0-452E-9502-38A19EEBD31E}" srcOrd="0" destOrd="0" presId="urn:microsoft.com/office/officeart/2005/8/layout/list1"/>
    <dgm:cxn modelId="{6EBD57D8-5C3F-46E1-9FB7-2ADE89BC9D73}" type="presParOf" srcId="{AE1FB66F-79F9-4048-990B-1F2AA4CCAF20}" destId="{2A8723E3-6F46-4F5A-AF5B-0AD7CBB4DD59}" srcOrd="1" destOrd="0" presId="urn:microsoft.com/office/officeart/2005/8/layout/list1"/>
    <dgm:cxn modelId="{52A6932C-A63E-44CF-B19B-87DAB192C73D}" type="presParOf" srcId="{62D9AFB2-D3BC-441A-8574-D512597DC2B6}" destId="{A461D0B2-643E-4859-88A7-045F9A02E0C8}" srcOrd="5" destOrd="0" presId="urn:microsoft.com/office/officeart/2005/8/layout/list1"/>
    <dgm:cxn modelId="{5A4040FB-9B7D-486B-B555-816B388204E6}" type="presParOf" srcId="{62D9AFB2-D3BC-441A-8574-D512597DC2B6}" destId="{00181016-459D-45D8-9A91-4AC3585CCCD3}" srcOrd="6" destOrd="0" presId="urn:microsoft.com/office/officeart/2005/8/layout/list1"/>
    <dgm:cxn modelId="{E999952D-1C6F-48F6-B78A-EA25649842B3}" type="presParOf" srcId="{62D9AFB2-D3BC-441A-8574-D512597DC2B6}" destId="{A16FDBE9-7144-4435-A818-73D93B3D6265}" srcOrd="7" destOrd="0" presId="urn:microsoft.com/office/officeart/2005/8/layout/list1"/>
    <dgm:cxn modelId="{69F2E031-75FB-47B7-B774-A277C0B2BF18}" type="presParOf" srcId="{62D9AFB2-D3BC-441A-8574-D512597DC2B6}" destId="{2BF69F91-0B02-4E08-8BF8-88FB816CA410}" srcOrd="8" destOrd="0" presId="urn:microsoft.com/office/officeart/2005/8/layout/list1"/>
    <dgm:cxn modelId="{E52406D6-0DF7-4A7B-AE1F-7AE729F22133}" type="presParOf" srcId="{2BF69F91-0B02-4E08-8BF8-88FB816CA410}" destId="{EE555567-692E-4DAD-B124-FA223F8797B5}" srcOrd="0" destOrd="0" presId="urn:microsoft.com/office/officeart/2005/8/layout/list1"/>
    <dgm:cxn modelId="{5FD00E2E-388F-4A37-87D1-C6423120B699}" type="presParOf" srcId="{2BF69F91-0B02-4E08-8BF8-88FB816CA410}" destId="{D0A9A45E-DA1C-4CDC-AF60-5B51CD72E145}" srcOrd="1" destOrd="0" presId="urn:microsoft.com/office/officeart/2005/8/layout/list1"/>
    <dgm:cxn modelId="{E84040D1-3F5E-4D85-A777-C5BA0B25AC3C}" type="presParOf" srcId="{62D9AFB2-D3BC-441A-8574-D512597DC2B6}" destId="{B5D6B496-B170-4498-A64D-69265FEB0926}" srcOrd="9" destOrd="0" presId="urn:microsoft.com/office/officeart/2005/8/layout/list1"/>
    <dgm:cxn modelId="{EB10C19E-D831-4AD2-9DCE-DD55B27A410E}" type="presParOf" srcId="{62D9AFB2-D3BC-441A-8574-D512597DC2B6}" destId="{10085991-AD26-4BBF-BE9D-58586188F6D1}" srcOrd="10" destOrd="0" presId="urn:microsoft.com/office/officeart/2005/8/layout/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6252DF-F00F-41DB-9CB7-F1F3C859B46F}" type="doc">
      <dgm:prSet loTypeId="urn:microsoft.com/office/officeart/2005/8/layout/list1" loCatId="list" qsTypeId="urn:microsoft.com/office/officeart/2005/8/quickstyle/simple1#34" qsCatId="simple" csTypeId="urn:microsoft.com/office/officeart/2005/8/colors/accent1_2#34" csCatId="accent1" phldr="1"/>
      <dgm:spPr/>
      <dgm:t>
        <a:bodyPr/>
        <a:lstStyle/>
        <a:p>
          <a:endParaRPr lang="ru-RU"/>
        </a:p>
      </dgm:t>
    </dgm:pt>
    <dgm:pt modelId="{1144A8A2-0D95-4E53-BAEB-A8525073B015}">
      <dgm:prSet phldrT="[Текст]" custT="1"/>
      <dgm:spPr/>
      <dgm:t>
        <a:bodyPr/>
        <a:lstStyle/>
        <a:p>
          <a:r>
            <a:rPr lang="ru-RU" sz="1600" b="1" i="1" u="sng" dirty="0" smtClean="0"/>
            <a:t>Рождение американского государства (начало колониального периода)</a:t>
          </a:r>
        </a:p>
        <a:p>
          <a:r>
            <a:rPr lang="ru-RU" sz="1400" b="0" i="1" u="none" dirty="0" smtClean="0"/>
            <a:t>После разгрома «Непобедимой армады» (1588 г.) Англия устремила взоры на север Атлантического побережья Америки</a:t>
          </a:r>
          <a:endParaRPr lang="ru-RU" sz="1400" b="0" i="1" u="none" dirty="0"/>
        </a:p>
      </dgm:t>
    </dgm:pt>
    <dgm:pt modelId="{7EAEE115-9A60-4BBF-9ADA-5496783E51F9}" type="parTrans" cxnId="{4EBCA670-F4D7-4B23-A32F-B0E3B1B69937}">
      <dgm:prSet/>
      <dgm:spPr/>
      <dgm:t>
        <a:bodyPr/>
        <a:lstStyle/>
        <a:p>
          <a:endParaRPr lang="ru-RU"/>
        </a:p>
      </dgm:t>
    </dgm:pt>
    <dgm:pt modelId="{76DF74AE-80CA-40A0-ABA6-60CA3C4AAEFC}" type="sibTrans" cxnId="{4EBCA670-F4D7-4B23-A32F-B0E3B1B69937}">
      <dgm:prSet/>
      <dgm:spPr/>
      <dgm:t>
        <a:bodyPr/>
        <a:lstStyle/>
        <a:p>
          <a:endParaRPr lang="ru-RU"/>
        </a:p>
      </dgm:t>
    </dgm:pt>
    <dgm:pt modelId="{0EDA9500-2C90-402F-BBE3-9787B3407197}">
      <dgm:prSet phldrT="[Текст]" custT="1"/>
      <dgm:spPr/>
      <dgm:t>
        <a:bodyPr/>
        <a:lstStyle/>
        <a:p>
          <a:r>
            <a:rPr lang="ru-RU" sz="1600" i="1" dirty="0" smtClean="0"/>
            <a:t>1607 г. Основание первой колонии- Виргинии (форт </a:t>
          </a:r>
          <a:r>
            <a:rPr lang="ru-RU" sz="1600" i="1" dirty="0" err="1" smtClean="0"/>
            <a:t>Джеймстаун</a:t>
          </a:r>
          <a:r>
            <a:rPr lang="ru-RU" sz="1600" i="1" dirty="0" smtClean="0"/>
            <a:t>) 1620 г. Корабль пуритан «</a:t>
          </a:r>
          <a:r>
            <a:rPr lang="ru-RU" sz="1600" i="1" dirty="0" err="1" smtClean="0"/>
            <a:t>Мейфлауэр</a:t>
          </a:r>
          <a:r>
            <a:rPr lang="ru-RU" sz="1600" i="1" dirty="0" smtClean="0"/>
            <a:t>» причалил в Новой Англии ( Новый Плимут) 1630 г. появление колонии Массачусетс</a:t>
          </a:r>
          <a:endParaRPr lang="ru-RU" sz="1600" i="1" dirty="0"/>
        </a:p>
      </dgm:t>
    </dgm:pt>
    <dgm:pt modelId="{015A6538-629C-4461-81C9-B44A0E18FB0E}" type="parTrans" cxnId="{DA175C80-95CE-4220-9414-C2CEC12722D5}">
      <dgm:prSet/>
      <dgm:spPr/>
      <dgm:t>
        <a:bodyPr/>
        <a:lstStyle/>
        <a:p>
          <a:endParaRPr lang="ru-RU"/>
        </a:p>
      </dgm:t>
    </dgm:pt>
    <dgm:pt modelId="{417B79EB-CABD-40B2-AD46-313C1CD10C43}" type="sibTrans" cxnId="{DA175C80-95CE-4220-9414-C2CEC12722D5}">
      <dgm:prSet/>
      <dgm:spPr/>
      <dgm:t>
        <a:bodyPr/>
        <a:lstStyle/>
        <a:p>
          <a:endParaRPr lang="ru-RU"/>
        </a:p>
      </dgm:t>
    </dgm:pt>
    <dgm:pt modelId="{0FC2B8D8-74E0-4276-B176-A547CF6EC14A}">
      <dgm:prSet phldrT="[Текст]" custT="1"/>
      <dgm:spPr/>
      <dgm:t>
        <a:bodyPr/>
        <a:lstStyle/>
        <a:p>
          <a:r>
            <a:rPr lang="ru-RU" sz="1600" i="1" dirty="0" smtClean="0"/>
            <a:t>1632 г. появление колонии Мериленд (земли лорда Балтимора). 1620-е г. Срединные колонии (Новые Нидерланды)- 1664 г. Переименованы в Нью-Йорк. 1682 г.Уильям </a:t>
          </a:r>
          <a:r>
            <a:rPr lang="ru-RU" sz="1600" i="1" dirty="0" err="1" smtClean="0"/>
            <a:t>Пенн</a:t>
          </a:r>
          <a:r>
            <a:rPr lang="ru-RU" sz="1600" i="1" dirty="0" smtClean="0"/>
            <a:t> основывает Пенсильванию </a:t>
          </a:r>
          <a:endParaRPr lang="ru-RU" sz="1600" i="1" dirty="0"/>
        </a:p>
      </dgm:t>
    </dgm:pt>
    <dgm:pt modelId="{0F39E959-F9C4-4D6E-BA69-07073FB7E038}" type="parTrans" cxnId="{8B699D5D-AEF2-4191-BE38-45B94F11DB1D}">
      <dgm:prSet/>
      <dgm:spPr/>
      <dgm:t>
        <a:bodyPr/>
        <a:lstStyle/>
        <a:p>
          <a:endParaRPr lang="ru-RU"/>
        </a:p>
      </dgm:t>
    </dgm:pt>
    <dgm:pt modelId="{B1763593-77D1-4A11-9377-82AAA596B6AB}" type="sibTrans" cxnId="{8B699D5D-AEF2-4191-BE38-45B94F11DB1D}">
      <dgm:prSet/>
      <dgm:spPr/>
      <dgm:t>
        <a:bodyPr/>
        <a:lstStyle/>
        <a:p>
          <a:endParaRPr lang="ru-RU"/>
        </a:p>
      </dgm:t>
    </dgm:pt>
    <dgm:pt modelId="{494CB7AB-3679-4EFC-B551-27869137AE8A}" type="pres">
      <dgm:prSet presAssocID="{906252DF-F00F-41DB-9CB7-F1F3C859B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92CD58-0EAA-481E-BA19-B4293FDD556A}" type="pres">
      <dgm:prSet presAssocID="{1144A8A2-0D95-4E53-BAEB-A8525073B015}" presName="parentLin" presStyleCnt="0"/>
      <dgm:spPr/>
    </dgm:pt>
    <dgm:pt modelId="{AFF948AC-CA8F-4B5E-AB5D-8E7851D3B9BF}" type="pres">
      <dgm:prSet presAssocID="{1144A8A2-0D95-4E53-BAEB-A8525073B01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CA5D58-9F1F-4B38-AA25-96CFC259E027}" type="pres">
      <dgm:prSet presAssocID="{1144A8A2-0D95-4E53-BAEB-A8525073B01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5AA80-9567-4017-86BD-63647B930DB9}" type="pres">
      <dgm:prSet presAssocID="{1144A8A2-0D95-4E53-BAEB-A8525073B015}" presName="negativeSpace" presStyleCnt="0"/>
      <dgm:spPr/>
    </dgm:pt>
    <dgm:pt modelId="{24628387-EC31-46EA-B5E1-51215ECCEDC3}" type="pres">
      <dgm:prSet presAssocID="{1144A8A2-0D95-4E53-BAEB-A8525073B015}" presName="childText" presStyleLbl="conFgAcc1" presStyleIdx="0" presStyleCnt="3">
        <dgm:presLayoutVars>
          <dgm:bulletEnabled val="1"/>
        </dgm:presLayoutVars>
      </dgm:prSet>
      <dgm:spPr/>
    </dgm:pt>
    <dgm:pt modelId="{88DD14BE-972C-40DB-ACCA-9E85A92F129E}" type="pres">
      <dgm:prSet presAssocID="{76DF74AE-80CA-40A0-ABA6-60CA3C4AAEFC}" presName="spaceBetweenRectangles" presStyleCnt="0"/>
      <dgm:spPr/>
    </dgm:pt>
    <dgm:pt modelId="{8B07978A-9597-40B4-BC6D-857883F5D4E8}" type="pres">
      <dgm:prSet presAssocID="{0EDA9500-2C90-402F-BBE3-9787B3407197}" presName="parentLin" presStyleCnt="0"/>
      <dgm:spPr/>
    </dgm:pt>
    <dgm:pt modelId="{9BAAF44D-A4E6-4DB8-A0CB-F7F4415FBE83}" type="pres">
      <dgm:prSet presAssocID="{0EDA9500-2C90-402F-BBE3-9787B340719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F1B82E-E0C2-479D-B0AB-7A0BE3081139}" type="pres">
      <dgm:prSet presAssocID="{0EDA9500-2C90-402F-BBE3-9787B34071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C11D8-516E-4972-BCFA-44463213F8F6}" type="pres">
      <dgm:prSet presAssocID="{0EDA9500-2C90-402F-BBE3-9787B3407197}" presName="negativeSpace" presStyleCnt="0"/>
      <dgm:spPr/>
    </dgm:pt>
    <dgm:pt modelId="{19A2A4B4-60B4-4939-850E-67F0A9327940}" type="pres">
      <dgm:prSet presAssocID="{0EDA9500-2C90-402F-BBE3-9787B3407197}" presName="childText" presStyleLbl="conFgAcc1" presStyleIdx="1" presStyleCnt="3">
        <dgm:presLayoutVars>
          <dgm:bulletEnabled val="1"/>
        </dgm:presLayoutVars>
      </dgm:prSet>
      <dgm:spPr/>
    </dgm:pt>
    <dgm:pt modelId="{2205A3F5-36A0-4920-B772-E8FC57C61BBE}" type="pres">
      <dgm:prSet presAssocID="{417B79EB-CABD-40B2-AD46-313C1CD10C43}" presName="spaceBetweenRectangles" presStyleCnt="0"/>
      <dgm:spPr/>
    </dgm:pt>
    <dgm:pt modelId="{3071D5BF-D3B3-4915-ABE7-F73D80CCEB8C}" type="pres">
      <dgm:prSet presAssocID="{0FC2B8D8-74E0-4276-B176-A547CF6EC14A}" presName="parentLin" presStyleCnt="0"/>
      <dgm:spPr/>
    </dgm:pt>
    <dgm:pt modelId="{68B82A72-00F2-4CEA-80FD-7FF213E84C2E}" type="pres">
      <dgm:prSet presAssocID="{0FC2B8D8-74E0-4276-B176-A547CF6EC14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6A7C4BC-2268-4C14-B64D-833ACE4D8C9C}" type="pres">
      <dgm:prSet presAssocID="{0FC2B8D8-74E0-4276-B176-A547CF6EC14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66E6E-6D52-4EED-8BAF-07CDBC611ACD}" type="pres">
      <dgm:prSet presAssocID="{0FC2B8D8-74E0-4276-B176-A547CF6EC14A}" presName="negativeSpace" presStyleCnt="0"/>
      <dgm:spPr/>
    </dgm:pt>
    <dgm:pt modelId="{72253D30-EF2C-4FE8-B9F3-E530C9CD49F5}" type="pres">
      <dgm:prSet presAssocID="{0FC2B8D8-74E0-4276-B176-A547CF6EC1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5B622E-C925-45FA-97A2-CD3A6D43521C}" type="presOf" srcId="{0EDA9500-2C90-402F-BBE3-9787B3407197}" destId="{9BAAF44D-A4E6-4DB8-A0CB-F7F4415FBE83}" srcOrd="0" destOrd="0" presId="urn:microsoft.com/office/officeart/2005/8/layout/list1"/>
    <dgm:cxn modelId="{4EBCA670-F4D7-4B23-A32F-B0E3B1B69937}" srcId="{906252DF-F00F-41DB-9CB7-F1F3C859B46F}" destId="{1144A8A2-0D95-4E53-BAEB-A8525073B015}" srcOrd="0" destOrd="0" parTransId="{7EAEE115-9A60-4BBF-9ADA-5496783E51F9}" sibTransId="{76DF74AE-80CA-40A0-ABA6-60CA3C4AAEFC}"/>
    <dgm:cxn modelId="{73302065-83A8-45DE-B413-0F29252C250C}" type="presOf" srcId="{1144A8A2-0D95-4E53-BAEB-A8525073B015}" destId="{AFF948AC-CA8F-4B5E-AB5D-8E7851D3B9BF}" srcOrd="0" destOrd="0" presId="urn:microsoft.com/office/officeart/2005/8/layout/list1"/>
    <dgm:cxn modelId="{49F4BED9-F1C4-4533-9A88-664969F0BEDE}" type="presOf" srcId="{906252DF-F00F-41DB-9CB7-F1F3C859B46F}" destId="{494CB7AB-3679-4EFC-B551-27869137AE8A}" srcOrd="0" destOrd="0" presId="urn:microsoft.com/office/officeart/2005/8/layout/list1"/>
    <dgm:cxn modelId="{3FC32319-09CB-4893-95D9-42F4E1B2EE88}" type="presOf" srcId="{0EDA9500-2C90-402F-BBE3-9787B3407197}" destId="{97F1B82E-E0C2-479D-B0AB-7A0BE3081139}" srcOrd="1" destOrd="0" presId="urn:microsoft.com/office/officeart/2005/8/layout/list1"/>
    <dgm:cxn modelId="{BA2B8E3C-E2C0-4EBD-B932-E791886DD25B}" type="presOf" srcId="{1144A8A2-0D95-4E53-BAEB-A8525073B015}" destId="{D0CA5D58-9F1F-4B38-AA25-96CFC259E027}" srcOrd="1" destOrd="0" presId="urn:microsoft.com/office/officeart/2005/8/layout/list1"/>
    <dgm:cxn modelId="{89E30BC6-FF07-4A9F-BA95-39CA32FDAD76}" type="presOf" srcId="{0FC2B8D8-74E0-4276-B176-A547CF6EC14A}" destId="{16A7C4BC-2268-4C14-B64D-833ACE4D8C9C}" srcOrd="1" destOrd="0" presId="urn:microsoft.com/office/officeart/2005/8/layout/list1"/>
    <dgm:cxn modelId="{DA175C80-95CE-4220-9414-C2CEC12722D5}" srcId="{906252DF-F00F-41DB-9CB7-F1F3C859B46F}" destId="{0EDA9500-2C90-402F-BBE3-9787B3407197}" srcOrd="1" destOrd="0" parTransId="{015A6538-629C-4461-81C9-B44A0E18FB0E}" sibTransId="{417B79EB-CABD-40B2-AD46-313C1CD10C43}"/>
    <dgm:cxn modelId="{8B699D5D-AEF2-4191-BE38-45B94F11DB1D}" srcId="{906252DF-F00F-41DB-9CB7-F1F3C859B46F}" destId="{0FC2B8D8-74E0-4276-B176-A547CF6EC14A}" srcOrd="2" destOrd="0" parTransId="{0F39E959-F9C4-4D6E-BA69-07073FB7E038}" sibTransId="{B1763593-77D1-4A11-9377-82AAA596B6AB}"/>
    <dgm:cxn modelId="{308B192D-A9C1-454A-B4DF-4D7FA537CD3B}" type="presOf" srcId="{0FC2B8D8-74E0-4276-B176-A547CF6EC14A}" destId="{68B82A72-00F2-4CEA-80FD-7FF213E84C2E}" srcOrd="0" destOrd="0" presId="urn:microsoft.com/office/officeart/2005/8/layout/list1"/>
    <dgm:cxn modelId="{BAA60D37-738A-43E8-B59D-E82A82CFDC77}" type="presParOf" srcId="{494CB7AB-3679-4EFC-B551-27869137AE8A}" destId="{C792CD58-0EAA-481E-BA19-B4293FDD556A}" srcOrd="0" destOrd="0" presId="urn:microsoft.com/office/officeart/2005/8/layout/list1"/>
    <dgm:cxn modelId="{E794FD03-0858-4D5B-A47E-8B5879C99104}" type="presParOf" srcId="{C792CD58-0EAA-481E-BA19-B4293FDD556A}" destId="{AFF948AC-CA8F-4B5E-AB5D-8E7851D3B9BF}" srcOrd="0" destOrd="0" presId="urn:microsoft.com/office/officeart/2005/8/layout/list1"/>
    <dgm:cxn modelId="{FA7A0BC7-FFA5-4329-B9AB-E74E9CB1E04A}" type="presParOf" srcId="{C792CD58-0EAA-481E-BA19-B4293FDD556A}" destId="{D0CA5D58-9F1F-4B38-AA25-96CFC259E027}" srcOrd="1" destOrd="0" presId="urn:microsoft.com/office/officeart/2005/8/layout/list1"/>
    <dgm:cxn modelId="{01E5D32E-F1DE-48AC-B106-130870DE8755}" type="presParOf" srcId="{494CB7AB-3679-4EFC-B551-27869137AE8A}" destId="{E6F5AA80-9567-4017-86BD-63647B930DB9}" srcOrd="1" destOrd="0" presId="urn:microsoft.com/office/officeart/2005/8/layout/list1"/>
    <dgm:cxn modelId="{29C7C602-9F3F-45F3-8053-C427DD3657B0}" type="presParOf" srcId="{494CB7AB-3679-4EFC-B551-27869137AE8A}" destId="{24628387-EC31-46EA-B5E1-51215ECCEDC3}" srcOrd="2" destOrd="0" presId="urn:microsoft.com/office/officeart/2005/8/layout/list1"/>
    <dgm:cxn modelId="{13B42547-F922-48E0-93F8-FC316A0F7A6E}" type="presParOf" srcId="{494CB7AB-3679-4EFC-B551-27869137AE8A}" destId="{88DD14BE-972C-40DB-ACCA-9E85A92F129E}" srcOrd="3" destOrd="0" presId="urn:microsoft.com/office/officeart/2005/8/layout/list1"/>
    <dgm:cxn modelId="{114E6D59-0B16-413B-A00C-CD4B104DBBDB}" type="presParOf" srcId="{494CB7AB-3679-4EFC-B551-27869137AE8A}" destId="{8B07978A-9597-40B4-BC6D-857883F5D4E8}" srcOrd="4" destOrd="0" presId="urn:microsoft.com/office/officeart/2005/8/layout/list1"/>
    <dgm:cxn modelId="{BBC6E14A-51DD-428F-9FC2-264988446A4F}" type="presParOf" srcId="{8B07978A-9597-40B4-BC6D-857883F5D4E8}" destId="{9BAAF44D-A4E6-4DB8-A0CB-F7F4415FBE83}" srcOrd="0" destOrd="0" presId="urn:microsoft.com/office/officeart/2005/8/layout/list1"/>
    <dgm:cxn modelId="{6D061748-02DF-4124-89E1-664209D9CCFC}" type="presParOf" srcId="{8B07978A-9597-40B4-BC6D-857883F5D4E8}" destId="{97F1B82E-E0C2-479D-B0AB-7A0BE3081139}" srcOrd="1" destOrd="0" presId="urn:microsoft.com/office/officeart/2005/8/layout/list1"/>
    <dgm:cxn modelId="{30F304AB-FB44-4BF8-9511-DDF34467E91A}" type="presParOf" srcId="{494CB7AB-3679-4EFC-B551-27869137AE8A}" destId="{E80C11D8-516E-4972-BCFA-44463213F8F6}" srcOrd="5" destOrd="0" presId="urn:microsoft.com/office/officeart/2005/8/layout/list1"/>
    <dgm:cxn modelId="{C7DD98BD-6E38-4215-A710-F4EFD4D7FC61}" type="presParOf" srcId="{494CB7AB-3679-4EFC-B551-27869137AE8A}" destId="{19A2A4B4-60B4-4939-850E-67F0A9327940}" srcOrd="6" destOrd="0" presId="urn:microsoft.com/office/officeart/2005/8/layout/list1"/>
    <dgm:cxn modelId="{9D20207F-4F73-4EEA-A078-1A8382FAEA17}" type="presParOf" srcId="{494CB7AB-3679-4EFC-B551-27869137AE8A}" destId="{2205A3F5-36A0-4920-B772-E8FC57C61BBE}" srcOrd="7" destOrd="0" presId="urn:microsoft.com/office/officeart/2005/8/layout/list1"/>
    <dgm:cxn modelId="{09A36B14-E8DD-4F26-9017-F3996B3BE802}" type="presParOf" srcId="{494CB7AB-3679-4EFC-B551-27869137AE8A}" destId="{3071D5BF-D3B3-4915-ABE7-F73D80CCEB8C}" srcOrd="8" destOrd="0" presId="urn:microsoft.com/office/officeart/2005/8/layout/list1"/>
    <dgm:cxn modelId="{1A5DAEC8-FA87-4231-8544-63E62C6642D7}" type="presParOf" srcId="{3071D5BF-D3B3-4915-ABE7-F73D80CCEB8C}" destId="{68B82A72-00F2-4CEA-80FD-7FF213E84C2E}" srcOrd="0" destOrd="0" presId="urn:microsoft.com/office/officeart/2005/8/layout/list1"/>
    <dgm:cxn modelId="{7C756E98-7390-422E-9546-E1ECD048B0D1}" type="presParOf" srcId="{3071D5BF-D3B3-4915-ABE7-F73D80CCEB8C}" destId="{16A7C4BC-2268-4C14-B64D-833ACE4D8C9C}" srcOrd="1" destOrd="0" presId="urn:microsoft.com/office/officeart/2005/8/layout/list1"/>
    <dgm:cxn modelId="{9B31B17D-E2AA-40C6-AC5F-515B5DE88EB3}" type="presParOf" srcId="{494CB7AB-3679-4EFC-B551-27869137AE8A}" destId="{4AB66E6E-6D52-4EED-8BAF-07CDBC611ACD}" srcOrd="9" destOrd="0" presId="urn:microsoft.com/office/officeart/2005/8/layout/list1"/>
    <dgm:cxn modelId="{FC5FEC73-CCE6-4579-BED7-62BF057E9B76}" type="presParOf" srcId="{494CB7AB-3679-4EFC-B551-27869137AE8A}" destId="{72253D30-EF2C-4FE8-B9F3-E530C9CD49F5}" srcOrd="10" destOrd="0" presId="urn:microsoft.com/office/officeart/2005/8/layout/lis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B06644-942E-4AEA-9359-A0C167594002}" type="doc">
      <dgm:prSet loTypeId="urn:microsoft.com/office/officeart/2005/8/layout/list1" loCatId="list" qsTypeId="urn:microsoft.com/office/officeart/2005/8/quickstyle/simple1#35" qsCatId="simple" csTypeId="urn:microsoft.com/office/officeart/2005/8/colors/accent1_2#35" csCatId="accent1" phldr="1"/>
      <dgm:spPr/>
      <dgm:t>
        <a:bodyPr/>
        <a:lstStyle/>
        <a:p>
          <a:endParaRPr lang="ru-RU"/>
        </a:p>
      </dgm:t>
    </dgm:pt>
    <dgm:pt modelId="{744C834A-5A20-47DF-9949-855783E003BE}">
      <dgm:prSet phldrT="[Текст]" custT="1"/>
      <dgm:spPr/>
      <dgm:t>
        <a:bodyPr/>
        <a:lstStyle/>
        <a:p>
          <a:r>
            <a:rPr lang="ru-RU" sz="1400" b="1" i="1" u="sng" dirty="0" smtClean="0"/>
            <a:t>Социальная структура общества: </a:t>
          </a:r>
          <a:r>
            <a:rPr lang="ru-RU" sz="1400" i="1" dirty="0" smtClean="0"/>
            <a:t>верхушкой являлись крупные земельные собственники (юг) и торговцы (Новая Англия) средняя прослойка общества: учителя, священники; низшая ступень: бедные фермеры, наемные сельские работники, </a:t>
          </a:r>
          <a:r>
            <a:rPr lang="ru-RU" sz="1400" i="1" dirty="0" err="1" smtClean="0"/>
            <a:t>сервенты</a:t>
          </a:r>
          <a:r>
            <a:rPr lang="ru-RU" sz="1400" i="1" dirty="0" smtClean="0"/>
            <a:t>,, к концу </a:t>
          </a:r>
          <a:r>
            <a:rPr lang="en-US" sz="1400" i="1" dirty="0" smtClean="0"/>
            <a:t>XVII</a:t>
          </a:r>
          <a:r>
            <a:rPr lang="ru-RU" sz="1400" i="1" dirty="0" smtClean="0"/>
            <a:t> в на юге- рабы</a:t>
          </a:r>
          <a:endParaRPr lang="ru-RU" sz="1400" i="1" dirty="0"/>
        </a:p>
      </dgm:t>
    </dgm:pt>
    <dgm:pt modelId="{836C04FB-0960-4805-BE45-4C594AEA11B1}" type="parTrans" cxnId="{B10C0820-00B3-453E-B4E6-2E61CF8576B2}">
      <dgm:prSet/>
      <dgm:spPr/>
      <dgm:t>
        <a:bodyPr/>
        <a:lstStyle/>
        <a:p>
          <a:endParaRPr lang="ru-RU"/>
        </a:p>
      </dgm:t>
    </dgm:pt>
    <dgm:pt modelId="{4A18DF31-F21F-4A92-992D-396A605C28B0}" type="sibTrans" cxnId="{B10C0820-00B3-453E-B4E6-2E61CF8576B2}">
      <dgm:prSet/>
      <dgm:spPr/>
      <dgm:t>
        <a:bodyPr/>
        <a:lstStyle/>
        <a:p>
          <a:endParaRPr lang="ru-RU"/>
        </a:p>
      </dgm:t>
    </dgm:pt>
    <dgm:pt modelId="{DC63C330-01E3-4C1A-9A3E-5A7B4F06FAB2}">
      <dgm:prSet phldrT="[Текст]" custT="1"/>
      <dgm:spPr/>
      <dgm:t>
        <a:bodyPr/>
        <a:lstStyle/>
        <a:p>
          <a:r>
            <a:rPr lang="ru-RU" sz="1600" b="1" i="1" u="sng" dirty="0" smtClean="0"/>
            <a:t>Социальные противоречия: </a:t>
          </a:r>
          <a:r>
            <a:rPr lang="ru-RU" sz="1600" i="1" dirty="0" smtClean="0"/>
            <a:t>конфликты с индейцами, восстание рабов на юге. </a:t>
          </a:r>
        </a:p>
        <a:p>
          <a:r>
            <a:rPr lang="ru-RU" sz="1600" i="1" dirty="0" smtClean="0"/>
            <a:t>Восстание </a:t>
          </a:r>
          <a:r>
            <a:rPr lang="ru-RU" sz="1600" i="1" dirty="0" err="1" smtClean="0"/>
            <a:t>Натаниеля</a:t>
          </a:r>
          <a:r>
            <a:rPr lang="ru-RU" sz="1600" i="1" dirty="0" smtClean="0"/>
            <a:t> Бэкона в Виргинии против ограничительных мер британских властей </a:t>
          </a:r>
          <a:endParaRPr lang="ru-RU" sz="1600" i="1" dirty="0"/>
        </a:p>
      </dgm:t>
    </dgm:pt>
    <dgm:pt modelId="{FF3CB514-CAC2-48E3-AB91-6588DACABE5E}" type="parTrans" cxnId="{9505D514-E455-49D9-A3E3-6F54ECDE3A22}">
      <dgm:prSet/>
      <dgm:spPr/>
      <dgm:t>
        <a:bodyPr/>
        <a:lstStyle/>
        <a:p>
          <a:endParaRPr lang="ru-RU"/>
        </a:p>
      </dgm:t>
    </dgm:pt>
    <dgm:pt modelId="{D5AF07D6-C55D-4ECB-A629-474282CCBC0C}" type="sibTrans" cxnId="{9505D514-E455-49D9-A3E3-6F54ECDE3A22}">
      <dgm:prSet/>
      <dgm:spPr/>
      <dgm:t>
        <a:bodyPr/>
        <a:lstStyle/>
        <a:p>
          <a:endParaRPr lang="ru-RU"/>
        </a:p>
      </dgm:t>
    </dgm:pt>
    <dgm:pt modelId="{622CBAE5-EACA-44CE-BCB1-0B8FA875296F}">
      <dgm:prSet phldrT="[Текст]" custT="1"/>
      <dgm:spPr/>
      <dgm:t>
        <a:bodyPr/>
        <a:lstStyle/>
        <a:p>
          <a:r>
            <a:rPr lang="ru-RU" sz="1600" i="1" dirty="0" smtClean="0"/>
            <a:t>1689-1691 гг.- восстание </a:t>
          </a:r>
          <a:r>
            <a:rPr lang="ru-RU" sz="1600" i="1" dirty="0" err="1" smtClean="0"/>
            <a:t>Джейкоба</a:t>
          </a:r>
          <a:r>
            <a:rPr lang="ru-RU" sz="1600" i="1" dirty="0" smtClean="0"/>
            <a:t> </a:t>
          </a:r>
          <a:r>
            <a:rPr lang="ru-RU" sz="1600" i="1" dirty="0" err="1" smtClean="0"/>
            <a:t>Лейслера</a:t>
          </a:r>
          <a:r>
            <a:rPr lang="ru-RU" sz="1600" i="1" dirty="0" smtClean="0"/>
            <a:t> (против Славной революции)</a:t>
          </a:r>
          <a:endParaRPr lang="ru-RU" sz="1600" i="1" dirty="0"/>
        </a:p>
      </dgm:t>
    </dgm:pt>
    <dgm:pt modelId="{32C840D2-367F-4B71-A190-38DFF453F47E}" type="parTrans" cxnId="{30F89584-1E88-4795-8D4E-A59BD9F9186D}">
      <dgm:prSet/>
      <dgm:spPr/>
      <dgm:t>
        <a:bodyPr/>
        <a:lstStyle/>
        <a:p>
          <a:endParaRPr lang="ru-RU"/>
        </a:p>
      </dgm:t>
    </dgm:pt>
    <dgm:pt modelId="{E567BCAF-D5DD-4867-A8AA-4A6FFAC66C90}" type="sibTrans" cxnId="{30F89584-1E88-4795-8D4E-A59BD9F9186D}">
      <dgm:prSet/>
      <dgm:spPr/>
      <dgm:t>
        <a:bodyPr/>
        <a:lstStyle/>
        <a:p>
          <a:endParaRPr lang="ru-RU"/>
        </a:p>
      </dgm:t>
    </dgm:pt>
    <dgm:pt modelId="{4C169207-4C7A-44B9-9F16-5EE9932FD288}" type="pres">
      <dgm:prSet presAssocID="{92B06644-942E-4AEA-9359-A0C1675940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C64EE-A497-4AE5-A66B-617E5DEE3BFA}" type="pres">
      <dgm:prSet presAssocID="{744C834A-5A20-47DF-9949-855783E003BE}" presName="parentLin" presStyleCnt="0"/>
      <dgm:spPr/>
    </dgm:pt>
    <dgm:pt modelId="{01BB966A-CF45-4138-BF3A-D39D39E7E8B5}" type="pres">
      <dgm:prSet presAssocID="{744C834A-5A20-47DF-9949-855783E003B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D28F8DD-6D6A-46CB-89CF-19801F383F85}" type="pres">
      <dgm:prSet presAssocID="{744C834A-5A20-47DF-9949-855783E003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F6D96-1FAB-4CE1-A5C7-5AD98CEF2D51}" type="pres">
      <dgm:prSet presAssocID="{744C834A-5A20-47DF-9949-855783E003BE}" presName="negativeSpace" presStyleCnt="0"/>
      <dgm:spPr/>
    </dgm:pt>
    <dgm:pt modelId="{FE7DBAF0-713E-4F54-9850-F2395E02FC1F}" type="pres">
      <dgm:prSet presAssocID="{744C834A-5A20-47DF-9949-855783E003BE}" presName="childText" presStyleLbl="conFgAcc1" presStyleIdx="0" presStyleCnt="3">
        <dgm:presLayoutVars>
          <dgm:bulletEnabled val="1"/>
        </dgm:presLayoutVars>
      </dgm:prSet>
      <dgm:spPr/>
    </dgm:pt>
    <dgm:pt modelId="{5BC6636B-51C4-440B-9B29-EFBE46DD0B66}" type="pres">
      <dgm:prSet presAssocID="{4A18DF31-F21F-4A92-992D-396A605C28B0}" presName="spaceBetweenRectangles" presStyleCnt="0"/>
      <dgm:spPr/>
    </dgm:pt>
    <dgm:pt modelId="{7A2399A3-CFE4-49A0-8F83-1304D051930C}" type="pres">
      <dgm:prSet presAssocID="{DC63C330-01E3-4C1A-9A3E-5A7B4F06FAB2}" presName="parentLin" presStyleCnt="0"/>
      <dgm:spPr/>
    </dgm:pt>
    <dgm:pt modelId="{8C928623-EA52-4C5B-886E-515D108F018E}" type="pres">
      <dgm:prSet presAssocID="{DC63C330-01E3-4C1A-9A3E-5A7B4F06FA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3566C5-0A36-492F-ADBA-ED0BD5BCFFE6}" type="pres">
      <dgm:prSet presAssocID="{DC63C330-01E3-4C1A-9A3E-5A7B4F06FA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15698-3283-4477-A9FF-B936E2C83CD2}" type="pres">
      <dgm:prSet presAssocID="{DC63C330-01E3-4C1A-9A3E-5A7B4F06FAB2}" presName="negativeSpace" presStyleCnt="0"/>
      <dgm:spPr/>
    </dgm:pt>
    <dgm:pt modelId="{9AA4B50D-6B7D-4844-8176-0D76FBD04C05}" type="pres">
      <dgm:prSet presAssocID="{DC63C330-01E3-4C1A-9A3E-5A7B4F06FAB2}" presName="childText" presStyleLbl="conFgAcc1" presStyleIdx="1" presStyleCnt="3">
        <dgm:presLayoutVars>
          <dgm:bulletEnabled val="1"/>
        </dgm:presLayoutVars>
      </dgm:prSet>
      <dgm:spPr/>
    </dgm:pt>
    <dgm:pt modelId="{3C17B2E0-87DF-460D-AA08-923CE60E90A4}" type="pres">
      <dgm:prSet presAssocID="{D5AF07D6-C55D-4ECB-A629-474282CCBC0C}" presName="spaceBetweenRectangles" presStyleCnt="0"/>
      <dgm:spPr/>
    </dgm:pt>
    <dgm:pt modelId="{8687FEDD-0A57-42DB-9BCC-A9D635C5DE56}" type="pres">
      <dgm:prSet presAssocID="{622CBAE5-EACA-44CE-BCB1-0B8FA875296F}" presName="parentLin" presStyleCnt="0"/>
      <dgm:spPr/>
    </dgm:pt>
    <dgm:pt modelId="{E5241EA9-D68A-4F65-B2DB-5DF0F1E2237F}" type="pres">
      <dgm:prSet presAssocID="{622CBAE5-EACA-44CE-BCB1-0B8FA875296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9CBF716-6E85-44A8-9D11-3818CF06EEDB}" type="pres">
      <dgm:prSet presAssocID="{622CBAE5-EACA-44CE-BCB1-0B8FA87529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3593A-A8CD-4B03-BCAA-E24B9E234071}" type="pres">
      <dgm:prSet presAssocID="{622CBAE5-EACA-44CE-BCB1-0B8FA875296F}" presName="negativeSpace" presStyleCnt="0"/>
      <dgm:spPr/>
    </dgm:pt>
    <dgm:pt modelId="{3A96A7F1-F2E0-4DA2-9FD4-B1C29F647C67}" type="pres">
      <dgm:prSet presAssocID="{622CBAE5-EACA-44CE-BCB1-0B8FA87529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0C0820-00B3-453E-B4E6-2E61CF8576B2}" srcId="{92B06644-942E-4AEA-9359-A0C167594002}" destId="{744C834A-5A20-47DF-9949-855783E003BE}" srcOrd="0" destOrd="0" parTransId="{836C04FB-0960-4805-BE45-4C594AEA11B1}" sibTransId="{4A18DF31-F21F-4A92-992D-396A605C28B0}"/>
    <dgm:cxn modelId="{30F89584-1E88-4795-8D4E-A59BD9F9186D}" srcId="{92B06644-942E-4AEA-9359-A0C167594002}" destId="{622CBAE5-EACA-44CE-BCB1-0B8FA875296F}" srcOrd="2" destOrd="0" parTransId="{32C840D2-367F-4B71-A190-38DFF453F47E}" sibTransId="{E567BCAF-D5DD-4867-A8AA-4A6FFAC66C90}"/>
    <dgm:cxn modelId="{7759130A-E642-4036-91C1-6E30FF6066FF}" type="presOf" srcId="{DC63C330-01E3-4C1A-9A3E-5A7B4F06FAB2}" destId="{8C928623-EA52-4C5B-886E-515D108F018E}" srcOrd="0" destOrd="0" presId="urn:microsoft.com/office/officeart/2005/8/layout/list1"/>
    <dgm:cxn modelId="{8EAD809D-F590-427F-94BA-86AAB3296292}" type="presOf" srcId="{622CBAE5-EACA-44CE-BCB1-0B8FA875296F}" destId="{E5241EA9-D68A-4F65-B2DB-5DF0F1E2237F}" srcOrd="0" destOrd="0" presId="urn:microsoft.com/office/officeart/2005/8/layout/list1"/>
    <dgm:cxn modelId="{D2BB2632-A7AF-465D-B546-2F2D1898C16B}" type="presOf" srcId="{92B06644-942E-4AEA-9359-A0C167594002}" destId="{4C169207-4C7A-44B9-9F16-5EE9932FD288}" srcOrd="0" destOrd="0" presId="urn:microsoft.com/office/officeart/2005/8/layout/list1"/>
    <dgm:cxn modelId="{42716706-2559-404D-B69E-C29F5D22544D}" type="presOf" srcId="{744C834A-5A20-47DF-9949-855783E003BE}" destId="{2D28F8DD-6D6A-46CB-89CF-19801F383F85}" srcOrd="1" destOrd="0" presId="urn:microsoft.com/office/officeart/2005/8/layout/list1"/>
    <dgm:cxn modelId="{05ECEB22-E113-4F2D-BB6F-176EA9CF255A}" type="presOf" srcId="{DC63C330-01E3-4C1A-9A3E-5A7B4F06FAB2}" destId="{5E3566C5-0A36-492F-ADBA-ED0BD5BCFFE6}" srcOrd="1" destOrd="0" presId="urn:microsoft.com/office/officeart/2005/8/layout/list1"/>
    <dgm:cxn modelId="{82636E1D-DC16-45D3-9763-52CC57BA4C57}" type="presOf" srcId="{744C834A-5A20-47DF-9949-855783E003BE}" destId="{01BB966A-CF45-4138-BF3A-D39D39E7E8B5}" srcOrd="0" destOrd="0" presId="urn:microsoft.com/office/officeart/2005/8/layout/list1"/>
    <dgm:cxn modelId="{287718CE-7544-4ACC-AC43-B2162B712B30}" type="presOf" srcId="{622CBAE5-EACA-44CE-BCB1-0B8FA875296F}" destId="{59CBF716-6E85-44A8-9D11-3818CF06EEDB}" srcOrd="1" destOrd="0" presId="urn:microsoft.com/office/officeart/2005/8/layout/list1"/>
    <dgm:cxn modelId="{9505D514-E455-49D9-A3E3-6F54ECDE3A22}" srcId="{92B06644-942E-4AEA-9359-A0C167594002}" destId="{DC63C330-01E3-4C1A-9A3E-5A7B4F06FAB2}" srcOrd="1" destOrd="0" parTransId="{FF3CB514-CAC2-48E3-AB91-6588DACABE5E}" sibTransId="{D5AF07D6-C55D-4ECB-A629-474282CCBC0C}"/>
    <dgm:cxn modelId="{962EA890-FE27-415B-9995-F687899E90CF}" type="presParOf" srcId="{4C169207-4C7A-44B9-9F16-5EE9932FD288}" destId="{FE5C64EE-A497-4AE5-A66B-617E5DEE3BFA}" srcOrd="0" destOrd="0" presId="urn:microsoft.com/office/officeart/2005/8/layout/list1"/>
    <dgm:cxn modelId="{96203083-751A-44D9-88E4-385F9DB89CF7}" type="presParOf" srcId="{FE5C64EE-A497-4AE5-A66B-617E5DEE3BFA}" destId="{01BB966A-CF45-4138-BF3A-D39D39E7E8B5}" srcOrd="0" destOrd="0" presId="urn:microsoft.com/office/officeart/2005/8/layout/list1"/>
    <dgm:cxn modelId="{EBA43793-C403-4770-8474-D958B08335DE}" type="presParOf" srcId="{FE5C64EE-A497-4AE5-A66B-617E5DEE3BFA}" destId="{2D28F8DD-6D6A-46CB-89CF-19801F383F85}" srcOrd="1" destOrd="0" presId="urn:microsoft.com/office/officeart/2005/8/layout/list1"/>
    <dgm:cxn modelId="{690EC367-C57A-4652-BFBA-FA055649B948}" type="presParOf" srcId="{4C169207-4C7A-44B9-9F16-5EE9932FD288}" destId="{D04F6D96-1FAB-4CE1-A5C7-5AD98CEF2D51}" srcOrd="1" destOrd="0" presId="urn:microsoft.com/office/officeart/2005/8/layout/list1"/>
    <dgm:cxn modelId="{52F07D24-EB11-4B88-AD0E-F6D08B655923}" type="presParOf" srcId="{4C169207-4C7A-44B9-9F16-5EE9932FD288}" destId="{FE7DBAF0-713E-4F54-9850-F2395E02FC1F}" srcOrd="2" destOrd="0" presId="urn:microsoft.com/office/officeart/2005/8/layout/list1"/>
    <dgm:cxn modelId="{6B2A6A66-B017-4B69-AFDD-490C26A6F42B}" type="presParOf" srcId="{4C169207-4C7A-44B9-9F16-5EE9932FD288}" destId="{5BC6636B-51C4-440B-9B29-EFBE46DD0B66}" srcOrd="3" destOrd="0" presId="urn:microsoft.com/office/officeart/2005/8/layout/list1"/>
    <dgm:cxn modelId="{71F7C5FF-00ED-4F72-B388-AB91944743EE}" type="presParOf" srcId="{4C169207-4C7A-44B9-9F16-5EE9932FD288}" destId="{7A2399A3-CFE4-49A0-8F83-1304D051930C}" srcOrd="4" destOrd="0" presId="urn:microsoft.com/office/officeart/2005/8/layout/list1"/>
    <dgm:cxn modelId="{091C39CA-D42E-490E-AF66-7F0F3C10E9F8}" type="presParOf" srcId="{7A2399A3-CFE4-49A0-8F83-1304D051930C}" destId="{8C928623-EA52-4C5B-886E-515D108F018E}" srcOrd="0" destOrd="0" presId="urn:microsoft.com/office/officeart/2005/8/layout/list1"/>
    <dgm:cxn modelId="{3DA9EBD8-D63B-4AC7-80DD-D6B2B94C3B13}" type="presParOf" srcId="{7A2399A3-CFE4-49A0-8F83-1304D051930C}" destId="{5E3566C5-0A36-492F-ADBA-ED0BD5BCFFE6}" srcOrd="1" destOrd="0" presId="urn:microsoft.com/office/officeart/2005/8/layout/list1"/>
    <dgm:cxn modelId="{CD0B825F-EC50-4CE9-B8D8-940F2BC055AB}" type="presParOf" srcId="{4C169207-4C7A-44B9-9F16-5EE9932FD288}" destId="{92615698-3283-4477-A9FF-B936E2C83CD2}" srcOrd="5" destOrd="0" presId="urn:microsoft.com/office/officeart/2005/8/layout/list1"/>
    <dgm:cxn modelId="{8A6A0B27-9C73-451F-A1CA-7F8A86589AC0}" type="presParOf" srcId="{4C169207-4C7A-44B9-9F16-5EE9932FD288}" destId="{9AA4B50D-6B7D-4844-8176-0D76FBD04C05}" srcOrd="6" destOrd="0" presId="urn:microsoft.com/office/officeart/2005/8/layout/list1"/>
    <dgm:cxn modelId="{6942F744-DDC4-490F-A217-7C6BFC128C47}" type="presParOf" srcId="{4C169207-4C7A-44B9-9F16-5EE9932FD288}" destId="{3C17B2E0-87DF-460D-AA08-923CE60E90A4}" srcOrd="7" destOrd="0" presId="urn:microsoft.com/office/officeart/2005/8/layout/list1"/>
    <dgm:cxn modelId="{03EF8DB4-F21A-4488-AC8C-31CA56DE929A}" type="presParOf" srcId="{4C169207-4C7A-44B9-9F16-5EE9932FD288}" destId="{8687FEDD-0A57-42DB-9BCC-A9D635C5DE56}" srcOrd="8" destOrd="0" presId="urn:microsoft.com/office/officeart/2005/8/layout/list1"/>
    <dgm:cxn modelId="{75845019-4E11-449A-BD8C-342DF10D5B9D}" type="presParOf" srcId="{8687FEDD-0A57-42DB-9BCC-A9D635C5DE56}" destId="{E5241EA9-D68A-4F65-B2DB-5DF0F1E2237F}" srcOrd="0" destOrd="0" presId="urn:microsoft.com/office/officeart/2005/8/layout/list1"/>
    <dgm:cxn modelId="{BA4BBC9D-B5BC-440B-90E4-8E3B7157516C}" type="presParOf" srcId="{8687FEDD-0A57-42DB-9BCC-A9D635C5DE56}" destId="{59CBF716-6E85-44A8-9D11-3818CF06EEDB}" srcOrd="1" destOrd="0" presId="urn:microsoft.com/office/officeart/2005/8/layout/list1"/>
    <dgm:cxn modelId="{999857D6-6FD1-4374-8299-19550C5B71D1}" type="presParOf" srcId="{4C169207-4C7A-44B9-9F16-5EE9932FD288}" destId="{ACD3593A-A8CD-4B03-BCAA-E24B9E234071}" srcOrd="9" destOrd="0" presId="urn:microsoft.com/office/officeart/2005/8/layout/list1"/>
    <dgm:cxn modelId="{1429DC2C-BB41-425E-9CC0-8D130952C0B8}" type="presParOf" srcId="{4C169207-4C7A-44B9-9F16-5EE9932FD288}" destId="{3A96A7F1-F2E0-4DA2-9FD4-B1C29F647C67}" srcOrd="10" destOrd="0" presId="urn:microsoft.com/office/officeart/2005/8/layout/lis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E00699-C940-4817-86B7-7389A9989568}" type="doc">
      <dgm:prSet loTypeId="urn:microsoft.com/office/officeart/2005/8/layout/list1" loCatId="list" qsTypeId="urn:microsoft.com/office/officeart/2005/8/quickstyle/simple1#36" qsCatId="simple" csTypeId="urn:microsoft.com/office/officeart/2005/8/colors/accent1_2#36" csCatId="accent1" phldr="1"/>
      <dgm:spPr/>
      <dgm:t>
        <a:bodyPr/>
        <a:lstStyle/>
        <a:p>
          <a:endParaRPr lang="ru-RU"/>
        </a:p>
      </dgm:t>
    </dgm:pt>
    <dgm:pt modelId="{594FBB0C-B368-4350-B497-A64F946C6463}">
      <dgm:prSet phldrT="[Текст]" custT="1"/>
      <dgm:spPr/>
      <dgm:t>
        <a:bodyPr/>
        <a:lstStyle/>
        <a:p>
          <a:r>
            <a:rPr lang="ru-RU" sz="1600" b="1" i="1" u="sng" dirty="0" smtClean="0"/>
            <a:t>Причины войны за независимость:</a:t>
          </a:r>
        </a:p>
        <a:p>
          <a:r>
            <a:rPr lang="ru-RU" sz="1600" i="1" dirty="0" smtClean="0"/>
            <a:t>1)Британское правительство душило в колониях конкретные отрасли, которые могли составить конкуренцию метрополии </a:t>
          </a:r>
          <a:endParaRPr lang="ru-RU" sz="1600" i="1" dirty="0"/>
        </a:p>
      </dgm:t>
    </dgm:pt>
    <dgm:pt modelId="{A623B96D-B19F-4F47-9ED2-C2BB37351C67}" type="parTrans" cxnId="{B21F422B-5CD1-40BE-B72F-F19DEEAD51C7}">
      <dgm:prSet/>
      <dgm:spPr/>
      <dgm:t>
        <a:bodyPr/>
        <a:lstStyle/>
        <a:p>
          <a:endParaRPr lang="ru-RU"/>
        </a:p>
      </dgm:t>
    </dgm:pt>
    <dgm:pt modelId="{294060EB-447B-48AA-970E-2BFC319FDB17}" type="sibTrans" cxnId="{B21F422B-5CD1-40BE-B72F-F19DEEAD51C7}">
      <dgm:prSet/>
      <dgm:spPr/>
      <dgm:t>
        <a:bodyPr/>
        <a:lstStyle/>
        <a:p>
          <a:endParaRPr lang="ru-RU"/>
        </a:p>
      </dgm:t>
    </dgm:pt>
    <dgm:pt modelId="{B5629EEF-D93E-4F31-A083-72466732DD3C}">
      <dgm:prSet phldrT="[Текст]" custT="1"/>
      <dgm:spPr/>
      <dgm:t>
        <a:bodyPr/>
        <a:lstStyle/>
        <a:p>
          <a:r>
            <a:rPr lang="ru-RU" sz="1600" i="1" dirty="0" smtClean="0"/>
            <a:t>2) В результате победы Англии в Семилетней войне к англичанам отошли бывшие французские земли в Канаде и к западу от </a:t>
          </a:r>
          <a:r>
            <a:rPr lang="ru-RU" sz="1600" i="1" dirty="0" err="1" smtClean="0"/>
            <a:t>Аллегарских</a:t>
          </a:r>
          <a:r>
            <a:rPr lang="ru-RU" sz="1600" i="1" dirty="0" smtClean="0"/>
            <a:t> гор (Луизиана)- король Георг </a:t>
          </a:r>
          <a:r>
            <a:rPr lang="en-US" sz="1600" i="1" dirty="0" smtClean="0"/>
            <a:t>III</a:t>
          </a:r>
          <a:r>
            <a:rPr lang="ru-RU" sz="1600" i="1" dirty="0" smtClean="0"/>
            <a:t> запретил колонистам переселяться за эти горы</a:t>
          </a:r>
          <a:endParaRPr lang="ru-RU" sz="1600" i="1" dirty="0"/>
        </a:p>
      </dgm:t>
    </dgm:pt>
    <dgm:pt modelId="{CFF407BF-0EFF-4B8A-B1F5-A746FB352FE9}" type="parTrans" cxnId="{D3611937-F3CD-458C-87F6-E5DC886BC27C}">
      <dgm:prSet/>
      <dgm:spPr/>
      <dgm:t>
        <a:bodyPr/>
        <a:lstStyle/>
        <a:p>
          <a:endParaRPr lang="ru-RU"/>
        </a:p>
      </dgm:t>
    </dgm:pt>
    <dgm:pt modelId="{A6157069-2B0A-4B67-9214-1B50652A788B}" type="sibTrans" cxnId="{D3611937-F3CD-458C-87F6-E5DC886BC27C}">
      <dgm:prSet/>
      <dgm:spPr/>
      <dgm:t>
        <a:bodyPr/>
        <a:lstStyle/>
        <a:p>
          <a:endParaRPr lang="ru-RU"/>
        </a:p>
      </dgm:t>
    </dgm:pt>
    <dgm:pt modelId="{B89A6854-A74C-43AA-A56C-FDE3DC16348A}">
      <dgm:prSet phldrT="[Текст]" custT="1"/>
      <dgm:spPr/>
      <dgm:t>
        <a:bodyPr/>
        <a:lstStyle/>
        <a:p>
          <a:r>
            <a:rPr lang="ru-RU" sz="1600" i="1" dirty="0" smtClean="0"/>
            <a:t>Для восстановления затрат, англичане пытались выжать как можно больше денег из колоний (на западных землях за </a:t>
          </a:r>
          <a:r>
            <a:rPr lang="ru-RU" sz="1600" i="1" dirty="0" err="1" smtClean="0"/>
            <a:t>Аллегарскими</a:t>
          </a:r>
          <a:r>
            <a:rPr lang="ru-RU" sz="1600" i="1" dirty="0" smtClean="0"/>
            <a:t> горами взимать налоги было труднее, чем в старых прибрежных поселениях) </a:t>
          </a:r>
          <a:endParaRPr lang="ru-RU" sz="1600" i="1" dirty="0"/>
        </a:p>
      </dgm:t>
    </dgm:pt>
    <dgm:pt modelId="{0183B0C2-E6D4-4B3F-ACBA-72535239B0D2}" type="parTrans" cxnId="{C375AF0C-A59E-4913-86A5-25623042E98A}">
      <dgm:prSet/>
      <dgm:spPr/>
      <dgm:t>
        <a:bodyPr/>
        <a:lstStyle/>
        <a:p>
          <a:endParaRPr lang="ru-RU"/>
        </a:p>
      </dgm:t>
    </dgm:pt>
    <dgm:pt modelId="{DDD7BE56-3069-4562-ABC4-CBA58F0F14E7}" type="sibTrans" cxnId="{C375AF0C-A59E-4913-86A5-25623042E98A}">
      <dgm:prSet/>
      <dgm:spPr/>
      <dgm:t>
        <a:bodyPr/>
        <a:lstStyle/>
        <a:p>
          <a:endParaRPr lang="ru-RU"/>
        </a:p>
      </dgm:t>
    </dgm:pt>
    <dgm:pt modelId="{4A8900DC-1D5F-4654-8807-88F5C35EB79D}" type="pres">
      <dgm:prSet presAssocID="{52E00699-C940-4817-86B7-7389A99895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C54BD-2806-4944-9884-9DAEB2BB3417}" type="pres">
      <dgm:prSet presAssocID="{594FBB0C-B368-4350-B497-A64F946C6463}" presName="parentLin" presStyleCnt="0"/>
      <dgm:spPr/>
    </dgm:pt>
    <dgm:pt modelId="{0115FC88-6CDD-4366-B400-AE735C25F261}" type="pres">
      <dgm:prSet presAssocID="{594FBB0C-B368-4350-B497-A64F946C646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EFA561D-13E3-4825-9192-A39175BE54CF}" type="pres">
      <dgm:prSet presAssocID="{594FBB0C-B368-4350-B497-A64F946C64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35215-BBB9-42A2-BEA2-637CD98881A9}" type="pres">
      <dgm:prSet presAssocID="{594FBB0C-B368-4350-B497-A64F946C6463}" presName="negativeSpace" presStyleCnt="0"/>
      <dgm:spPr/>
    </dgm:pt>
    <dgm:pt modelId="{3B5AE924-65FC-4B55-A5C3-19532F17F60D}" type="pres">
      <dgm:prSet presAssocID="{594FBB0C-B368-4350-B497-A64F946C6463}" presName="childText" presStyleLbl="conFgAcc1" presStyleIdx="0" presStyleCnt="3">
        <dgm:presLayoutVars>
          <dgm:bulletEnabled val="1"/>
        </dgm:presLayoutVars>
      </dgm:prSet>
      <dgm:spPr/>
    </dgm:pt>
    <dgm:pt modelId="{E293A19A-FF7C-49E7-A8AE-5CA4DEB0950D}" type="pres">
      <dgm:prSet presAssocID="{294060EB-447B-48AA-970E-2BFC319FDB17}" presName="spaceBetweenRectangles" presStyleCnt="0"/>
      <dgm:spPr/>
    </dgm:pt>
    <dgm:pt modelId="{1FEDC236-B02B-40FA-8974-7B2B13F284EF}" type="pres">
      <dgm:prSet presAssocID="{B5629EEF-D93E-4F31-A083-72466732DD3C}" presName="parentLin" presStyleCnt="0"/>
      <dgm:spPr/>
    </dgm:pt>
    <dgm:pt modelId="{46536197-7756-444E-B1F7-D671D0E97101}" type="pres">
      <dgm:prSet presAssocID="{B5629EEF-D93E-4F31-A083-72466732DD3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0FD9BE-597A-4347-8A1F-48229A86F436}" type="pres">
      <dgm:prSet presAssocID="{B5629EEF-D93E-4F31-A083-72466732DD3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02FE5-8A18-45EA-971B-1B7D6DAEE29C}" type="pres">
      <dgm:prSet presAssocID="{B5629EEF-D93E-4F31-A083-72466732DD3C}" presName="negativeSpace" presStyleCnt="0"/>
      <dgm:spPr/>
    </dgm:pt>
    <dgm:pt modelId="{66B73660-81B4-4438-A25D-4A33E73C74FA}" type="pres">
      <dgm:prSet presAssocID="{B5629EEF-D93E-4F31-A083-72466732DD3C}" presName="childText" presStyleLbl="conFgAcc1" presStyleIdx="1" presStyleCnt="3">
        <dgm:presLayoutVars>
          <dgm:bulletEnabled val="1"/>
        </dgm:presLayoutVars>
      </dgm:prSet>
      <dgm:spPr/>
    </dgm:pt>
    <dgm:pt modelId="{C66E1938-7C1E-4F8C-953C-D2C4C4D1C535}" type="pres">
      <dgm:prSet presAssocID="{A6157069-2B0A-4B67-9214-1B50652A788B}" presName="spaceBetweenRectangles" presStyleCnt="0"/>
      <dgm:spPr/>
    </dgm:pt>
    <dgm:pt modelId="{C34673F0-C688-4B25-896B-9D159BA06C29}" type="pres">
      <dgm:prSet presAssocID="{B89A6854-A74C-43AA-A56C-FDE3DC16348A}" presName="parentLin" presStyleCnt="0"/>
      <dgm:spPr/>
    </dgm:pt>
    <dgm:pt modelId="{F6E0C5DF-2529-47C8-AE2D-7E36CE8EA2D9}" type="pres">
      <dgm:prSet presAssocID="{B89A6854-A74C-43AA-A56C-FDE3DC16348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ACA3FDB-5CA2-4CFE-ACFA-F0E793B7C4B8}" type="pres">
      <dgm:prSet presAssocID="{B89A6854-A74C-43AA-A56C-FDE3DC1634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2D5E5-D8D1-4D8E-A645-0F519BB70BCF}" type="pres">
      <dgm:prSet presAssocID="{B89A6854-A74C-43AA-A56C-FDE3DC16348A}" presName="negativeSpace" presStyleCnt="0"/>
      <dgm:spPr/>
    </dgm:pt>
    <dgm:pt modelId="{81CB73E3-71E1-4BE2-BB28-D7C75E8DDF8B}" type="pres">
      <dgm:prSet presAssocID="{B89A6854-A74C-43AA-A56C-FDE3DC1634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3EA863-FECA-4CAD-A745-226263895E65}" type="presOf" srcId="{B5629EEF-D93E-4F31-A083-72466732DD3C}" destId="{46536197-7756-444E-B1F7-D671D0E97101}" srcOrd="0" destOrd="0" presId="urn:microsoft.com/office/officeart/2005/8/layout/list1"/>
    <dgm:cxn modelId="{B28D6C11-EF81-40CE-B3E8-3F7A585C1506}" type="presOf" srcId="{594FBB0C-B368-4350-B497-A64F946C6463}" destId="{0115FC88-6CDD-4366-B400-AE735C25F261}" srcOrd="0" destOrd="0" presId="urn:microsoft.com/office/officeart/2005/8/layout/list1"/>
    <dgm:cxn modelId="{B21F422B-5CD1-40BE-B72F-F19DEEAD51C7}" srcId="{52E00699-C940-4817-86B7-7389A9989568}" destId="{594FBB0C-B368-4350-B497-A64F946C6463}" srcOrd="0" destOrd="0" parTransId="{A623B96D-B19F-4F47-9ED2-C2BB37351C67}" sibTransId="{294060EB-447B-48AA-970E-2BFC319FDB17}"/>
    <dgm:cxn modelId="{BECC1726-83E5-41ED-B8CA-3C4F5253A5D9}" type="presOf" srcId="{52E00699-C940-4817-86B7-7389A9989568}" destId="{4A8900DC-1D5F-4654-8807-88F5C35EB79D}" srcOrd="0" destOrd="0" presId="urn:microsoft.com/office/officeart/2005/8/layout/list1"/>
    <dgm:cxn modelId="{D3611937-F3CD-458C-87F6-E5DC886BC27C}" srcId="{52E00699-C940-4817-86B7-7389A9989568}" destId="{B5629EEF-D93E-4F31-A083-72466732DD3C}" srcOrd="1" destOrd="0" parTransId="{CFF407BF-0EFF-4B8A-B1F5-A746FB352FE9}" sibTransId="{A6157069-2B0A-4B67-9214-1B50652A788B}"/>
    <dgm:cxn modelId="{2D311FC4-A1AB-4AB4-8929-8A71E40322EC}" type="presOf" srcId="{594FBB0C-B368-4350-B497-A64F946C6463}" destId="{8EFA561D-13E3-4825-9192-A39175BE54CF}" srcOrd="1" destOrd="0" presId="urn:microsoft.com/office/officeart/2005/8/layout/list1"/>
    <dgm:cxn modelId="{C375AF0C-A59E-4913-86A5-25623042E98A}" srcId="{52E00699-C940-4817-86B7-7389A9989568}" destId="{B89A6854-A74C-43AA-A56C-FDE3DC16348A}" srcOrd="2" destOrd="0" parTransId="{0183B0C2-E6D4-4B3F-ACBA-72535239B0D2}" sibTransId="{DDD7BE56-3069-4562-ABC4-CBA58F0F14E7}"/>
    <dgm:cxn modelId="{1ECFCF40-1129-4552-BC27-120E44275E1F}" type="presOf" srcId="{B5629EEF-D93E-4F31-A083-72466732DD3C}" destId="{0D0FD9BE-597A-4347-8A1F-48229A86F436}" srcOrd="1" destOrd="0" presId="urn:microsoft.com/office/officeart/2005/8/layout/list1"/>
    <dgm:cxn modelId="{6EF68A0B-1422-4D0A-9C59-59F3CAA1F9F9}" type="presOf" srcId="{B89A6854-A74C-43AA-A56C-FDE3DC16348A}" destId="{F6E0C5DF-2529-47C8-AE2D-7E36CE8EA2D9}" srcOrd="0" destOrd="0" presId="urn:microsoft.com/office/officeart/2005/8/layout/list1"/>
    <dgm:cxn modelId="{27B060A4-B31F-4E22-A2BB-BA5EFFA63872}" type="presOf" srcId="{B89A6854-A74C-43AA-A56C-FDE3DC16348A}" destId="{5ACA3FDB-5CA2-4CFE-ACFA-F0E793B7C4B8}" srcOrd="1" destOrd="0" presId="urn:microsoft.com/office/officeart/2005/8/layout/list1"/>
    <dgm:cxn modelId="{3E0CBE3A-73CE-4660-803E-6323567ACE73}" type="presParOf" srcId="{4A8900DC-1D5F-4654-8807-88F5C35EB79D}" destId="{6A4C54BD-2806-4944-9884-9DAEB2BB3417}" srcOrd="0" destOrd="0" presId="urn:microsoft.com/office/officeart/2005/8/layout/list1"/>
    <dgm:cxn modelId="{76C5D45E-6342-4B68-912B-75A19ABC4A63}" type="presParOf" srcId="{6A4C54BD-2806-4944-9884-9DAEB2BB3417}" destId="{0115FC88-6CDD-4366-B400-AE735C25F261}" srcOrd="0" destOrd="0" presId="urn:microsoft.com/office/officeart/2005/8/layout/list1"/>
    <dgm:cxn modelId="{691D4422-3BFF-40B5-A661-EA8D99FD0FD6}" type="presParOf" srcId="{6A4C54BD-2806-4944-9884-9DAEB2BB3417}" destId="{8EFA561D-13E3-4825-9192-A39175BE54CF}" srcOrd="1" destOrd="0" presId="urn:microsoft.com/office/officeart/2005/8/layout/list1"/>
    <dgm:cxn modelId="{FE9C41A8-A142-43C4-9958-28CBD8FAD374}" type="presParOf" srcId="{4A8900DC-1D5F-4654-8807-88F5C35EB79D}" destId="{BDF35215-BBB9-42A2-BEA2-637CD98881A9}" srcOrd="1" destOrd="0" presId="urn:microsoft.com/office/officeart/2005/8/layout/list1"/>
    <dgm:cxn modelId="{AD04161A-995D-4DC6-89D6-96FEB42E2806}" type="presParOf" srcId="{4A8900DC-1D5F-4654-8807-88F5C35EB79D}" destId="{3B5AE924-65FC-4B55-A5C3-19532F17F60D}" srcOrd="2" destOrd="0" presId="urn:microsoft.com/office/officeart/2005/8/layout/list1"/>
    <dgm:cxn modelId="{2F6A7AC6-2677-43BA-830A-4F041035B9A1}" type="presParOf" srcId="{4A8900DC-1D5F-4654-8807-88F5C35EB79D}" destId="{E293A19A-FF7C-49E7-A8AE-5CA4DEB0950D}" srcOrd="3" destOrd="0" presId="urn:microsoft.com/office/officeart/2005/8/layout/list1"/>
    <dgm:cxn modelId="{79C97CF9-69F3-4F2D-A28A-4E49E41EDC7A}" type="presParOf" srcId="{4A8900DC-1D5F-4654-8807-88F5C35EB79D}" destId="{1FEDC236-B02B-40FA-8974-7B2B13F284EF}" srcOrd="4" destOrd="0" presId="urn:microsoft.com/office/officeart/2005/8/layout/list1"/>
    <dgm:cxn modelId="{D605E5D7-B2A6-4B31-A133-FCCBEC426E5F}" type="presParOf" srcId="{1FEDC236-B02B-40FA-8974-7B2B13F284EF}" destId="{46536197-7756-444E-B1F7-D671D0E97101}" srcOrd="0" destOrd="0" presId="urn:microsoft.com/office/officeart/2005/8/layout/list1"/>
    <dgm:cxn modelId="{746D32ED-BDB5-49C8-BE67-A21EA95E6380}" type="presParOf" srcId="{1FEDC236-B02B-40FA-8974-7B2B13F284EF}" destId="{0D0FD9BE-597A-4347-8A1F-48229A86F436}" srcOrd="1" destOrd="0" presId="urn:microsoft.com/office/officeart/2005/8/layout/list1"/>
    <dgm:cxn modelId="{531F5B7A-12B3-4813-925F-7E481A46B0D9}" type="presParOf" srcId="{4A8900DC-1D5F-4654-8807-88F5C35EB79D}" destId="{3A702FE5-8A18-45EA-971B-1B7D6DAEE29C}" srcOrd="5" destOrd="0" presId="urn:microsoft.com/office/officeart/2005/8/layout/list1"/>
    <dgm:cxn modelId="{C0A480E9-6267-437B-8752-DDCB0D92BA45}" type="presParOf" srcId="{4A8900DC-1D5F-4654-8807-88F5C35EB79D}" destId="{66B73660-81B4-4438-A25D-4A33E73C74FA}" srcOrd="6" destOrd="0" presId="urn:microsoft.com/office/officeart/2005/8/layout/list1"/>
    <dgm:cxn modelId="{91D54205-B559-4DCA-A2D8-AEFB1D9D2D73}" type="presParOf" srcId="{4A8900DC-1D5F-4654-8807-88F5C35EB79D}" destId="{C66E1938-7C1E-4F8C-953C-D2C4C4D1C535}" srcOrd="7" destOrd="0" presId="urn:microsoft.com/office/officeart/2005/8/layout/list1"/>
    <dgm:cxn modelId="{84405296-848F-4C69-A992-1347259A0437}" type="presParOf" srcId="{4A8900DC-1D5F-4654-8807-88F5C35EB79D}" destId="{C34673F0-C688-4B25-896B-9D159BA06C29}" srcOrd="8" destOrd="0" presId="urn:microsoft.com/office/officeart/2005/8/layout/list1"/>
    <dgm:cxn modelId="{80217445-9F36-4714-B077-5F6ED5764B60}" type="presParOf" srcId="{C34673F0-C688-4B25-896B-9D159BA06C29}" destId="{F6E0C5DF-2529-47C8-AE2D-7E36CE8EA2D9}" srcOrd="0" destOrd="0" presId="urn:microsoft.com/office/officeart/2005/8/layout/list1"/>
    <dgm:cxn modelId="{4A8E06A4-3CFF-431B-92F7-37D7B841E912}" type="presParOf" srcId="{C34673F0-C688-4B25-896B-9D159BA06C29}" destId="{5ACA3FDB-5CA2-4CFE-ACFA-F0E793B7C4B8}" srcOrd="1" destOrd="0" presId="urn:microsoft.com/office/officeart/2005/8/layout/list1"/>
    <dgm:cxn modelId="{D4F1B540-ADF2-4F8B-89FC-0819676ABD8F}" type="presParOf" srcId="{4A8900DC-1D5F-4654-8807-88F5C35EB79D}" destId="{6DC2D5E5-D8D1-4D8E-A645-0F519BB70BCF}" srcOrd="9" destOrd="0" presId="urn:microsoft.com/office/officeart/2005/8/layout/list1"/>
    <dgm:cxn modelId="{BCB1C586-3E00-47F2-9277-6B98969E5779}" type="presParOf" srcId="{4A8900DC-1D5F-4654-8807-88F5C35EB79D}" destId="{81CB73E3-71E1-4BE2-BB28-D7C75E8DDF8B}" srcOrd="10" destOrd="0" presId="urn:microsoft.com/office/officeart/2005/8/layout/list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ED8B68-4D53-4C81-9979-7C08350FAB00}" type="doc">
      <dgm:prSet loTypeId="urn:microsoft.com/office/officeart/2005/8/layout/list1" loCatId="list" qsTypeId="urn:microsoft.com/office/officeart/2005/8/quickstyle/simple1#37" qsCatId="simple" csTypeId="urn:microsoft.com/office/officeart/2005/8/colors/accent1_2#37" csCatId="accent1" phldr="1"/>
      <dgm:spPr/>
      <dgm:t>
        <a:bodyPr/>
        <a:lstStyle/>
        <a:p>
          <a:endParaRPr lang="ru-RU"/>
        </a:p>
      </dgm:t>
    </dgm:pt>
    <dgm:pt modelId="{2A358E37-7792-40CA-B944-31A4ADE3C355}">
      <dgm:prSet phldrT="[Текст]" custT="1"/>
      <dgm:spPr/>
      <dgm:t>
        <a:bodyPr/>
        <a:lstStyle/>
        <a:p>
          <a:r>
            <a:rPr lang="ru-RU" sz="1400" i="1" dirty="0" smtClean="0"/>
            <a:t>3) 1765 г. Введение гербового сбора (за каждую торговую сделку, за выпуск газеты и публикацию- колонисты платили налоги) 1767 г. Введены пошлины на ввоз товаров из Англии. Все это вызывало недовольство колонистов. </a:t>
          </a:r>
          <a:endParaRPr lang="ru-RU" sz="1400" i="1" dirty="0"/>
        </a:p>
      </dgm:t>
    </dgm:pt>
    <dgm:pt modelId="{733F9485-3D77-413A-9723-C43F20CBCB11}" type="parTrans" cxnId="{9B8EBB9B-3C55-4D63-8B6B-7056F6C343AA}">
      <dgm:prSet/>
      <dgm:spPr/>
      <dgm:t>
        <a:bodyPr/>
        <a:lstStyle/>
        <a:p>
          <a:endParaRPr lang="ru-RU"/>
        </a:p>
      </dgm:t>
    </dgm:pt>
    <dgm:pt modelId="{5D6CB3F7-7910-4C14-92BC-A96BAC90084E}" type="sibTrans" cxnId="{9B8EBB9B-3C55-4D63-8B6B-7056F6C343AA}">
      <dgm:prSet/>
      <dgm:spPr/>
      <dgm:t>
        <a:bodyPr/>
        <a:lstStyle/>
        <a:p>
          <a:endParaRPr lang="ru-RU"/>
        </a:p>
      </dgm:t>
    </dgm:pt>
    <dgm:pt modelId="{2F1DD700-3ED7-41F9-B4E9-7AAF539E00F6}">
      <dgm:prSet phldrT="[Текст]" custT="1"/>
      <dgm:spPr/>
      <dgm:t>
        <a:bodyPr/>
        <a:lstStyle/>
        <a:p>
          <a:r>
            <a:rPr lang="ru-RU" sz="1600" i="1" dirty="0" smtClean="0"/>
            <a:t>Английские товары стали бойкотировать 1773 г. «Бостонское чаепитие» (группа жителей Бостона переодевшись индейцами, проникла на английский корабли и сбросила в море дешевый чай)</a:t>
          </a:r>
          <a:endParaRPr lang="ru-RU" sz="1600" i="1" dirty="0"/>
        </a:p>
      </dgm:t>
    </dgm:pt>
    <dgm:pt modelId="{EC633704-E88D-4EAE-AE02-0E3BAE64448C}" type="parTrans" cxnId="{8AE3C122-F13F-490A-9B62-B239F0EF6D3F}">
      <dgm:prSet/>
      <dgm:spPr/>
      <dgm:t>
        <a:bodyPr/>
        <a:lstStyle/>
        <a:p>
          <a:endParaRPr lang="ru-RU"/>
        </a:p>
      </dgm:t>
    </dgm:pt>
    <dgm:pt modelId="{AD295737-9BBA-4DAF-BED9-9BA1DFEC152F}" type="sibTrans" cxnId="{8AE3C122-F13F-490A-9B62-B239F0EF6D3F}">
      <dgm:prSet/>
      <dgm:spPr/>
      <dgm:t>
        <a:bodyPr/>
        <a:lstStyle/>
        <a:p>
          <a:endParaRPr lang="ru-RU"/>
        </a:p>
      </dgm:t>
    </dgm:pt>
    <dgm:pt modelId="{A8665585-3053-4306-B3FB-30FA6AAC6215}">
      <dgm:prSet phldrT="[Текст]" custT="1"/>
      <dgm:spPr/>
      <dgm:t>
        <a:bodyPr/>
        <a:lstStyle/>
        <a:p>
          <a:r>
            <a:rPr lang="ru-RU" sz="1600" i="1" dirty="0" smtClean="0"/>
            <a:t>Патриотические призывы </a:t>
          </a:r>
          <a:r>
            <a:rPr lang="ru-RU" sz="1600" i="1" dirty="0" err="1" smtClean="0"/>
            <a:t>Бенджамина</a:t>
          </a:r>
          <a:r>
            <a:rPr lang="ru-RU" sz="1600" i="1" dirty="0" smtClean="0"/>
            <a:t> Франклина</a:t>
          </a:r>
          <a:endParaRPr lang="ru-RU" sz="1600" i="1" dirty="0"/>
        </a:p>
      </dgm:t>
    </dgm:pt>
    <dgm:pt modelId="{5A065323-3076-4717-BBB9-22FC7A15AA07}" type="parTrans" cxnId="{FB469F80-AC02-4268-8AD4-03907BEB4758}">
      <dgm:prSet/>
      <dgm:spPr/>
      <dgm:t>
        <a:bodyPr/>
        <a:lstStyle/>
        <a:p>
          <a:endParaRPr lang="ru-RU"/>
        </a:p>
      </dgm:t>
    </dgm:pt>
    <dgm:pt modelId="{9A7B0570-290B-4B0A-AA87-6AC3B9A37DE0}" type="sibTrans" cxnId="{FB469F80-AC02-4268-8AD4-03907BEB4758}">
      <dgm:prSet/>
      <dgm:spPr/>
      <dgm:t>
        <a:bodyPr/>
        <a:lstStyle/>
        <a:p>
          <a:endParaRPr lang="ru-RU"/>
        </a:p>
      </dgm:t>
    </dgm:pt>
    <dgm:pt modelId="{E8B64657-734E-4242-8875-73947F2721F5}" type="pres">
      <dgm:prSet presAssocID="{74ED8B68-4D53-4C81-9979-7C08350FAB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633EF-A02D-4E29-B2F2-8A7637F6BB08}" type="pres">
      <dgm:prSet presAssocID="{2A358E37-7792-40CA-B944-31A4ADE3C355}" presName="parentLin" presStyleCnt="0"/>
      <dgm:spPr/>
    </dgm:pt>
    <dgm:pt modelId="{490684BE-7A5E-4954-8218-B6C0581D0EED}" type="pres">
      <dgm:prSet presAssocID="{2A358E37-7792-40CA-B944-31A4ADE3C35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6D65069-F528-42FA-876A-ED3CA93A9CCE}" type="pres">
      <dgm:prSet presAssocID="{2A358E37-7792-40CA-B944-31A4ADE3C3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E7F04-3D22-45D8-BADB-C1DFF23C9616}" type="pres">
      <dgm:prSet presAssocID="{2A358E37-7792-40CA-B944-31A4ADE3C355}" presName="negativeSpace" presStyleCnt="0"/>
      <dgm:spPr/>
    </dgm:pt>
    <dgm:pt modelId="{35D392DA-5404-4692-A7C4-208627B79FC4}" type="pres">
      <dgm:prSet presAssocID="{2A358E37-7792-40CA-B944-31A4ADE3C355}" presName="childText" presStyleLbl="conFgAcc1" presStyleIdx="0" presStyleCnt="3">
        <dgm:presLayoutVars>
          <dgm:bulletEnabled val="1"/>
        </dgm:presLayoutVars>
      </dgm:prSet>
      <dgm:spPr/>
    </dgm:pt>
    <dgm:pt modelId="{C21F4496-01B8-44D4-922D-D9FBD7A6FEC5}" type="pres">
      <dgm:prSet presAssocID="{5D6CB3F7-7910-4C14-92BC-A96BAC90084E}" presName="spaceBetweenRectangles" presStyleCnt="0"/>
      <dgm:spPr/>
    </dgm:pt>
    <dgm:pt modelId="{DF27D86E-FC1A-4BCE-92EA-FF543008ED6F}" type="pres">
      <dgm:prSet presAssocID="{2F1DD700-3ED7-41F9-B4E9-7AAF539E00F6}" presName="parentLin" presStyleCnt="0"/>
      <dgm:spPr/>
    </dgm:pt>
    <dgm:pt modelId="{D626D151-5B18-4AA4-8187-EDA90ACFE102}" type="pres">
      <dgm:prSet presAssocID="{2F1DD700-3ED7-41F9-B4E9-7AAF539E00F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6D18E0B-BDF1-4B5D-804C-557DF17A9684}" type="pres">
      <dgm:prSet presAssocID="{2F1DD700-3ED7-41F9-B4E9-7AAF539E00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0A27-7047-4198-89B6-DB34A5C65D97}" type="pres">
      <dgm:prSet presAssocID="{2F1DD700-3ED7-41F9-B4E9-7AAF539E00F6}" presName="negativeSpace" presStyleCnt="0"/>
      <dgm:spPr/>
    </dgm:pt>
    <dgm:pt modelId="{C2491980-B789-4EB7-BD58-2F3A532A694E}" type="pres">
      <dgm:prSet presAssocID="{2F1DD700-3ED7-41F9-B4E9-7AAF539E00F6}" presName="childText" presStyleLbl="conFgAcc1" presStyleIdx="1" presStyleCnt="3">
        <dgm:presLayoutVars>
          <dgm:bulletEnabled val="1"/>
        </dgm:presLayoutVars>
      </dgm:prSet>
      <dgm:spPr/>
    </dgm:pt>
    <dgm:pt modelId="{E50C2400-E2F5-47B7-998E-9F3EF571A803}" type="pres">
      <dgm:prSet presAssocID="{AD295737-9BBA-4DAF-BED9-9BA1DFEC152F}" presName="spaceBetweenRectangles" presStyleCnt="0"/>
      <dgm:spPr/>
    </dgm:pt>
    <dgm:pt modelId="{FBF51173-A19B-4633-A1EB-C39BE57408E4}" type="pres">
      <dgm:prSet presAssocID="{A8665585-3053-4306-B3FB-30FA6AAC6215}" presName="parentLin" presStyleCnt="0"/>
      <dgm:spPr/>
    </dgm:pt>
    <dgm:pt modelId="{300FBAB1-4081-4E95-99D2-793227C13B3F}" type="pres">
      <dgm:prSet presAssocID="{A8665585-3053-4306-B3FB-30FA6AAC621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28D7BE9-F075-406F-B1C2-A925F51CCBA0}" type="pres">
      <dgm:prSet presAssocID="{A8665585-3053-4306-B3FB-30FA6AAC62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6833F-5032-40AF-9197-9DEC0733E462}" type="pres">
      <dgm:prSet presAssocID="{A8665585-3053-4306-B3FB-30FA6AAC6215}" presName="negativeSpace" presStyleCnt="0"/>
      <dgm:spPr/>
    </dgm:pt>
    <dgm:pt modelId="{4DC6E026-FFC2-48A8-B0F3-96AC3000C01A}" type="pres">
      <dgm:prSet presAssocID="{A8665585-3053-4306-B3FB-30FA6AAC62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60CEE0A-C990-4E4C-8A58-BC3BB231BD4B}" type="presOf" srcId="{A8665585-3053-4306-B3FB-30FA6AAC6215}" destId="{300FBAB1-4081-4E95-99D2-793227C13B3F}" srcOrd="0" destOrd="0" presId="urn:microsoft.com/office/officeart/2005/8/layout/list1"/>
    <dgm:cxn modelId="{4B0F4070-4439-4CBD-A378-D09C386BA1F8}" type="presOf" srcId="{2A358E37-7792-40CA-B944-31A4ADE3C355}" destId="{490684BE-7A5E-4954-8218-B6C0581D0EED}" srcOrd="0" destOrd="0" presId="urn:microsoft.com/office/officeart/2005/8/layout/list1"/>
    <dgm:cxn modelId="{9B8EBB9B-3C55-4D63-8B6B-7056F6C343AA}" srcId="{74ED8B68-4D53-4C81-9979-7C08350FAB00}" destId="{2A358E37-7792-40CA-B944-31A4ADE3C355}" srcOrd="0" destOrd="0" parTransId="{733F9485-3D77-413A-9723-C43F20CBCB11}" sibTransId="{5D6CB3F7-7910-4C14-92BC-A96BAC90084E}"/>
    <dgm:cxn modelId="{4AB1CF5D-BF80-4176-951E-D840ECCA97DF}" type="presOf" srcId="{2F1DD700-3ED7-41F9-B4E9-7AAF539E00F6}" destId="{96D18E0B-BDF1-4B5D-804C-557DF17A9684}" srcOrd="1" destOrd="0" presId="urn:microsoft.com/office/officeart/2005/8/layout/list1"/>
    <dgm:cxn modelId="{2B81DE9B-75C6-4605-97AB-26B5C98CBC61}" type="presOf" srcId="{74ED8B68-4D53-4C81-9979-7C08350FAB00}" destId="{E8B64657-734E-4242-8875-73947F2721F5}" srcOrd="0" destOrd="0" presId="urn:microsoft.com/office/officeart/2005/8/layout/list1"/>
    <dgm:cxn modelId="{8AE3C122-F13F-490A-9B62-B239F0EF6D3F}" srcId="{74ED8B68-4D53-4C81-9979-7C08350FAB00}" destId="{2F1DD700-3ED7-41F9-B4E9-7AAF539E00F6}" srcOrd="1" destOrd="0" parTransId="{EC633704-E88D-4EAE-AE02-0E3BAE64448C}" sibTransId="{AD295737-9BBA-4DAF-BED9-9BA1DFEC152F}"/>
    <dgm:cxn modelId="{407AE52D-DCE4-46A1-B5D8-20D8A76F8373}" type="presOf" srcId="{2F1DD700-3ED7-41F9-B4E9-7AAF539E00F6}" destId="{D626D151-5B18-4AA4-8187-EDA90ACFE102}" srcOrd="0" destOrd="0" presId="urn:microsoft.com/office/officeart/2005/8/layout/list1"/>
    <dgm:cxn modelId="{FB469F80-AC02-4268-8AD4-03907BEB4758}" srcId="{74ED8B68-4D53-4C81-9979-7C08350FAB00}" destId="{A8665585-3053-4306-B3FB-30FA6AAC6215}" srcOrd="2" destOrd="0" parTransId="{5A065323-3076-4717-BBB9-22FC7A15AA07}" sibTransId="{9A7B0570-290B-4B0A-AA87-6AC3B9A37DE0}"/>
    <dgm:cxn modelId="{52E42AD9-E1F0-4959-99B1-3FB65DF08081}" type="presOf" srcId="{A8665585-3053-4306-B3FB-30FA6AAC6215}" destId="{B28D7BE9-F075-406F-B1C2-A925F51CCBA0}" srcOrd="1" destOrd="0" presId="urn:microsoft.com/office/officeart/2005/8/layout/list1"/>
    <dgm:cxn modelId="{EEA40422-981C-436A-8B5F-91CAC95DDBB8}" type="presOf" srcId="{2A358E37-7792-40CA-B944-31A4ADE3C355}" destId="{F6D65069-F528-42FA-876A-ED3CA93A9CCE}" srcOrd="1" destOrd="0" presId="urn:microsoft.com/office/officeart/2005/8/layout/list1"/>
    <dgm:cxn modelId="{18630714-C179-423C-92C5-5FE9DCD19085}" type="presParOf" srcId="{E8B64657-734E-4242-8875-73947F2721F5}" destId="{FDF633EF-A02D-4E29-B2F2-8A7637F6BB08}" srcOrd="0" destOrd="0" presId="urn:microsoft.com/office/officeart/2005/8/layout/list1"/>
    <dgm:cxn modelId="{73BB39EC-C843-4331-9E22-17F9E2D08DE2}" type="presParOf" srcId="{FDF633EF-A02D-4E29-B2F2-8A7637F6BB08}" destId="{490684BE-7A5E-4954-8218-B6C0581D0EED}" srcOrd="0" destOrd="0" presId="urn:microsoft.com/office/officeart/2005/8/layout/list1"/>
    <dgm:cxn modelId="{ABD61903-C606-40FD-8CE0-0A2A784FF0FC}" type="presParOf" srcId="{FDF633EF-A02D-4E29-B2F2-8A7637F6BB08}" destId="{F6D65069-F528-42FA-876A-ED3CA93A9CCE}" srcOrd="1" destOrd="0" presId="urn:microsoft.com/office/officeart/2005/8/layout/list1"/>
    <dgm:cxn modelId="{210A984E-7F61-485F-A4E4-09F41C56B642}" type="presParOf" srcId="{E8B64657-734E-4242-8875-73947F2721F5}" destId="{44AE7F04-3D22-45D8-BADB-C1DFF23C9616}" srcOrd="1" destOrd="0" presId="urn:microsoft.com/office/officeart/2005/8/layout/list1"/>
    <dgm:cxn modelId="{7B335062-2883-4859-BBB3-02FEC432EC6B}" type="presParOf" srcId="{E8B64657-734E-4242-8875-73947F2721F5}" destId="{35D392DA-5404-4692-A7C4-208627B79FC4}" srcOrd="2" destOrd="0" presId="urn:microsoft.com/office/officeart/2005/8/layout/list1"/>
    <dgm:cxn modelId="{76531742-AA55-4031-970E-874BA9BA207E}" type="presParOf" srcId="{E8B64657-734E-4242-8875-73947F2721F5}" destId="{C21F4496-01B8-44D4-922D-D9FBD7A6FEC5}" srcOrd="3" destOrd="0" presId="urn:microsoft.com/office/officeart/2005/8/layout/list1"/>
    <dgm:cxn modelId="{99BCF1FE-5FCF-4640-9DDF-589109E24517}" type="presParOf" srcId="{E8B64657-734E-4242-8875-73947F2721F5}" destId="{DF27D86E-FC1A-4BCE-92EA-FF543008ED6F}" srcOrd="4" destOrd="0" presId="urn:microsoft.com/office/officeart/2005/8/layout/list1"/>
    <dgm:cxn modelId="{FC4EE83E-1A98-4759-BA9A-162FFE8AB844}" type="presParOf" srcId="{DF27D86E-FC1A-4BCE-92EA-FF543008ED6F}" destId="{D626D151-5B18-4AA4-8187-EDA90ACFE102}" srcOrd="0" destOrd="0" presId="urn:microsoft.com/office/officeart/2005/8/layout/list1"/>
    <dgm:cxn modelId="{00298D89-763E-4E40-A9C1-DCD4022C3606}" type="presParOf" srcId="{DF27D86E-FC1A-4BCE-92EA-FF543008ED6F}" destId="{96D18E0B-BDF1-4B5D-804C-557DF17A9684}" srcOrd="1" destOrd="0" presId="urn:microsoft.com/office/officeart/2005/8/layout/list1"/>
    <dgm:cxn modelId="{79AEA274-B717-4D48-ABC0-FB84D52EFAD6}" type="presParOf" srcId="{E8B64657-734E-4242-8875-73947F2721F5}" destId="{70190A27-7047-4198-89B6-DB34A5C65D97}" srcOrd="5" destOrd="0" presId="urn:microsoft.com/office/officeart/2005/8/layout/list1"/>
    <dgm:cxn modelId="{5F6BF44B-341D-49DE-8943-4A2FA47F821C}" type="presParOf" srcId="{E8B64657-734E-4242-8875-73947F2721F5}" destId="{C2491980-B789-4EB7-BD58-2F3A532A694E}" srcOrd="6" destOrd="0" presId="urn:microsoft.com/office/officeart/2005/8/layout/list1"/>
    <dgm:cxn modelId="{74371C71-7104-4388-9C74-81E7AB098511}" type="presParOf" srcId="{E8B64657-734E-4242-8875-73947F2721F5}" destId="{E50C2400-E2F5-47B7-998E-9F3EF571A803}" srcOrd="7" destOrd="0" presId="urn:microsoft.com/office/officeart/2005/8/layout/list1"/>
    <dgm:cxn modelId="{B7F93F01-2535-4B20-9AD5-738BDB271196}" type="presParOf" srcId="{E8B64657-734E-4242-8875-73947F2721F5}" destId="{FBF51173-A19B-4633-A1EB-C39BE57408E4}" srcOrd="8" destOrd="0" presId="urn:microsoft.com/office/officeart/2005/8/layout/list1"/>
    <dgm:cxn modelId="{652E6CDF-D32F-4C4E-849E-F2AB329673D9}" type="presParOf" srcId="{FBF51173-A19B-4633-A1EB-C39BE57408E4}" destId="{300FBAB1-4081-4E95-99D2-793227C13B3F}" srcOrd="0" destOrd="0" presId="urn:microsoft.com/office/officeart/2005/8/layout/list1"/>
    <dgm:cxn modelId="{69040415-9A96-4675-953A-5632B0470323}" type="presParOf" srcId="{FBF51173-A19B-4633-A1EB-C39BE57408E4}" destId="{B28D7BE9-F075-406F-B1C2-A925F51CCBA0}" srcOrd="1" destOrd="0" presId="urn:microsoft.com/office/officeart/2005/8/layout/list1"/>
    <dgm:cxn modelId="{3E0D1731-7262-42AA-890E-B0595D6EAC5D}" type="presParOf" srcId="{E8B64657-734E-4242-8875-73947F2721F5}" destId="{2F76833F-5032-40AF-9197-9DEC0733E462}" srcOrd="9" destOrd="0" presId="urn:microsoft.com/office/officeart/2005/8/layout/list1"/>
    <dgm:cxn modelId="{3F9A345C-F437-410A-A23B-60ECCD712A08}" type="presParOf" srcId="{E8B64657-734E-4242-8875-73947F2721F5}" destId="{4DC6E026-FFC2-48A8-B0F3-96AC3000C01A}" srcOrd="10" destOrd="0" presId="urn:microsoft.com/office/officeart/2005/8/layout/lis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313DD6-B6C2-4109-BCC9-F2B223AB83B3}" type="doc">
      <dgm:prSet loTypeId="urn:microsoft.com/office/officeart/2005/8/layout/list1" loCatId="list" qsTypeId="urn:microsoft.com/office/officeart/2005/8/quickstyle/simple1#38" qsCatId="simple" csTypeId="urn:microsoft.com/office/officeart/2005/8/colors/accent1_2#38" csCatId="accent1" phldr="1"/>
      <dgm:spPr/>
      <dgm:t>
        <a:bodyPr/>
        <a:lstStyle/>
        <a:p>
          <a:endParaRPr lang="ru-RU"/>
        </a:p>
      </dgm:t>
    </dgm:pt>
    <dgm:pt modelId="{C63DF3EC-4204-4AA2-AD4A-1B4BC4748DE9}">
      <dgm:prSet phldrT="[Текст]" custT="1"/>
      <dgm:spPr/>
      <dgm:t>
        <a:bodyPr/>
        <a:lstStyle/>
        <a:p>
          <a:r>
            <a:rPr lang="ru-RU" sz="1400" b="1" i="1" u="sng" dirty="0" smtClean="0"/>
            <a:t>Ход событий: </a:t>
          </a:r>
          <a:r>
            <a:rPr lang="ru-RU" sz="1400" i="1" dirty="0" smtClean="0"/>
            <a:t>19 апреля 1775 г. Первые сражения между британскими войсками и колонистами у городов </a:t>
          </a:r>
          <a:r>
            <a:rPr lang="ru-RU" sz="1400" i="1" dirty="0" err="1" smtClean="0"/>
            <a:t>Лексингтон</a:t>
          </a:r>
          <a:r>
            <a:rPr lang="ru-RU" sz="1400" i="1" dirty="0" smtClean="0"/>
            <a:t> и Конкорд-победа колонистов; на Конгрессе в Филадельфии создание регулярной армии (Джордж Вашингтон)</a:t>
          </a:r>
          <a:endParaRPr lang="ru-RU" sz="1400" i="1" dirty="0"/>
        </a:p>
      </dgm:t>
    </dgm:pt>
    <dgm:pt modelId="{5DA7E05F-4EE0-4567-A1FB-830C29BD7049}" type="parTrans" cxnId="{AA876B74-4987-4D6E-8FC5-346C70F25935}">
      <dgm:prSet/>
      <dgm:spPr/>
      <dgm:t>
        <a:bodyPr/>
        <a:lstStyle/>
        <a:p>
          <a:endParaRPr lang="ru-RU"/>
        </a:p>
      </dgm:t>
    </dgm:pt>
    <dgm:pt modelId="{3B071EC8-2D23-4418-8D63-12A7A073F720}" type="sibTrans" cxnId="{AA876B74-4987-4D6E-8FC5-346C70F25935}">
      <dgm:prSet/>
      <dgm:spPr/>
      <dgm:t>
        <a:bodyPr/>
        <a:lstStyle/>
        <a:p>
          <a:endParaRPr lang="ru-RU"/>
        </a:p>
      </dgm:t>
    </dgm:pt>
    <dgm:pt modelId="{9FE0FA40-A467-456A-9ABC-19373040F253}">
      <dgm:prSet phldrT="[Текст]" custT="1"/>
      <dgm:spPr/>
      <dgm:t>
        <a:bodyPr/>
        <a:lstStyle/>
        <a:p>
          <a:r>
            <a:rPr lang="ru-RU" sz="1600" i="1" dirty="0" smtClean="0"/>
            <a:t>Поражение колонистов за холм </a:t>
          </a:r>
          <a:r>
            <a:rPr lang="ru-RU" sz="1600" i="1" dirty="0" err="1" smtClean="0"/>
            <a:t>Бенкер</a:t>
          </a:r>
          <a:endParaRPr lang="ru-RU" sz="1600" i="1" dirty="0" smtClean="0"/>
        </a:p>
        <a:p>
          <a:r>
            <a:rPr lang="ru-RU" sz="1600" i="1" dirty="0" smtClean="0"/>
            <a:t>1776 г. Победа колонистов в сражении за Бостон (заняли </a:t>
          </a:r>
          <a:r>
            <a:rPr lang="ru-RU" sz="1600" i="1" dirty="0" err="1" smtClean="0"/>
            <a:t>Дорчестерские</a:t>
          </a:r>
          <a:r>
            <a:rPr lang="ru-RU" sz="1600" i="1" dirty="0" smtClean="0"/>
            <a:t> высоты)</a:t>
          </a:r>
          <a:endParaRPr lang="ru-RU" sz="1600" i="1" dirty="0"/>
        </a:p>
      </dgm:t>
    </dgm:pt>
    <dgm:pt modelId="{A4831924-ACFC-44F7-8EB3-EB041F9EC6E1}" type="parTrans" cxnId="{9CCA1E01-1D10-438A-B415-7D16D3A5EDE8}">
      <dgm:prSet/>
      <dgm:spPr/>
      <dgm:t>
        <a:bodyPr/>
        <a:lstStyle/>
        <a:p>
          <a:endParaRPr lang="ru-RU"/>
        </a:p>
      </dgm:t>
    </dgm:pt>
    <dgm:pt modelId="{FF641552-9992-44FF-88A9-B64D07E57031}" type="sibTrans" cxnId="{9CCA1E01-1D10-438A-B415-7D16D3A5EDE8}">
      <dgm:prSet/>
      <dgm:spPr/>
      <dgm:t>
        <a:bodyPr/>
        <a:lstStyle/>
        <a:p>
          <a:endParaRPr lang="ru-RU"/>
        </a:p>
      </dgm:t>
    </dgm:pt>
    <dgm:pt modelId="{185903C9-A398-4DC5-A312-6703C96F04AB}">
      <dgm:prSet phldrT="[Текст]" custT="1"/>
      <dgm:spPr/>
      <dgm:t>
        <a:bodyPr/>
        <a:lstStyle/>
        <a:p>
          <a:r>
            <a:rPr lang="ru-RU" sz="1600" i="1" dirty="0" smtClean="0"/>
            <a:t>4 июля 1776 г. Конгресс принял Декларацию независимости (разработана  Томасом </a:t>
          </a:r>
          <a:r>
            <a:rPr lang="ru-RU" sz="1600" i="1" dirty="0" err="1" smtClean="0"/>
            <a:t>Джефферсоном</a:t>
          </a:r>
          <a:r>
            <a:rPr lang="ru-RU" sz="1600" i="1" dirty="0" smtClean="0"/>
            <a:t>) образование США</a:t>
          </a:r>
          <a:endParaRPr lang="ru-RU" sz="1600" i="1" dirty="0"/>
        </a:p>
      </dgm:t>
    </dgm:pt>
    <dgm:pt modelId="{82FEE751-E376-4232-88A4-932522ECFFC5}" type="parTrans" cxnId="{7F975441-C930-4B18-9CC5-DFB9C4D52807}">
      <dgm:prSet/>
      <dgm:spPr/>
      <dgm:t>
        <a:bodyPr/>
        <a:lstStyle/>
        <a:p>
          <a:endParaRPr lang="ru-RU"/>
        </a:p>
      </dgm:t>
    </dgm:pt>
    <dgm:pt modelId="{62FA9210-F981-48C5-AF26-3420A3A7E76F}" type="sibTrans" cxnId="{7F975441-C930-4B18-9CC5-DFB9C4D52807}">
      <dgm:prSet/>
      <dgm:spPr/>
      <dgm:t>
        <a:bodyPr/>
        <a:lstStyle/>
        <a:p>
          <a:endParaRPr lang="ru-RU"/>
        </a:p>
      </dgm:t>
    </dgm:pt>
    <dgm:pt modelId="{81CD4719-93F6-4F9B-9925-0A2E508959E2}" type="pres">
      <dgm:prSet presAssocID="{17313DD6-B6C2-4109-BCC9-F2B223AB83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D5078-5B74-433A-9985-164B9F4568A9}" type="pres">
      <dgm:prSet presAssocID="{C63DF3EC-4204-4AA2-AD4A-1B4BC4748DE9}" presName="parentLin" presStyleCnt="0"/>
      <dgm:spPr/>
    </dgm:pt>
    <dgm:pt modelId="{C9D6DBC2-9EA9-4DCD-A051-82D1D03A564C}" type="pres">
      <dgm:prSet presAssocID="{C63DF3EC-4204-4AA2-AD4A-1B4BC4748DE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3E6A2F7-1B42-4720-AF08-6EF75143C659}" type="pres">
      <dgm:prSet presAssocID="{C63DF3EC-4204-4AA2-AD4A-1B4BC4748D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C82E0-E26D-4817-8FCD-4CE765548BF9}" type="pres">
      <dgm:prSet presAssocID="{C63DF3EC-4204-4AA2-AD4A-1B4BC4748DE9}" presName="negativeSpace" presStyleCnt="0"/>
      <dgm:spPr/>
    </dgm:pt>
    <dgm:pt modelId="{039A6F6E-E40F-442B-A35B-BEF9575DCE34}" type="pres">
      <dgm:prSet presAssocID="{C63DF3EC-4204-4AA2-AD4A-1B4BC4748DE9}" presName="childText" presStyleLbl="conFgAcc1" presStyleIdx="0" presStyleCnt="3">
        <dgm:presLayoutVars>
          <dgm:bulletEnabled val="1"/>
        </dgm:presLayoutVars>
      </dgm:prSet>
      <dgm:spPr/>
    </dgm:pt>
    <dgm:pt modelId="{87B1177F-766C-43BE-BEED-BF80FCE9E85E}" type="pres">
      <dgm:prSet presAssocID="{3B071EC8-2D23-4418-8D63-12A7A073F720}" presName="spaceBetweenRectangles" presStyleCnt="0"/>
      <dgm:spPr/>
    </dgm:pt>
    <dgm:pt modelId="{29997745-CC7A-419B-9880-93D3DA079A06}" type="pres">
      <dgm:prSet presAssocID="{9FE0FA40-A467-456A-9ABC-19373040F253}" presName="parentLin" presStyleCnt="0"/>
      <dgm:spPr/>
    </dgm:pt>
    <dgm:pt modelId="{B975F35C-2690-4BD4-BC76-77B47ED0B6BA}" type="pres">
      <dgm:prSet presAssocID="{9FE0FA40-A467-456A-9ABC-19373040F2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D593008-D854-4C09-A6B3-21DAC3EC2669}" type="pres">
      <dgm:prSet presAssocID="{9FE0FA40-A467-456A-9ABC-19373040F2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4A6FE-70C2-4A58-A2A0-EEEF5534F997}" type="pres">
      <dgm:prSet presAssocID="{9FE0FA40-A467-456A-9ABC-19373040F253}" presName="negativeSpace" presStyleCnt="0"/>
      <dgm:spPr/>
    </dgm:pt>
    <dgm:pt modelId="{47C5E883-7696-4F15-9F9D-E6804D1608ED}" type="pres">
      <dgm:prSet presAssocID="{9FE0FA40-A467-456A-9ABC-19373040F253}" presName="childText" presStyleLbl="conFgAcc1" presStyleIdx="1" presStyleCnt="3">
        <dgm:presLayoutVars>
          <dgm:bulletEnabled val="1"/>
        </dgm:presLayoutVars>
      </dgm:prSet>
      <dgm:spPr/>
    </dgm:pt>
    <dgm:pt modelId="{4F79A112-0732-40B2-8C22-880A8CFC00FC}" type="pres">
      <dgm:prSet presAssocID="{FF641552-9992-44FF-88A9-B64D07E57031}" presName="spaceBetweenRectangles" presStyleCnt="0"/>
      <dgm:spPr/>
    </dgm:pt>
    <dgm:pt modelId="{6C7E6064-35D6-4400-9777-7548F444D206}" type="pres">
      <dgm:prSet presAssocID="{185903C9-A398-4DC5-A312-6703C96F04AB}" presName="parentLin" presStyleCnt="0"/>
      <dgm:spPr/>
    </dgm:pt>
    <dgm:pt modelId="{359B0296-B22E-42D1-B57A-38E2F59A1AD8}" type="pres">
      <dgm:prSet presAssocID="{185903C9-A398-4DC5-A312-6703C96F04A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32C10D3-7360-4866-959B-13F969B0CFE2}" type="pres">
      <dgm:prSet presAssocID="{185903C9-A398-4DC5-A312-6703C96F04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2BCFF-45F7-4285-AD98-87B7399184E7}" type="pres">
      <dgm:prSet presAssocID="{185903C9-A398-4DC5-A312-6703C96F04AB}" presName="negativeSpace" presStyleCnt="0"/>
      <dgm:spPr/>
    </dgm:pt>
    <dgm:pt modelId="{3BFBE1F4-FE25-4CAE-A1B5-50B2EE5E199F}" type="pres">
      <dgm:prSet presAssocID="{185903C9-A398-4DC5-A312-6703C96F04A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F163F1-3735-4F53-8E20-28CC05EFC8E3}" type="presOf" srcId="{185903C9-A398-4DC5-A312-6703C96F04AB}" destId="{C32C10D3-7360-4866-959B-13F969B0CFE2}" srcOrd="1" destOrd="0" presId="urn:microsoft.com/office/officeart/2005/8/layout/list1"/>
    <dgm:cxn modelId="{DFDDE278-BD8C-4E1A-BDF9-40B8285BB4D7}" type="presOf" srcId="{9FE0FA40-A467-456A-9ABC-19373040F253}" destId="{3D593008-D854-4C09-A6B3-21DAC3EC2669}" srcOrd="1" destOrd="0" presId="urn:microsoft.com/office/officeart/2005/8/layout/list1"/>
    <dgm:cxn modelId="{C1AFC2EF-2788-4F94-9A08-C4DC100FDFCB}" type="presOf" srcId="{17313DD6-B6C2-4109-BCC9-F2B223AB83B3}" destId="{81CD4719-93F6-4F9B-9925-0A2E508959E2}" srcOrd="0" destOrd="0" presId="urn:microsoft.com/office/officeart/2005/8/layout/list1"/>
    <dgm:cxn modelId="{AA876B74-4987-4D6E-8FC5-346C70F25935}" srcId="{17313DD6-B6C2-4109-BCC9-F2B223AB83B3}" destId="{C63DF3EC-4204-4AA2-AD4A-1B4BC4748DE9}" srcOrd="0" destOrd="0" parTransId="{5DA7E05F-4EE0-4567-A1FB-830C29BD7049}" sibTransId="{3B071EC8-2D23-4418-8D63-12A7A073F720}"/>
    <dgm:cxn modelId="{8EA59A87-7702-4AC4-8176-8BEBD20B62A1}" type="presOf" srcId="{9FE0FA40-A467-456A-9ABC-19373040F253}" destId="{B975F35C-2690-4BD4-BC76-77B47ED0B6BA}" srcOrd="0" destOrd="0" presId="urn:microsoft.com/office/officeart/2005/8/layout/list1"/>
    <dgm:cxn modelId="{1824DFAD-7CEA-409B-AECC-3583044FC496}" type="presOf" srcId="{C63DF3EC-4204-4AA2-AD4A-1B4BC4748DE9}" destId="{C9D6DBC2-9EA9-4DCD-A051-82D1D03A564C}" srcOrd="0" destOrd="0" presId="urn:microsoft.com/office/officeart/2005/8/layout/list1"/>
    <dgm:cxn modelId="{4F52AFD9-D048-4932-9127-9E358185D630}" type="presOf" srcId="{185903C9-A398-4DC5-A312-6703C96F04AB}" destId="{359B0296-B22E-42D1-B57A-38E2F59A1AD8}" srcOrd="0" destOrd="0" presId="urn:microsoft.com/office/officeart/2005/8/layout/list1"/>
    <dgm:cxn modelId="{9CCA1E01-1D10-438A-B415-7D16D3A5EDE8}" srcId="{17313DD6-B6C2-4109-BCC9-F2B223AB83B3}" destId="{9FE0FA40-A467-456A-9ABC-19373040F253}" srcOrd="1" destOrd="0" parTransId="{A4831924-ACFC-44F7-8EB3-EB041F9EC6E1}" sibTransId="{FF641552-9992-44FF-88A9-B64D07E57031}"/>
    <dgm:cxn modelId="{0A0C0F03-45A1-4B3B-B252-A65E3926074B}" type="presOf" srcId="{C63DF3EC-4204-4AA2-AD4A-1B4BC4748DE9}" destId="{03E6A2F7-1B42-4720-AF08-6EF75143C659}" srcOrd="1" destOrd="0" presId="urn:microsoft.com/office/officeart/2005/8/layout/list1"/>
    <dgm:cxn modelId="{7F975441-C930-4B18-9CC5-DFB9C4D52807}" srcId="{17313DD6-B6C2-4109-BCC9-F2B223AB83B3}" destId="{185903C9-A398-4DC5-A312-6703C96F04AB}" srcOrd="2" destOrd="0" parTransId="{82FEE751-E376-4232-88A4-932522ECFFC5}" sibTransId="{62FA9210-F981-48C5-AF26-3420A3A7E76F}"/>
    <dgm:cxn modelId="{60B76069-0040-4D07-9559-5735EF737B65}" type="presParOf" srcId="{81CD4719-93F6-4F9B-9925-0A2E508959E2}" destId="{69CD5078-5B74-433A-9985-164B9F4568A9}" srcOrd="0" destOrd="0" presId="urn:microsoft.com/office/officeart/2005/8/layout/list1"/>
    <dgm:cxn modelId="{06E437B5-980B-4032-9EA7-02D77F9376EB}" type="presParOf" srcId="{69CD5078-5B74-433A-9985-164B9F4568A9}" destId="{C9D6DBC2-9EA9-4DCD-A051-82D1D03A564C}" srcOrd="0" destOrd="0" presId="urn:microsoft.com/office/officeart/2005/8/layout/list1"/>
    <dgm:cxn modelId="{001683C8-7968-48EF-8800-C4034F1F8354}" type="presParOf" srcId="{69CD5078-5B74-433A-9985-164B9F4568A9}" destId="{03E6A2F7-1B42-4720-AF08-6EF75143C659}" srcOrd="1" destOrd="0" presId="urn:microsoft.com/office/officeart/2005/8/layout/list1"/>
    <dgm:cxn modelId="{AC9001C5-E9E1-48B6-BF2B-6DC7B6B7708B}" type="presParOf" srcId="{81CD4719-93F6-4F9B-9925-0A2E508959E2}" destId="{071C82E0-E26D-4817-8FCD-4CE765548BF9}" srcOrd="1" destOrd="0" presId="urn:microsoft.com/office/officeart/2005/8/layout/list1"/>
    <dgm:cxn modelId="{A1410D7C-0387-48CD-B151-514E443AA4D1}" type="presParOf" srcId="{81CD4719-93F6-4F9B-9925-0A2E508959E2}" destId="{039A6F6E-E40F-442B-A35B-BEF9575DCE34}" srcOrd="2" destOrd="0" presId="urn:microsoft.com/office/officeart/2005/8/layout/list1"/>
    <dgm:cxn modelId="{C2563F18-50DE-4E84-A4CE-5B1F2F51F51C}" type="presParOf" srcId="{81CD4719-93F6-4F9B-9925-0A2E508959E2}" destId="{87B1177F-766C-43BE-BEED-BF80FCE9E85E}" srcOrd="3" destOrd="0" presId="urn:microsoft.com/office/officeart/2005/8/layout/list1"/>
    <dgm:cxn modelId="{1CF6F399-B9A0-4D57-9A0D-B7FB3FD3CB83}" type="presParOf" srcId="{81CD4719-93F6-4F9B-9925-0A2E508959E2}" destId="{29997745-CC7A-419B-9880-93D3DA079A06}" srcOrd="4" destOrd="0" presId="urn:microsoft.com/office/officeart/2005/8/layout/list1"/>
    <dgm:cxn modelId="{61C065D7-60FE-43EA-9874-E2F918C00F97}" type="presParOf" srcId="{29997745-CC7A-419B-9880-93D3DA079A06}" destId="{B975F35C-2690-4BD4-BC76-77B47ED0B6BA}" srcOrd="0" destOrd="0" presId="urn:microsoft.com/office/officeart/2005/8/layout/list1"/>
    <dgm:cxn modelId="{91437415-DC1B-44E1-812F-5FF4F167AE7C}" type="presParOf" srcId="{29997745-CC7A-419B-9880-93D3DA079A06}" destId="{3D593008-D854-4C09-A6B3-21DAC3EC2669}" srcOrd="1" destOrd="0" presId="urn:microsoft.com/office/officeart/2005/8/layout/list1"/>
    <dgm:cxn modelId="{6A4837F4-69B9-4459-B09C-786DD6F4DAE0}" type="presParOf" srcId="{81CD4719-93F6-4F9B-9925-0A2E508959E2}" destId="{A824A6FE-70C2-4A58-A2A0-EEEF5534F997}" srcOrd="5" destOrd="0" presId="urn:microsoft.com/office/officeart/2005/8/layout/list1"/>
    <dgm:cxn modelId="{02CD6E3A-CC39-4D50-9DC7-B9747A80F2BC}" type="presParOf" srcId="{81CD4719-93F6-4F9B-9925-0A2E508959E2}" destId="{47C5E883-7696-4F15-9F9D-E6804D1608ED}" srcOrd="6" destOrd="0" presId="urn:microsoft.com/office/officeart/2005/8/layout/list1"/>
    <dgm:cxn modelId="{EB475F74-29B3-4A1A-8569-6731AF8B2A7E}" type="presParOf" srcId="{81CD4719-93F6-4F9B-9925-0A2E508959E2}" destId="{4F79A112-0732-40B2-8C22-880A8CFC00FC}" srcOrd="7" destOrd="0" presId="urn:microsoft.com/office/officeart/2005/8/layout/list1"/>
    <dgm:cxn modelId="{11C40707-A5CD-4A5B-93EA-CCEF23F39952}" type="presParOf" srcId="{81CD4719-93F6-4F9B-9925-0A2E508959E2}" destId="{6C7E6064-35D6-4400-9777-7548F444D206}" srcOrd="8" destOrd="0" presId="urn:microsoft.com/office/officeart/2005/8/layout/list1"/>
    <dgm:cxn modelId="{CBA0BC00-5319-4AE2-9B71-A640CD8F0D0E}" type="presParOf" srcId="{6C7E6064-35D6-4400-9777-7548F444D206}" destId="{359B0296-B22E-42D1-B57A-38E2F59A1AD8}" srcOrd="0" destOrd="0" presId="urn:microsoft.com/office/officeart/2005/8/layout/list1"/>
    <dgm:cxn modelId="{E6B4D9D7-72F0-4980-9254-EAF82C0D7B36}" type="presParOf" srcId="{6C7E6064-35D6-4400-9777-7548F444D206}" destId="{C32C10D3-7360-4866-959B-13F969B0CFE2}" srcOrd="1" destOrd="0" presId="urn:microsoft.com/office/officeart/2005/8/layout/list1"/>
    <dgm:cxn modelId="{C0003472-0C7F-468D-8B2A-788709580E95}" type="presParOf" srcId="{81CD4719-93F6-4F9B-9925-0A2E508959E2}" destId="{97E2BCFF-45F7-4285-AD98-87B7399184E7}" srcOrd="9" destOrd="0" presId="urn:microsoft.com/office/officeart/2005/8/layout/list1"/>
    <dgm:cxn modelId="{1E712A40-DCA8-4AC6-B985-B55B46E1884A}" type="presParOf" srcId="{81CD4719-93F6-4F9B-9925-0A2E508959E2}" destId="{3BFBE1F4-FE25-4CAE-A1B5-50B2EE5E199F}" srcOrd="10" destOrd="0" presId="urn:microsoft.com/office/officeart/2005/8/layout/list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C6E58CD-63C1-4659-A8A1-6B9690B89028}" type="doc">
      <dgm:prSet loTypeId="urn:microsoft.com/office/officeart/2005/8/layout/list1" loCatId="list" qsTypeId="urn:microsoft.com/office/officeart/2005/8/quickstyle/simple1#39" qsCatId="simple" csTypeId="urn:microsoft.com/office/officeart/2005/8/colors/accent1_2#39" csCatId="accent1" phldr="1"/>
      <dgm:spPr/>
      <dgm:t>
        <a:bodyPr/>
        <a:lstStyle/>
        <a:p>
          <a:endParaRPr lang="ru-RU"/>
        </a:p>
      </dgm:t>
    </dgm:pt>
    <dgm:pt modelId="{83AD10D3-C7A4-414D-BE8A-7D6AE5C687B9}">
      <dgm:prSet phldrT="[Текст]" custT="1"/>
      <dgm:spPr/>
      <dgm:t>
        <a:bodyPr/>
        <a:lstStyle/>
        <a:p>
          <a:r>
            <a:rPr lang="ru-RU" sz="1600" b="1" i="1" u="sng" dirty="0" smtClean="0"/>
            <a:t>Перелом в войне.  </a:t>
          </a:r>
        </a:p>
        <a:p>
          <a:r>
            <a:rPr lang="ru-RU" sz="1600" b="0" i="1" u="none" dirty="0" smtClean="0"/>
            <a:t>1776 г. Конгресс принимает решение дать по окончанию войны каждому солдату 100 акров земли. 17 октября 1777 г. Победа американцев у </a:t>
          </a:r>
          <a:r>
            <a:rPr lang="ru-RU" sz="1600" b="0" i="1" u="none" dirty="0" err="1" smtClean="0"/>
            <a:t>Саратоги</a:t>
          </a:r>
          <a:r>
            <a:rPr lang="ru-RU" sz="1600" b="0" i="1" u="none" dirty="0" smtClean="0"/>
            <a:t>.</a:t>
          </a:r>
        </a:p>
      </dgm:t>
    </dgm:pt>
    <dgm:pt modelId="{DBFBEC2D-DCED-440B-9807-2D7D730F3EB1}" type="parTrans" cxnId="{C6C26E6D-71BC-4B70-BC23-323BEB8E404F}">
      <dgm:prSet/>
      <dgm:spPr/>
      <dgm:t>
        <a:bodyPr/>
        <a:lstStyle/>
        <a:p>
          <a:endParaRPr lang="ru-RU"/>
        </a:p>
      </dgm:t>
    </dgm:pt>
    <dgm:pt modelId="{B6E78DA4-DECC-4427-9E00-A38B3070E39E}" type="sibTrans" cxnId="{C6C26E6D-71BC-4B70-BC23-323BEB8E404F}">
      <dgm:prSet/>
      <dgm:spPr/>
      <dgm:t>
        <a:bodyPr/>
        <a:lstStyle/>
        <a:p>
          <a:endParaRPr lang="ru-RU"/>
        </a:p>
      </dgm:t>
    </dgm:pt>
    <dgm:pt modelId="{ABD0EABB-2FC5-47DC-9FCC-9B4178B2A890}">
      <dgm:prSet phldrT="[Текст]" custT="1"/>
      <dgm:spPr/>
      <dgm:t>
        <a:bodyPr/>
        <a:lstStyle/>
        <a:p>
          <a:r>
            <a:rPr lang="ru-RU" sz="1600" i="1" dirty="0" smtClean="0"/>
            <a:t>Февраль 1778 г. США заключили союз с Францией, так же в союз вступили испанцы и Голландия</a:t>
          </a:r>
        </a:p>
        <a:p>
          <a:r>
            <a:rPr lang="ru-RU" sz="1600" i="1" dirty="0" smtClean="0"/>
            <a:t>1780 г. Декларация о «вооруженном нейтралитете»</a:t>
          </a:r>
          <a:endParaRPr lang="ru-RU" sz="1600" i="1" dirty="0"/>
        </a:p>
      </dgm:t>
    </dgm:pt>
    <dgm:pt modelId="{4A1A456C-DD23-4BD7-A8CB-8523EE3A103F}" type="parTrans" cxnId="{8AC442D8-4853-4279-8074-2E2CB90D1DD1}">
      <dgm:prSet/>
      <dgm:spPr/>
      <dgm:t>
        <a:bodyPr/>
        <a:lstStyle/>
        <a:p>
          <a:endParaRPr lang="ru-RU"/>
        </a:p>
      </dgm:t>
    </dgm:pt>
    <dgm:pt modelId="{49C3FC27-4667-4AF2-B073-36B4394A78EA}" type="sibTrans" cxnId="{8AC442D8-4853-4279-8074-2E2CB90D1DD1}">
      <dgm:prSet/>
      <dgm:spPr/>
      <dgm:t>
        <a:bodyPr/>
        <a:lstStyle/>
        <a:p>
          <a:endParaRPr lang="ru-RU"/>
        </a:p>
      </dgm:t>
    </dgm:pt>
    <dgm:pt modelId="{922464A4-F8FF-471E-AFED-DF6085524159}">
      <dgm:prSet phldrT="[Текст]" custT="1"/>
      <dgm:spPr/>
      <dgm:t>
        <a:bodyPr/>
        <a:lstStyle/>
        <a:p>
          <a:r>
            <a:rPr lang="ru-RU" sz="1600" i="1" dirty="0" smtClean="0"/>
            <a:t>Итог: 19 октября 1781 г. американские и французские войска заставили капитулировать англичан в </a:t>
          </a:r>
          <a:r>
            <a:rPr lang="ru-RU" sz="1600" i="1" dirty="0" err="1" smtClean="0"/>
            <a:t>Йорктауне</a:t>
          </a:r>
          <a:endParaRPr lang="ru-RU" sz="1600" i="1" dirty="0" smtClean="0"/>
        </a:p>
        <a:p>
          <a:r>
            <a:rPr lang="ru-RU" sz="1600" i="1" dirty="0" smtClean="0"/>
            <a:t>1783 г. Мирный договор в Париже</a:t>
          </a:r>
          <a:endParaRPr lang="ru-RU" sz="1600" i="1" dirty="0"/>
        </a:p>
      </dgm:t>
    </dgm:pt>
    <dgm:pt modelId="{87B24126-50E0-4FB7-8F8D-B3CF0D231B52}" type="parTrans" cxnId="{560EC132-6743-4185-AEC0-0325A83E39EA}">
      <dgm:prSet/>
      <dgm:spPr/>
      <dgm:t>
        <a:bodyPr/>
        <a:lstStyle/>
        <a:p>
          <a:endParaRPr lang="ru-RU"/>
        </a:p>
      </dgm:t>
    </dgm:pt>
    <dgm:pt modelId="{B47937D7-0D52-48BA-AD15-DD0489BB1355}" type="sibTrans" cxnId="{560EC132-6743-4185-AEC0-0325A83E39EA}">
      <dgm:prSet/>
      <dgm:spPr/>
      <dgm:t>
        <a:bodyPr/>
        <a:lstStyle/>
        <a:p>
          <a:endParaRPr lang="ru-RU"/>
        </a:p>
      </dgm:t>
    </dgm:pt>
    <dgm:pt modelId="{2AE2BF88-6EEA-43D6-AF56-1DCE80B4AC2E}" type="pres">
      <dgm:prSet presAssocID="{BC6E58CD-63C1-4659-A8A1-6B9690B890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CA4CD8-384C-486A-9DA9-9E9AFE422B06}" type="pres">
      <dgm:prSet presAssocID="{83AD10D3-C7A4-414D-BE8A-7D6AE5C687B9}" presName="parentLin" presStyleCnt="0"/>
      <dgm:spPr/>
    </dgm:pt>
    <dgm:pt modelId="{387AA97B-41B7-43CF-BF90-5A6763516CE5}" type="pres">
      <dgm:prSet presAssocID="{83AD10D3-C7A4-414D-BE8A-7D6AE5C687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72FA58-4286-418B-A4FE-64CB6B4637BD}" type="pres">
      <dgm:prSet presAssocID="{83AD10D3-C7A4-414D-BE8A-7D6AE5C687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C0C66-0351-4304-8AA5-F918C8D61C69}" type="pres">
      <dgm:prSet presAssocID="{83AD10D3-C7A4-414D-BE8A-7D6AE5C687B9}" presName="negativeSpace" presStyleCnt="0"/>
      <dgm:spPr/>
    </dgm:pt>
    <dgm:pt modelId="{D15EA222-73F0-41C8-8816-8F87BC2C9E2C}" type="pres">
      <dgm:prSet presAssocID="{83AD10D3-C7A4-414D-BE8A-7D6AE5C687B9}" presName="childText" presStyleLbl="conFgAcc1" presStyleIdx="0" presStyleCnt="3">
        <dgm:presLayoutVars>
          <dgm:bulletEnabled val="1"/>
        </dgm:presLayoutVars>
      </dgm:prSet>
      <dgm:spPr/>
    </dgm:pt>
    <dgm:pt modelId="{6A8B1525-6865-4CFC-AB96-87480D640966}" type="pres">
      <dgm:prSet presAssocID="{B6E78DA4-DECC-4427-9E00-A38B3070E39E}" presName="spaceBetweenRectangles" presStyleCnt="0"/>
      <dgm:spPr/>
    </dgm:pt>
    <dgm:pt modelId="{32195BB1-750F-4CD9-8FC9-7929D851DA65}" type="pres">
      <dgm:prSet presAssocID="{ABD0EABB-2FC5-47DC-9FCC-9B4178B2A890}" presName="parentLin" presStyleCnt="0"/>
      <dgm:spPr/>
    </dgm:pt>
    <dgm:pt modelId="{AAFCC86A-FEF9-4CAC-8F3B-845580B41502}" type="pres">
      <dgm:prSet presAssocID="{ABD0EABB-2FC5-47DC-9FCC-9B4178B2A8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82B5DDA-AFCC-42C8-986B-68A395064C47}" type="pres">
      <dgm:prSet presAssocID="{ABD0EABB-2FC5-47DC-9FCC-9B4178B2A8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71956-DC48-4200-A037-92C7651D597D}" type="pres">
      <dgm:prSet presAssocID="{ABD0EABB-2FC5-47DC-9FCC-9B4178B2A890}" presName="negativeSpace" presStyleCnt="0"/>
      <dgm:spPr/>
    </dgm:pt>
    <dgm:pt modelId="{11203D43-FD6E-488E-8C62-119C1E765DF7}" type="pres">
      <dgm:prSet presAssocID="{ABD0EABB-2FC5-47DC-9FCC-9B4178B2A890}" presName="childText" presStyleLbl="conFgAcc1" presStyleIdx="1" presStyleCnt="3">
        <dgm:presLayoutVars>
          <dgm:bulletEnabled val="1"/>
        </dgm:presLayoutVars>
      </dgm:prSet>
      <dgm:spPr/>
    </dgm:pt>
    <dgm:pt modelId="{1B5EB848-0011-4BF9-BA27-34F4A332B57E}" type="pres">
      <dgm:prSet presAssocID="{49C3FC27-4667-4AF2-B073-36B4394A78EA}" presName="spaceBetweenRectangles" presStyleCnt="0"/>
      <dgm:spPr/>
    </dgm:pt>
    <dgm:pt modelId="{57BAA717-948A-448E-BBAF-C0C78C20FE1F}" type="pres">
      <dgm:prSet presAssocID="{922464A4-F8FF-471E-AFED-DF6085524159}" presName="parentLin" presStyleCnt="0"/>
      <dgm:spPr/>
    </dgm:pt>
    <dgm:pt modelId="{F721082E-7787-425E-A99A-70A36A078445}" type="pres">
      <dgm:prSet presAssocID="{922464A4-F8FF-471E-AFED-DF608552415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1EBBB3B-65E2-41C1-B335-C22B70673E8E}" type="pres">
      <dgm:prSet presAssocID="{922464A4-F8FF-471E-AFED-DF608552415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9F134-E88B-4A1B-B130-82714BD0691F}" type="pres">
      <dgm:prSet presAssocID="{922464A4-F8FF-471E-AFED-DF6085524159}" presName="negativeSpace" presStyleCnt="0"/>
      <dgm:spPr/>
    </dgm:pt>
    <dgm:pt modelId="{BDEEA733-60C5-414F-A84A-A7BE6BD320F6}" type="pres">
      <dgm:prSet presAssocID="{922464A4-F8FF-471E-AFED-DF608552415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0EC132-6743-4185-AEC0-0325A83E39EA}" srcId="{BC6E58CD-63C1-4659-A8A1-6B9690B89028}" destId="{922464A4-F8FF-471E-AFED-DF6085524159}" srcOrd="2" destOrd="0" parTransId="{87B24126-50E0-4FB7-8F8D-B3CF0D231B52}" sibTransId="{B47937D7-0D52-48BA-AD15-DD0489BB1355}"/>
    <dgm:cxn modelId="{8AC442D8-4853-4279-8074-2E2CB90D1DD1}" srcId="{BC6E58CD-63C1-4659-A8A1-6B9690B89028}" destId="{ABD0EABB-2FC5-47DC-9FCC-9B4178B2A890}" srcOrd="1" destOrd="0" parTransId="{4A1A456C-DD23-4BD7-A8CB-8523EE3A103F}" sibTransId="{49C3FC27-4667-4AF2-B073-36B4394A78EA}"/>
    <dgm:cxn modelId="{F033675C-99F8-4DD2-9E4B-7230036D82D4}" type="presOf" srcId="{922464A4-F8FF-471E-AFED-DF6085524159}" destId="{C1EBBB3B-65E2-41C1-B335-C22B70673E8E}" srcOrd="1" destOrd="0" presId="urn:microsoft.com/office/officeart/2005/8/layout/list1"/>
    <dgm:cxn modelId="{DD6AA41B-09FE-447F-A247-A479EA78BC3A}" type="presOf" srcId="{83AD10D3-C7A4-414D-BE8A-7D6AE5C687B9}" destId="{6872FA58-4286-418B-A4FE-64CB6B4637BD}" srcOrd="1" destOrd="0" presId="urn:microsoft.com/office/officeart/2005/8/layout/list1"/>
    <dgm:cxn modelId="{AF6F9C62-F5B1-461C-8D56-14A6B80EBF31}" type="presOf" srcId="{BC6E58CD-63C1-4659-A8A1-6B9690B89028}" destId="{2AE2BF88-6EEA-43D6-AF56-1DCE80B4AC2E}" srcOrd="0" destOrd="0" presId="urn:microsoft.com/office/officeart/2005/8/layout/list1"/>
    <dgm:cxn modelId="{F3801A04-FD83-4212-B534-43B57038C9DE}" type="presOf" srcId="{ABD0EABB-2FC5-47DC-9FCC-9B4178B2A890}" destId="{AAFCC86A-FEF9-4CAC-8F3B-845580B41502}" srcOrd="0" destOrd="0" presId="urn:microsoft.com/office/officeart/2005/8/layout/list1"/>
    <dgm:cxn modelId="{678D8FE6-99EB-420E-973B-BA0F206FC0F4}" type="presOf" srcId="{83AD10D3-C7A4-414D-BE8A-7D6AE5C687B9}" destId="{387AA97B-41B7-43CF-BF90-5A6763516CE5}" srcOrd="0" destOrd="0" presId="urn:microsoft.com/office/officeart/2005/8/layout/list1"/>
    <dgm:cxn modelId="{5BF90CF3-57C5-4291-B735-C1E395B7C877}" type="presOf" srcId="{ABD0EABB-2FC5-47DC-9FCC-9B4178B2A890}" destId="{482B5DDA-AFCC-42C8-986B-68A395064C47}" srcOrd="1" destOrd="0" presId="urn:microsoft.com/office/officeart/2005/8/layout/list1"/>
    <dgm:cxn modelId="{C6C26E6D-71BC-4B70-BC23-323BEB8E404F}" srcId="{BC6E58CD-63C1-4659-A8A1-6B9690B89028}" destId="{83AD10D3-C7A4-414D-BE8A-7D6AE5C687B9}" srcOrd="0" destOrd="0" parTransId="{DBFBEC2D-DCED-440B-9807-2D7D730F3EB1}" sibTransId="{B6E78DA4-DECC-4427-9E00-A38B3070E39E}"/>
    <dgm:cxn modelId="{911914E2-5E95-4BB4-AA22-3256D04BC0F3}" type="presOf" srcId="{922464A4-F8FF-471E-AFED-DF6085524159}" destId="{F721082E-7787-425E-A99A-70A36A078445}" srcOrd="0" destOrd="0" presId="urn:microsoft.com/office/officeart/2005/8/layout/list1"/>
    <dgm:cxn modelId="{D55040FB-0A6D-48F6-A655-7AB587B381E5}" type="presParOf" srcId="{2AE2BF88-6EEA-43D6-AF56-1DCE80B4AC2E}" destId="{0BCA4CD8-384C-486A-9DA9-9E9AFE422B06}" srcOrd="0" destOrd="0" presId="urn:microsoft.com/office/officeart/2005/8/layout/list1"/>
    <dgm:cxn modelId="{7E6D7A7A-EAA9-43AD-9273-CF5C57538D54}" type="presParOf" srcId="{0BCA4CD8-384C-486A-9DA9-9E9AFE422B06}" destId="{387AA97B-41B7-43CF-BF90-5A6763516CE5}" srcOrd="0" destOrd="0" presId="urn:microsoft.com/office/officeart/2005/8/layout/list1"/>
    <dgm:cxn modelId="{BA9BFA91-54EE-44A9-9219-A304F85310CD}" type="presParOf" srcId="{0BCA4CD8-384C-486A-9DA9-9E9AFE422B06}" destId="{6872FA58-4286-418B-A4FE-64CB6B4637BD}" srcOrd="1" destOrd="0" presId="urn:microsoft.com/office/officeart/2005/8/layout/list1"/>
    <dgm:cxn modelId="{721D8E45-607B-4CB1-BEC6-6792EC20A8F1}" type="presParOf" srcId="{2AE2BF88-6EEA-43D6-AF56-1DCE80B4AC2E}" destId="{3E7C0C66-0351-4304-8AA5-F918C8D61C69}" srcOrd="1" destOrd="0" presId="urn:microsoft.com/office/officeart/2005/8/layout/list1"/>
    <dgm:cxn modelId="{F3ECA6F8-BFB2-471C-B162-A6F6A6120D36}" type="presParOf" srcId="{2AE2BF88-6EEA-43D6-AF56-1DCE80B4AC2E}" destId="{D15EA222-73F0-41C8-8816-8F87BC2C9E2C}" srcOrd="2" destOrd="0" presId="urn:microsoft.com/office/officeart/2005/8/layout/list1"/>
    <dgm:cxn modelId="{EF9798E5-59C1-4ACB-8ED3-20166164C8ED}" type="presParOf" srcId="{2AE2BF88-6EEA-43D6-AF56-1DCE80B4AC2E}" destId="{6A8B1525-6865-4CFC-AB96-87480D640966}" srcOrd="3" destOrd="0" presId="urn:microsoft.com/office/officeart/2005/8/layout/list1"/>
    <dgm:cxn modelId="{5674EEEF-87FF-4054-A2EB-963E253FF254}" type="presParOf" srcId="{2AE2BF88-6EEA-43D6-AF56-1DCE80B4AC2E}" destId="{32195BB1-750F-4CD9-8FC9-7929D851DA65}" srcOrd="4" destOrd="0" presId="urn:microsoft.com/office/officeart/2005/8/layout/list1"/>
    <dgm:cxn modelId="{2AD20CF6-5BD4-44AB-BDD6-B11DAA3E4E98}" type="presParOf" srcId="{32195BB1-750F-4CD9-8FC9-7929D851DA65}" destId="{AAFCC86A-FEF9-4CAC-8F3B-845580B41502}" srcOrd="0" destOrd="0" presId="urn:microsoft.com/office/officeart/2005/8/layout/list1"/>
    <dgm:cxn modelId="{538958C5-5D26-4F74-BFD9-092A3722ECC2}" type="presParOf" srcId="{32195BB1-750F-4CD9-8FC9-7929D851DA65}" destId="{482B5DDA-AFCC-42C8-986B-68A395064C47}" srcOrd="1" destOrd="0" presId="urn:microsoft.com/office/officeart/2005/8/layout/list1"/>
    <dgm:cxn modelId="{952782E0-CDB2-426B-8286-DDE233064BD9}" type="presParOf" srcId="{2AE2BF88-6EEA-43D6-AF56-1DCE80B4AC2E}" destId="{CA971956-DC48-4200-A037-92C7651D597D}" srcOrd="5" destOrd="0" presId="urn:microsoft.com/office/officeart/2005/8/layout/list1"/>
    <dgm:cxn modelId="{FD7B5C01-9B0B-4E23-A9B7-3AD2BF93DC93}" type="presParOf" srcId="{2AE2BF88-6EEA-43D6-AF56-1DCE80B4AC2E}" destId="{11203D43-FD6E-488E-8C62-119C1E765DF7}" srcOrd="6" destOrd="0" presId="urn:microsoft.com/office/officeart/2005/8/layout/list1"/>
    <dgm:cxn modelId="{D375765A-7392-4AA3-B2D6-DAE1EF5EA8DD}" type="presParOf" srcId="{2AE2BF88-6EEA-43D6-AF56-1DCE80B4AC2E}" destId="{1B5EB848-0011-4BF9-BA27-34F4A332B57E}" srcOrd="7" destOrd="0" presId="urn:microsoft.com/office/officeart/2005/8/layout/list1"/>
    <dgm:cxn modelId="{2A8DD495-2CB9-419A-8167-21AC39F514B5}" type="presParOf" srcId="{2AE2BF88-6EEA-43D6-AF56-1DCE80B4AC2E}" destId="{57BAA717-948A-448E-BBAF-C0C78C20FE1F}" srcOrd="8" destOrd="0" presId="urn:microsoft.com/office/officeart/2005/8/layout/list1"/>
    <dgm:cxn modelId="{695B8BF3-0267-4E0E-8140-C2B42A429764}" type="presParOf" srcId="{57BAA717-948A-448E-BBAF-C0C78C20FE1F}" destId="{F721082E-7787-425E-A99A-70A36A078445}" srcOrd="0" destOrd="0" presId="urn:microsoft.com/office/officeart/2005/8/layout/list1"/>
    <dgm:cxn modelId="{3C7980F0-B76A-417D-8DA8-E7FFD5028DB9}" type="presParOf" srcId="{57BAA717-948A-448E-BBAF-C0C78C20FE1F}" destId="{C1EBBB3B-65E2-41C1-B335-C22B70673E8E}" srcOrd="1" destOrd="0" presId="urn:microsoft.com/office/officeart/2005/8/layout/list1"/>
    <dgm:cxn modelId="{41A6FF1A-550E-4BF5-AEEB-EE45CB4AF45C}" type="presParOf" srcId="{2AE2BF88-6EEA-43D6-AF56-1DCE80B4AC2E}" destId="{2609F134-E88B-4A1B-B130-82714BD0691F}" srcOrd="9" destOrd="0" presId="urn:microsoft.com/office/officeart/2005/8/layout/list1"/>
    <dgm:cxn modelId="{38F39C75-90F3-4BBB-BB7C-1F17BFCD9398}" type="presParOf" srcId="{2AE2BF88-6EEA-43D6-AF56-1DCE80B4AC2E}" destId="{BDEEA733-60C5-414F-A84A-A7BE6BD320F6}" srcOrd="10" destOrd="0" presId="urn:microsoft.com/office/officeart/2005/8/layout/list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D1881C-48C2-4C89-8FBF-AE199D7066A6}" type="doc">
      <dgm:prSet loTypeId="urn:microsoft.com/office/officeart/2005/8/layout/vList2" loCatId="list" qsTypeId="urn:microsoft.com/office/officeart/2005/8/quickstyle/simple1#40" qsCatId="simple" csTypeId="urn:microsoft.com/office/officeart/2005/8/colors/accent1_2#40" csCatId="accent1" phldr="1"/>
      <dgm:spPr/>
      <dgm:t>
        <a:bodyPr/>
        <a:lstStyle/>
        <a:p>
          <a:endParaRPr lang="ru-RU"/>
        </a:p>
      </dgm:t>
    </dgm:pt>
    <dgm:pt modelId="{C833AF8D-B2B7-47A1-AA2E-4AD03AF3EB2A}">
      <dgm:prSet phldrT="[Текст]" custT="1"/>
      <dgm:spPr/>
      <dgm:t>
        <a:bodyPr/>
        <a:lstStyle/>
        <a:p>
          <a:r>
            <a:rPr lang="ru-RU" sz="1600" i="1" dirty="0" smtClean="0"/>
            <a:t>1787 г. Созван конституционный конвент (принял конституцию США)</a:t>
          </a:r>
        </a:p>
        <a:p>
          <a:r>
            <a:rPr lang="ru-RU" sz="1600" i="1" dirty="0" smtClean="0"/>
            <a:t>Законодательная власть- Национальный конгресс (палата представителей и сенат)</a:t>
          </a:r>
        </a:p>
        <a:p>
          <a:r>
            <a:rPr lang="ru-RU" sz="1600" i="1" dirty="0" smtClean="0"/>
            <a:t>Исполнительная власть: Президент (1789 г. Джордж Вашингтон) </a:t>
          </a:r>
          <a:endParaRPr lang="ru-RU" sz="1600" i="1" dirty="0"/>
        </a:p>
      </dgm:t>
    </dgm:pt>
    <dgm:pt modelId="{340D3C52-60CA-4EBB-B38B-06964A59E361}" type="parTrans" cxnId="{6013B9DE-4989-4AE7-9881-CAA69A10CFE3}">
      <dgm:prSet/>
      <dgm:spPr/>
      <dgm:t>
        <a:bodyPr/>
        <a:lstStyle/>
        <a:p>
          <a:endParaRPr lang="ru-RU"/>
        </a:p>
      </dgm:t>
    </dgm:pt>
    <dgm:pt modelId="{E645BB79-95A2-41BE-9878-5B1A28B14AFC}" type="sibTrans" cxnId="{6013B9DE-4989-4AE7-9881-CAA69A10CFE3}">
      <dgm:prSet/>
      <dgm:spPr/>
      <dgm:t>
        <a:bodyPr/>
        <a:lstStyle/>
        <a:p>
          <a:endParaRPr lang="ru-RU"/>
        </a:p>
      </dgm:t>
    </dgm:pt>
    <dgm:pt modelId="{96A48401-1346-4BEC-8D8F-3EA71F71314D}">
      <dgm:prSet phldrT="[Текст]" custT="1"/>
      <dgm:spPr/>
      <dgm:t>
        <a:bodyPr/>
        <a:lstStyle/>
        <a:p>
          <a:r>
            <a:rPr lang="ru-RU" sz="1600" i="1" dirty="0" smtClean="0"/>
            <a:t>Судебная власть: Верховный суд</a:t>
          </a:r>
          <a:endParaRPr lang="ru-RU" sz="1600" i="1" dirty="0"/>
        </a:p>
      </dgm:t>
    </dgm:pt>
    <dgm:pt modelId="{ABA4997B-35D5-4224-8627-A7EBA77E5DA8}" type="parTrans" cxnId="{B951C84E-CAA0-4F50-8FB4-C005AE427CDA}">
      <dgm:prSet/>
      <dgm:spPr/>
      <dgm:t>
        <a:bodyPr/>
        <a:lstStyle/>
        <a:p>
          <a:endParaRPr lang="ru-RU"/>
        </a:p>
      </dgm:t>
    </dgm:pt>
    <dgm:pt modelId="{0EE60A18-EF56-48B0-AE89-2B332EAEFE57}" type="sibTrans" cxnId="{B951C84E-CAA0-4F50-8FB4-C005AE427CDA}">
      <dgm:prSet/>
      <dgm:spPr/>
      <dgm:t>
        <a:bodyPr/>
        <a:lstStyle/>
        <a:p>
          <a:endParaRPr lang="ru-RU"/>
        </a:p>
      </dgm:t>
    </dgm:pt>
    <dgm:pt modelId="{35D598BD-74CB-4BBA-8950-21178612FED5}">
      <dgm:prSet phldrT="[Текст]" custT="1"/>
      <dgm:spPr/>
      <dgm:t>
        <a:bodyPr/>
        <a:lstStyle/>
        <a:p>
          <a:r>
            <a:rPr lang="ru-RU" sz="2000" i="1" dirty="0" smtClean="0"/>
            <a:t>1791 г. Конгресс включил 10демократических поправок в конституцию («Билль о правах»)</a:t>
          </a:r>
          <a:endParaRPr lang="ru-RU" sz="2000" i="1" dirty="0"/>
        </a:p>
      </dgm:t>
    </dgm:pt>
    <dgm:pt modelId="{83D22C26-AC4A-46F8-9574-CC8891E5681E}" type="parTrans" cxnId="{B376D49E-4274-4C80-98C2-FDC727677592}">
      <dgm:prSet/>
      <dgm:spPr/>
      <dgm:t>
        <a:bodyPr/>
        <a:lstStyle/>
        <a:p>
          <a:endParaRPr lang="ru-RU"/>
        </a:p>
      </dgm:t>
    </dgm:pt>
    <dgm:pt modelId="{D600A11D-C78D-422F-9A70-BF0C896E75F1}" type="sibTrans" cxnId="{B376D49E-4274-4C80-98C2-FDC727677592}">
      <dgm:prSet/>
      <dgm:spPr/>
      <dgm:t>
        <a:bodyPr/>
        <a:lstStyle/>
        <a:p>
          <a:endParaRPr lang="ru-RU"/>
        </a:p>
      </dgm:t>
    </dgm:pt>
    <dgm:pt modelId="{65370487-FCA1-4354-9B30-8D9F801DE838}">
      <dgm:prSet phldrT="[Текст]" custT="1"/>
      <dgm:spPr/>
      <dgm:t>
        <a:bodyPr/>
        <a:lstStyle/>
        <a:p>
          <a:r>
            <a:rPr lang="ru-RU" sz="1800" dirty="0" smtClean="0"/>
            <a:t>-</a:t>
          </a:r>
          <a:r>
            <a:rPr lang="ru-RU" sz="1800" i="1" dirty="0" smtClean="0"/>
            <a:t>свобода слова, печати и собраний, неприкосновенность личности, свобода вероисповедания, право на ношение оружия</a:t>
          </a:r>
          <a:endParaRPr lang="ru-RU" sz="1800" i="1" dirty="0"/>
        </a:p>
      </dgm:t>
    </dgm:pt>
    <dgm:pt modelId="{2312C790-9608-47E6-AE01-DF16BFB88B6A}" type="parTrans" cxnId="{4AC8009A-8529-42F7-8C4F-5CDF60C701F6}">
      <dgm:prSet/>
      <dgm:spPr/>
      <dgm:t>
        <a:bodyPr/>
        <a:lstStyle/>
        <a:p>
          <a:endParaRPr lang="ru-RU"/>
        </a:p>
      </dgm:t>
    </dgm:pt>
    <dgm:pt modelId="{72B1904B-C5AE-464D-9445-9944369B7C54}" type="sibTrans" cxnId="{4AC8009A-8529-42F7-8C4F-5CDF60C701F6}">
      <dgm:prSet/>
      <dgm:spPr/>
      <dgm:t>
        <a:bodyPr/>
        <a:lstStyle/>
        <a:p>
          <a:endParaRPr lang="ru-RU"/>
        </a:p>
      </dgm:t>
    </dgm:pt>
    <dgm:pt modelId="{37D1CEE8-369C-4002-834F-BD533A4DFA53}">
      <dgm:prSet phldrT="[Текст]" custT="1"/>
      <dgm:spPr/>
      <dgm:t>
        <a:bodyPr/>
        <a:lstStyle/>
        <a:p>
          <a:r>
            <a:rPr lang="ru-RU" sz="1600" i="1" dirty="0" smtClean="0"/>
            <a:t>Введено Федеративное устройство, за штатами сохранялось широкое самоуправление</a:t>
          </a:r>
          <a:endParaRPr lang="ru-RU" sz="1600" i="1" dirty="0"/>
        </a:p>
      </dgm:t>
    </dgm:pt>
    <dgm:pt modelId="{34A2D5F7-4512-47A5-BADC-01ADB093EE89}" type="parTrans" cxnId="{0DCAC31C-7FC1-4605-8DD3-9D16E4637BE0}">
      <dgm:prSet/>
      <dgm:spPr/>
    </dgm:pt>
    <dgm:pt modelId="{ECA66558-5714-4301-BAC6-586153F1844D}" type="sibTrans" cxnId="{0DCAC31C-7FC1-4605-8DD3-9D16E4637BE0}">
      <dgm:prSet/>
      <dgm:spPr/>
    </dgm:pt>
    <dgm:pt modelId="{26D044C1-2843-4C54-9B4E-E0320CFB827A}" type="pres">
      <dgm:prSet presAssocID="{B8D1881C-48C2-4C89-8FBF-AE199D7066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B72D2-1EB3-464D-8B43-7BACCBEA4A91}" type="pres">
      <dgm:prSet presAssocID="{C833AF8D-B2B7-47A1-AA2E-4AD03AF3EB2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2C2B6-83BC-43B0-910F-BF5F3C0AF5C9}" type="pres">
      <dgm:prSet presAssocID="{C833AF8D-B2B7-47A1-AA2E-4AD03AF3EB2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7570D-3F49-4D4E-BF5D-D340753D466E}" type="pres">
      <dgm:prSet presAssocID="{35D598BD-74CB-4BBA-8950-21178612FED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8953D-C288-47D8-A28B-B51FD902F96B}" type="pres">
      <dgm:prSet presAssocID="{35D598BD-74CB-4BBA-8950-21178612FED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85D0D-C6DE-4673-983D-742911134199}" type="presOf" srcId="{65370487-FCA1-4354-9B30-8D9F801DE838}" destId="{5778953D-C288-47D8-A28B-B51FD902F96B}" srcOrd="0" destOrd="0" presId="urn:microsoft.com/office/officeart/2005/8/layout/vList2"/>
    <dgm:cxn modelId="{8082F0B1-40B4-404F-9BC3-55D3254AC556}" type="presOf" srcId="{C833AF8D-B2B7-47A1-AA2E-4AD03AF3EB2A}" destId="{92DB72D2-1EB3-464D-8B43-7BACCBEA4A91}" srcOrd="0" destOrd="0" presId="urn:microsoft.com/office/officeart/2005/8/layout/vList2"/>
    <dgm:cxn modelId="{48E51957-19BF-4AA4-AC57-32CC8ED41D9F}" type="presOf" srcId="{35D598BD-74CB-4BBA-8950-21178612FED5}" destId="{F8D7570D-3F49-4D4E-BF5D-D340753D466E}" srcOrd="0" destOrd="0" presId="urn:microsoft.com/office/officeart/2005/8/layout/vList2"/>
    <dgm:cxn modelId="{07230A00-797C-4A0A-B9BA-2A85F0266D5C}" type="presOf" srcId="{37D1CEE8-369C-4002-834F-BD533A4DFA53}" destId="{A642C2B6-83BC-43B0-910F-BF5F3C0AF5C9}" srcOrd="0" destOrd="1" presId="urn:microsoft.com/office/officeart/2005/8/layout/vList2"/>
    <dgm:cxn modelId="{B951C84E-CAA0-4F50-8FB4-C005AE427CDA}" srcId="{C833AF8D-B2B7-47A1-AA2E-4AD03AF3EB2A}" destId="{96A48401-1346-4BEC-8D8F-3EA71F71314D}" srcOrd="0" destOrd="0" parTransId="{ABA4997B-35D5-4224-8627-A7EBA77E5DA8}" sibTransId="{0EE60A18-EF56-48B0-AE89-2B332EAEFE57}"/>
    <dgm:cxn modelId="{E541AFEE-035B-4E28-A913-E1F178175A88}" type="presOf" srcId="{96A48401-1346-4BEC-8D8F-3EA71F71314D}" destId="{A642C2B6-83BC-43B0-910F-BF5F3C0AF5C9}" srcOrd="0" destOrd="0" presId="urn:microsoft.com/office/officeart/2005/8/layout/vList2"/>
    <dgm:cxn modelId="{B376D49E-4274-4C80-98C2-FDC727677592}" srcId="{B8D1881C-48C2-4C89-8FBF-AE199D7066A6}" destId="{35D598BD-74CB-4BBA-8950-21178612FED5}" srcOrd="1" destOrd="0" parTransId="{83D22C26-AC4A-46F8-9574-CC8891E5681E}" sibTransId="{D600A11D-C78D-422F-9A70-BF0C896E75F1}"/>
    <dgm:cxn modelId="{4AC8009A-8529-42F7-8C4F-5CDF60C701F6}" srcId="{35D598BD-74CB-4BBA-8950-21178612FED5}" destId="{65370487-FCA1-4354-9B30-8D9F801DE838}" srcOrd="0" destOrd="0" parTransId="{2312C790-9608-47E6-AE01-DF16BFB88B6A}" sibTransId="{72B1904B-C5AE-464D-9445-9944369B7C54}"/>
    <dgm:cxn modelId="{6013B9DE-4989-4AE7-9881-CAA69A10CFE3}" srcId="{B8D1881C-48C2-4C89-8FBF-AE199D7066A6}" destId="{C833AF8D-B2B7-47A1-AA2E-4AD03AF3EB2A}" srcOrd="0" destOrd="0" parTransId="{340D3C52-60CA-4EBB-B38B-06964A59E361}" sibTransId="{E645BB79-95A2-41BE-9878-5B1A28B14AFC}"/>
    <dgm:cxn modelId="{E92E0A48-52C9-4152-A4FE-211F9CA11E5F}" type="presOf" srcId="{B8D1881C-48C2-4C89-8FBF-AE199D7066A6}" destId="{26D044C1-2843-4C54-9B4E-E0320CFB827A}" srcOrd="0" destOrd="0" presId="urn:microsoft.com/office/officeart/2005/8/layout/vList2"/>
    <dgm:cxn modelId="{0DCAC31C-7FC1-4605-8DD3-9D16E4637BE0}" srcId="{C833AF8D-B2B7-47A1-AA2E-4AD03AF3EB2A}" destId="{37D1CEE8-369C-4002-834F-BD533A4DFA53}" srcOrd="1" destOrd="0" parTransId="{34A2D5F7-4512-47A5-BADC-01ADB093EE89}" sibTransId="{ECA66558-5714-4301-BAC6-586153F1844D}"/>
    <dgm:cxn modelId="{949306FE-CD8B-4393-BAC2-5BF23FF021C5}" type="presParOf" srcId="{26D044C1-2843-4C54-9B4E-E0320CFB827A}" destId="{92DB72D2-1EB3-464D-8B43-7BACCBEA4A91}" srcOrd="0" destOrd="0" presId="urn:microsoft.com/office/officeart/2005/8/layout/vList2"/>
    <dgm:cxn modelId="{144ECDD3-0D9E-47BA-9A9A-368000FFE806}" type="presParOf" srcId="{26D044C1-2843-4C54-9B4E-E0320CFB827A}" destId="{A642C2B6-83BC-43B0-910F-BF5F3C0AF5C9}" srcOrd="1" destOrd="0" presId="urn:microsoft.com/office/officeart/2005/8/layout/vList2"/>
    <dgm:cxn modelId="{53C186A5-D7C2-4E61-B411-E7626A1E5799}" type="presParOf" srcId="{26D044C1-2843-4C54-9B4E-E0320CFB827A}" destId="{F8D7570D-3F49-4D4E-BF5D-D340753D466E}" srcOrd="2" destOrd="0" presId="urn:microsoft.com/office/officeart/2005/8/layout/vList2"/>
    <dgm:cxn modelId="{F6359F88-340D-44F6-A6B1-65B9A8BD15F0}" type="presParOf" srcId="{26D044C1-2843-4C54-9B4E-E0320CFB827A}" destId="{5778953D-C288-47D8-A28B-B51FD902F96B}" srcOrd="3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5B84E13-7A64-4A94-94B7-8AE66AEF6169}" type="doc">
      <dgm:prSet loTypeId="urn:microsoft.com/office/officeart/2005/8/layout/list1" loCatId="list" qsTypeId="urn:microsoft.com/office/officeart/2005/8/quickstyle/simple1#41" qsCatId="simple" csTypeId="urn:microsoft.com/office/officeart/2005/8/colors/accent1_2#41" csCatId="accent1" phldr="1"/>
      <dgm:spPr/>
      <dgm:t>
        <a:bodyPr/>
        <a:lstStyle/>
        <a:p>
          <a:endParaRPr lang="ru-RU"/>
        </a:p>
      </dgm:t>
    </dgm:pt>
    <dgm:pt modelId="{7C7B3EA8-9502-493B-9A0D-3798CAAE7EFF}">
      <dgm:prSet phldrT="[Текст]" custT="1"/>
      <dgm:spPr/>
      <dgm:t>
        <a:bodyPr/>
        <a:lstStyle/>
        <a:p>
          <a:r>
            <a:rPr lang="ru-RU" sz="1600" b="1" i="1" u="sng" strike="noStrike" dirty="0" smtClean="0"/>
            <a:t>Причины революции: </a:t>
          </a:r>
          <a:endParaRPr lang="ru-RU" sz="1600" b="0" i="1" u="none" strike="noStrike" dirty="0" smtClean="0"/>
        </a:p>
        <a:p>
          <a:r>
            <a:rPr lang="ru-RU" sz="1600" b="0" i="1" u="none" strike="noStrike" dirty="0" smtClean="0"/>
            <a:t>1) Французы, принимавшие участие в борьбе за независимость в США популяризуют идеи демократических прав и свобод.</a:t>
          </a:r>
          <a:endParaRPr lang="ru-RU" sz="1600" b="1" i="1" u="sng" strike="noStrike" dirty="0"/>
        </a:p>
      </dgm:t>
    </dgm:pt>
    <dgm:pt modelId="{C1FCD2B7-71F7-4CF6-8730-1846D53CB7E9}" type="parTrans" cxnId="{8D314E20-A6B8-4DA8-8D96-8A71A6F6E574}">
      <dgm:prSet/>
      <dgm:spPr/>
      <dgm:t>
        <a:bodyPr/>
        <a:lstStyle/>
        <a:p>
          <a:endParaRPr lang="ru-RU"/>
        </a:p>
      </dgm:t>
    </dgm:pt>
    <dgm:pt modelId="{F049B543-4625-49B6-9BA8-6F33CA62C51B}" type="sibTrans" cxnId="{8D314E20-A6B8-4DA8-8D96-8A71A6F6E574}">
      <dgm:prSet/>
      <dgm:spPr/>
      <dgm:t>
        <a:bodyPr/>
        <a:lstStyle/>
        <a:p>
          <a:endParaRPr lang="ru-RU"/>
        </a:p>
      </dgm:t>
    </dgm:pt>
    <dgm:pt modelId="{B7AF7E61-039F-4A82-B18F-CC37E84A0785}">
      <dgm:prSet phldrT="[Текст]" custT="1"/>
      <dgm:spPr/>
      <dgm:t>
        <a:bodyPr/>
        <a:lstStyle/>
        <a:p>
          <a:r>
            <a:rPr lang="ru-RU" sz="1400" i="1" dirty="0" smtClean="0"/>
            <a:t>2) Идеи деятелей Просвещения(потребность в глубоких преобразованиях, критика абсолютизма)</a:t>
          </a:r>
        </a:p>
        <a:p>
          <a:r>
            <a:rPr lang="ru-RU" sz="1400" i="1" dirty="0" smtClean="0"/>
            <a:t>3) Наличие старых феодальных порядков (повинности крестьян, привилегированность дворянства и  духовенства)</a:t>
          </a:r>
          <a:endParaRPr lang="ru-RU" sz="1400" i="1" dirty="0"/>
        </a:p>
      </dgm:t>
    </dgm:pt>
    <dgm:pt modelId="{1BAFE59D-2CF0-4E40-A233-FDEEA9A229AB}" type="parTrans" cxnId="{27890BEE-4C98-4A0B-B578-4B09AD2D529C}">
      <dgm:prSet/>
      <dgm:spPr/>
      <dgm:t>
        <a:bodyPr/>
        <a:lstStyle/>
        <a:p>
          <a:endParaRPr lang="ru-RU"/>
        </a:p>
      </dgm:t>
    </dgm:pt>
    <dgm:pt modelId="{9C1B9DD4-7DD5-405C-A11F-986C8436308C}" type="sibTrans" cxnId="{27890BEE-4C98-4A0B-B578-4B09AD2D529C}">
      <dgm:prSet/>
      <dgm:spPr/>
      <dgm:t>
        <a:bodyPr/>
        <a:lstStyle/>
        <a:p>
          <a:endParaRPr lang="ru-RU"/>
        </a:p>
      </dgm:t>
    </dgm:pt>
    <dgm:pt modelId="{0EAEB166-F265-44AB-B1F7-729BD29BE13C}">
      <dgm:prSet phldrT="[Текст]" custT="1"/>
      <dgm:spPr/>
      <dgm:t>
        <a:bodyPr/>
        <a:lstStyle/>
        <a:p>
          <a:r>
            <a:rPr lang="ru-RU" sz="1600" i="1" dirty="0" smtClean="0"/>
            <a:t>4) Неумелое управление государством, высокие государственные расходы</a:t>
          </a:r>
        </a:p>
        <a:p>
          <a:r>
            <a:rPr lang="ru-RU" sz="1600" i="1" dirty="0" smtClean="0"/>
            <a:t>5) Неурожайный 1788 г. (рост цен)</a:t>
          </a:r>
          <a:endParaRPr lang="ru-RU" sz="1600" i="1" dirty="0"/>
        </a:p>
      </dgm:t>
    </dgm:pt>
    <dgm:pt modelId="{821695BE-E1BF-4A5D-904E-84CD9906EA52}" type="parTrans" cxnId="{9B3A9AC7-55B1-4192-857F-363C8E555F77}">
      <dgm:prSet/>
      <dgm:spPr/>
      <dgm:t>
        <a:bodyPr/>
        <a:lstStyle/>
        <a:p>
          <a:endParaRPr lang="ru-RU"/>
        </a:p>
      </dgm:t>
    </dgm:pt>
    <dgm:pt modelId="{BD79A83C-0360-4D0E-80D7-2EF79A0C208E}" type="sibTrans" cxnId="{9B3A9AC7-55B1-4192-857F-363C8E555F77}">
      <dgm:prSet/>
      <dgm:spPr/>
      <dgm:t>
        <a:bodyPr/>
        <a:lstStyle/>
        <a:p>
          <a:endParaRPr lang="ru-RU"/>
        </a:p>
      </dgm:t>
    </dgm:pt>
    <dgm:pt modelId="{67308C3D-38B9-41E2-BF36-1F75495A26ED}" type="pres">
      <dgm:prSet presAssocID="{A5B84E13-7A64-4A94-94B7-8AE66AEF61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BE236-4113-433D-B4BB-F54A452157A1}" type="pres">
      <dgm:prSet presAssocID="{7C7B3EA8-9502-493B-9A0D-3798CAAE7EFF}" presName="parentLin" presStyleCnt="0"/>
      <dgm:spPr/>
    </dgm:pt>
    <dgm:pt modelId="{0C0FBE6B-10F5-4AAD-B79B-5780D158B567}" type="pres">
      <dgm:prSet presAssocID="{7C7B3EA8-9502-493B-9A0D-3798CAAE7EF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1C5E140-394B-4F0D-BE03-AAF611190373}" type="pres">
      <dgm:prSet presAssocID="{7C7B3EA8-9502-493B-9A0D-3798CAAE7E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6FCE9-3811-4FE9-B9F9-AB6E1CC92BD9}" type="pres">
      <dgm:prSet presAssocID="{7C7B3EA8-9502-493B-9A0D-3798CAAE7EFF}" presName="negativeSpace" presStyleCnt="0"/>
      <dgm:spPr/>
    </dgm:pt>
    <dgm:pt modelId="{F8138D07-D69C-4DD0-AADC-280B8F03A62A}" type="pres">
      <dgm:prSet presAssocID="{7C7B3EA8-9502-493B-9A0D-3798CAAE7EFF}" presName="childText" presStyleLbl="conFgAcc1" presStyleIdx="0" presStyleCnt="3">
        <dgm:presLayoutVars>
          <dgm:bulletEnabled val="1"/>
        </dgm:presLayoutVars>
      </dgm:prSet>
      <dgm:spPr/>
    </dgm:pt>
    <dgm:pt modelId="{F5B02F46-2E50-479F-97B0-6BCAC3C0FBDF}" type="pres">
      <dgm:prSet presAssocID="{F049B543-4625-49B6-9BA8-6F33CA62C51B}" presName="spaceBetweenRectangles" presStyleCnt="0"/>
      <dgm:spPr/>
    </dgm:pt>
    <dgm:pt modelId="{BFDF5254-F616-4C7C-B959-158FC73A8275}" type="pres">
      <dgm:prSet presAssocID="{B7AF7E61-039F-4A82-B18F-CC37E84A0785}" presName="parentLin" presStyleCnt="0"/>
      <dgm:spPr/>
    </dgm:pt>
    <dgm:pt modelId="{78FB8A65-695D-4B9F-AE30-652606BE7077}" type="pres">
      <dgm:prSet presAssocID="{B7AF7E61-039F-4A82-B18F-CC37E84A07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374C6C5-DE1E-4E0C-ABB8-2EA86D2FAA8D}" type="pres">
      <dgm:prSet presAssocID="{B7AF7E61-039F-4A82-B18F-CC37E84A0785}" presName="parentText" presStyleLbl="node1" presStyleIdx="1" presStyleCnt="3" custLinFactNeighborX="14577" custLinFactNeighborY="-4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AA97F-B512-4C93-AB67-C4F36C8CBD93}" type="pres">
      <dgm:prSet presAssocID="{B7AF7E61-039F-4A82-B18F-CC37E84A0785}" presName="negativeSpace" presStyleCnt="0"/>
      <dgm:spPr/>
    </dgm:pt>
    <dgm:pt modelId="{476451F7-66BC-4802-885B-7983C15C6BC1}" type="pres">
      <dgm:prSet presAssocID="{B7AF7E61-039F-4A82-B18F-CC37E84A0785}" presName="childText" presStyleLbl="conFgAcc1" presStyleIdx="1" presStyleCnt="3">
        <dgm:presLayoutVars>
          <dgm:bulletEnabled val="1"/>
        </dgm:presLayoutVars>
      </dgm:prSet>
      <dgm:spPr/>
    </dgm:pt>
    <dgm:pt modelId="{A24FDDA3-42C0-4954-87C6-54D84CE0D368}" type="pres">
      <dgm:prSet presAssocID="{9C1B9DD4-7DD5-405C-A11F-986C8436308C}" presName="spaceBetweenRectangles" presStyleCnt="0"/>
      <dgm:spPr/>
    </dgm:pt>
    <dgm:pt modelId="{556CCE3E-7B32-4CFC-9584-17CD75055F92}" type="pres">
      <dgm:prSet presAssocID="{0EAEB166-F265-44AB-B1F7-729BD29BE13C}" presName="parentLin" presStyleCnt="0"/>
      <dgm:spPr/>
    </dgm:pt>
    <dgm:pt modelId="{9392BA9C-16B8-492C-B41E-02017EB64E1C}" type="pres">
      <dgm:prSet presAssocID="{0EAEB166-F265-44AB-B1F7-729BD29BE13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18FD45D-15E3-4814-88BD-F81F1D24A799}" type="pres">
      <dgm:prSet presAssocID="{0EAEB166-F265-44AB-B1F7-729BD29BE1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9EE02-007B-48E7-9AFD-33B3F0DE58E8}" type="pres">
      <dgm:prSet presAssocID="{0EAEB166-F265-44AB-B1F7-729BD29BE13C}" presName="negativeSpace" presStyleCnt="0"/>
      <dgm:spPr/>
    </dgm:pt>
    <dgm:pt modelId="{AC00D676-8141-4BA2-997C-44F43E97D087}" type="pres">
      <dgm:prSet presAssocID="{0EAEB166-F265-44AB-B1F7-729BD29BE13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BDA772-B22C-4FFB-A150-0A8FDF07F000}" type="presOf" srcId="{7C7B3EA8-9502-493B-9A0D-3798CAAE7EFF}" destId="{91C5E140-394B-4F0D-BE03-AAF611190373}" srcOrd="1" destOrd="0" presId="urn:microsoft.com/office/officeart/2005/8/layout/list1"/>
    <dgm:cxn modelId="{8D314E20-A6B8-4DA8-8D96-8A71A6F6E574}" srcId="{A5B84E13-7A64-4A94-94B7-8AE66AEF6169}" destId="{7C7B3EA8-9502-493B-9A0D-3798CAAE7EFF}" srcOrd="0" destOrd="0" parTransId="{C1FCD2B7-71F7-4CF6-8730-1846D53CB7E9}" sibTransId="{F049B543-4625-49B6-9BA8-6F33CA62C51B}"/>
    <dgm:cxn modelId="{9B3A9AC7-55B1-4192-857F-363C8E555F77}" srcId="{A5B84E13-7A64-4A94-94B7-8AE66AEF6169}" destId="{0EAEB166-F265-44AB-B1F7-729BD29BE13C}" srcOrd="2" destOrd="0" parTransId="{821695BE-E1BF-4A5D-904E-84CD9906EA52}" sibTransId="{BD79A83C-0360-4D0E-80D7-2EF79A0C208E}"/>
    <dgm:cxn modelId="{0EF3A0DE-DDF4-4923-8E50-42BC65C87A65}" type="presOf" srcId="{0EAEB166-F265-44AB-B1F7-729BD29BE13C}" destId="{B18FD45D-15E3-4814-88BD-F81F1D24A799}" srcOrd="1" destOrd="0" presId="urn:microsoft.com/office/officeart/2005/8/layout/list1"/>
    <dgm:cxn modelId="{363A25FD-28EF-4482-8FA5-52F53D03888F}" type="presOf" srcId="{A5B84E13-7A64-4A94-94B7-8AE66AEF6169}" destId="{67308C3D-38B9-41E2-BF36-1F75495A26ED}" srcOrd="0" destOrd="0" presId="urn:microsoft.com/office/officeart/2005/8/layout/list1"/>
    <dgm:cxn modelId="{4BAA6183-6423-4ECC-9ED0-40CA66750BD4}" type="presOf" srcId="{B7AF7E61-039F-4A82-B18F-CC37E84A0785}" destId="{78FB8A65-695D-4B9F-AE30-652606BE7077}" srcOrd="0" destOrd="0" presId="urn:microsoft.com/office/officeart/2005/8/layout/list1"/>
    <dgm:cxn modelId="{27890BEE-4C98-4A0B-B578-4B09AD2D529C}" srcId="{A5B84E13-7A64-4A94-94B7-8AE66AEF6169}" destId="{B7AF7E61-039F-4A82-B18F-CC37E84A0785}" srcOrd="1" destOrd="0" parTransId="{1BAFE59D-2CF0-4E40-A233-FDEEA9A229AB}" sibTransId="{9C1B9DD4-7DD5-405C-A11F-986C8436308C}"/>
    <dgm:cxn modelId="{35FC0C42-2059-4706-AD5F-E5DF5C608AD1}" type="presOf" srcId="{B7AF7E61-039F-4A82-B18F-CC37E84A0785}" destId="{F374C6C5-DE1E-4E0C-ABB8-2EA86D2FAA8D}" srcOrd="1" destOrd="0" presId="urn:microsoft.com/office/officeart/2005/8/layout/list1"/>
    <dgm:cxn modelId="{69447099-F30E-43DA-B173-81FB6358247B}" type="presOf" srcId="{7C7B3EA8-9502-493B-9A0D-3798CAAE7EFF}" destId="{0C0FBE6B-10F5-4AAD-B79B-5780D158B567}" srcOrd="0" destOrd="0" presId="urn:microsoft.com/office/officeart/2005/8/layout/list1"/>
    <dgm:cxn modelId="{4FBB48B6-1C6A-4D86-B469-CCEAF9238F08}" type="presOf" srcId="{0EAEB166-F265-44AB-B1F7-729BD29BE13C}" destId="{9392BA9C-16B8-492C-B41E-02017EB64E1C}" srcOrd="0" destOrd="0" presId="urn:microsoft.com/office/officeart/2005/8/layout/list1"/>
    <dgm:cxn modelId="{4CEC8D61-7095-4B12-9940-7E6E61802B93}" type="presParOf" srcId="{67308C3D-38B9-41E2-BF36-1F75495A26ED}" destId="{6C0BE236-4113-433D-B4BB-F54A452157A1}" srcOrd="0" destOrd="0" presId="urn:microsoft.com/office/officeart/2005/8/layout/list1"/>
    <dgm:cxn modelId="{C3D56550-90FE-44F2-A536-D430CF1F4D9C}" type="presParOf" srcId="{6C0BE236-4113-433D-B4BB-F54A452157A1}" destId="{0C0FBE6B-10F5-4AAD-B79B-5780D158B567}" srcOrd="0" destOrd="0" presId="urn:microsoft.com/office/officeart/2005/8/layout/list1"/>
    <dgm:cxn modelId="{BE22336D-4770-476F-BAD6-1D1A5211B56D}" type="presParOf" srcId="{6C0BE236-4113-433D-B4BB-F54A452157A1}" destId="{91C5E140-394B-4F0D-BE03-AAF611190373}" srcOrd="1" destOrd="0" presId="urn:microsoft.com/office/officeart/2005/8/layout/list1"/>
    <dgm:cxn modelId="{A6E4863A-0F51-48B9-97F3-20E73838F096}" type="presParOf" srcId="{67308C3D-38B9-41E2-BF36-1F75495A26ED}" destId="{2226FCE9-3811-4FE9-B9F9-AB6E1CC92BD9}" srcOrd="1" destOrd="0" presId="urn:microsoft.com/office/officeart/2005/8/layout/list1"/>
    <dgm:cxn modelId="{DD98D31C-9DA4-41C7-87D9-59976A191A3D}" type="presParOf" srcId="{67308C3D-38B9-41E2-BF36-1F75495A26ED}" destId="{F8138D07-D69C-4DD0-AADC-280B8F03A62A}" srcOrd="2" destOrd="0" presId="urn:microsoft.com/office/officeart/2005/8/layout/list1"/>
    <dgm:cxn modelId="{DA8B486A-8621-4CB8-B132-6AC6FB9A0224}" type="presParOf" srcId="{67308C3D-38B9-41E2-BF36-1F75495A26ED}" destId="{F5B02F46-2E50-479F-97B0-6BCAC3C0FBDF}" srcOrd="3" destOrd="0" presId="urn:microsoft.com/office/officeart/2005/8/layout/list1"/>
    <dgm:cxn modelId="{AD3F19F5-A2E1-4F7E-9991-D09304D944B3}" type="presParOf" srcId="{67308C3D-38B9-41E2-BF36-1F75495A26ED}" destId="{BFDF5254-F616-4C7C-B959-158FC73A8275}" srcOrd="4" destOrd="0" presId="urn:microsoft.com/office/officeart/2005/8/layout/list1"/>
    <dgm:cxn modelId="{3DCCD808-578B-44FC-9523-7FAC9B888775}" type="presParOf" srcId="{BFDF5254-F616-4C7C-B959-158FC73A8275}" destId="{78FB8A65-695D-4B9F-AE30-652606BE7077}" srcOrd="0" destOrd="0" presId="urn:microsoft.com/office/officeart/2005/8/layout/list1"/>
    <dgm:cxn modelId="{778CC144-BDF8-454D-90DD-67C860E34EEF}" type="presParOf" srcId="{BFDF5254-F616-4C7C-B959-158FC73A8275}" destId="{F374C6C5-DE1E-4E0C-ABB8-2EA86D2FAA8D}" srcOrd="1" destOrd="0" presId="urn:microsoft.com/office/officeart/2005/8/layout/list1"/>
    <dgm:cxn modelId="{6C4D9F41-E051-45E9-9196-5696AC1B24A3}" type="presParOf" srcId="{67308C3D-38B9-41E2-BF36-1F75495A26ED}" destId="{A93AA97F-B512-4C93-AB67-C4F36C8CBD93}" srcOrd="5" destOrd="0" presId="urn:microsoft.com/office/officeart/2005/8/layout/list1"/>
    <dgm:cxn modelId="{168F6C6D-1B43-4967-8764-DF5BB3CF7FED}" type="presParOf" srcId="{67308C3D-38B9-41E2-BF36-1F75495A26ED}" destId="{476451F7-66BC-4802-885B-7983C15C6BC1}" srcOrd="6" destOrd="0" presId="urn:microsoft.com/office/officeart/2005/8/layout/list1"/>
    <dgm:cxn modelId="{C1B53634-EB71-4B2B-8C47-A927F62EB022}" type="presParOf" srcId="{67308C3D-38B9-41E2-BF36-1F75495A26ED}" destId="{A24FDDA3-42C0-4954-87C6-54D84CE0D368}" srcOrd="7" destOrd="0" presId="urn:microsoft.com/office/officeart/2005/8/layout/list1"/>
    <dgm:cxn modelId="{83FB00D2-16D8-410E-9B2D-CD370D5603B1}" type="presParOf" srcId="{67308C3D-38B9-41E2-BF36-1F75495A26ED}" destId="{556CCE3E-7B32-4CFC-9584-17CD75055F92}" srcOrd="8" destOrd="0" presId="urn:microsoft.com/office/officeart/2005/8/layout/list1"/>
    <dgm:cxn modelId="{CCB27D3B-58A8-49C8-8A8B-EF876AB6E14F}" type="presParOf" srcId="{556CCE3E-7B32-4CFC-9584-17CD75055F92}" destId="{9392BA9C-16B8-492C-B41E-02017EB64E1C}" srcOrd="0" destOrd="0" presId="urn:microsoft.com/office/officeart/2005/8/layout/list1"/>
    <dgm:cxn modelId="{90701D5E-43D9-424D-A030-1FF0AB126851}" type="presParOf" srcId="{556CCE3E-7B32-4CFC-9584-17CD75055F92}" destId="{B18FD45D-15E3-4814-88BD-F81F1D24A799}" srcOrd="1" destOrd="0" presId="urn:microsoft.com/office/officeart/2005/8/layout/list1"/>
    <dgm:cxn modelId="{669BD145-2B38-4737-ADE2-70C69E748E5C}" type="presParOf" srcId="{67308C3D-38B9-41E2-BF36-1F75495A26ED}" destId="{D299EE02-007B-48E7-9AFD-33B3F0DE58E8}" srcOrd="9" destOrd="0" presId="urn:microsoft.com/office/officeart/2005/8/layout/list1"/>
    <dgm:cxn modelId="{AAD7A958-17C6-4242-A441-DC2538ADABB3}" type="presParOf" srcId="{67308C3D-38B9-41E2-BF36-1F75495A26ED}" destId="{AC00D676-8141-4BA2-997C-44F43E97D087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69ED4-66F1-41A3-93CC-B33EDEA3A54B}" type="doc">
      <dgm:prSet loTypeId="urn:microsoft.com/office/officeart/2005/8/layout/list1" loCatId="list" qsTypeId="urn:microsoft.com/office/officeart/2005/8/quickstyle/simple1#24" qsCatId="simple" csTypeId="urn:microsoft.com/office/officeart/2005/8/colors/accent1_2#24" csCatId="accent1" phldr="1"/>
      <dgm:spPr/>
      <dgm:t>
        <a:bodyPr/>
        <a:lstStyle/>
        <a:p>
          <a:endParaRPr lang="ru-RU"/>
        </a:p>
      </dgm:t>
    </dgm:pt>
    <dgm:pt modelId="{C5631EA6-FB6A-4B8C-B4B9-BC2BA358FF58}">
      <dgm:prSet phldrT="[Текст]" custT="1"/>
      <dgm:spPr/>
      <dgm:t>
        <a:bodyPr/>
        <a:lstStyle/>
        <a:p>
          <a:r>
            <a:rPr lang="ru-RU" sz="1600" b="1" i="1" dirty="0" smtClean="0"/>
            <a:t>Система обработки земли: </a:t>
          </a:r>
          <a:r>
            <a:rPr lang="ru-RU" sz="1600" i="1" u="sng" dirty="0" smtClean="0"/>
            <a:t>двуполье</a:t>
          </a:r>
          <a:r>
            <a:rPr lang="ru-RU" sz="1600" i="1" dirty="0" smtClean="0"/>
            <a:t> (Южная и Восточная Европа), </a:t>
          </a:r>
          <a:r>
            <a:rPr lang="ru-RU" sz="1600" i="1" u="sng" dirty="0" smtClean="0"/>
            <a:t>трехполье</a:t>
          </a:r>
          <a:r>
            <a:rPr lang="ru-RU" sz="1600" i="1" dirty="0" smtClean="0"/>
            <a:t> (Западная Европа) и </a:t>
          </a:r>
          <a:r>
            <a:rPr lang="ru-RU" sz="1600" i="1" u="sng" dirty="0" smtClean="0"/>
            <a:t>многополье </a:t>
          </a:r>
          <a:r>
            <a:rPr lang="ru-RU" sz="1600" i="1" dirty="0" smtClean="0"/>
            <a:t>(Великобритания)</a:t>
          </a:r>
          <a:endParaRPr lang="ru-RU" sz="1600" i="1" dirty="0"/>
        </a:p>
      </dgm:t>
    </dgm:pt>
    <dgm:pt modelId="{8C4D2074-56EC-415D-A7FC-E43E1964A306}" type="parTrans" cxnId="{9B954DA6-18C1-4D5A-8C3C-5A3232274CC3}">
      <dgm:prSet/>
      <dgm:spPr/>
      <dgm:t>
        <a:bodyPr/>
        <a:lstStyle/>
        <a:p>
          <a:endParaRPr lang="ru-RU"/>
        </a:p>
      </dgm:t>
    </dgm:pt>
    <dgm:pt modelId="{33BFE269-9051-4306-B7F8-1BEAA846F7F0}" type="sibTrans" cxnId="{9B954DA6-18C1-4D5A-8C3C-5A3232274CC3}">
      <dgm:prSet/>
      <dgm:spPr/>
      <dgm:t>
        <a:bodyPr/>
        <a:lstStyle/>
        <a:p>
          <a:endParaRPr lang="ru-RU"/>
        </a:p>
      </dgm:t>
    </dgm:pt>
    <dgm:pt modelId="{3E2806F1-4611-4050-824A-EF8D8E2FA990}">
      <dgm:prSet phldrT="[Текст]" custT="1"/>
      <dgm:spPr/>
      <dgm:t>
        <a:bodyPr/>
        <a:lstStyle/>
        <a:p>
          <a:r>
            <a:rPr lang="ru-RU" sz="1600" i="1" dirty="0" smtClean="0"/>
            <a:t>Выращивали в основном зерновые культуры, меньше технические и овощные. Старались все выращивать на местах (мешало выращивать наиболее выгодные культуры). Слабо развито животноводство (нет корма)</a:t>
          </a:r>
          <a:endParaRPr lang="ru-RU" sz="1600" i="1" dirty="0"/>
        </a:p>
      </dgm:t>
    </dgm:pt>
    <dgm:pt modelId="{1F26C079-CAD0-41D9-ACA7-AAE49B587927}" type="parTrans" cxnId="{38E4D4AC-D599-441F-B33A-DA3ADE397E4D}">
      <dgm:prSet/>
      <dgm:spPr/>
      <dgm:t>
        <a:bodyPr/>
        <a:lstStyle/>
        <a:p>
          <a:endParaRPr lang="ru-RU"/>
        </a:p>
      </dgm:t>
    </dgm:pt>
    <dgm:pt modelId="{3ACA16EB-52D3-4552-898E-7E4405A8895D}" type="sibTrans" cxnId="{38E4D4AC-D599-441F-B33A-DA3ADE397E4D}">
      <dgm:prSet/>
      <dgm:spPr/>
      <dgm:t>
        <a:bodyPr/>
        <a:lstStyle/>
        <a:p>
          <a:endParaRPr lang="ru-RU"/>
        </a:p>
      </dgm:t>
    </dgm:pt>
    <dgm:pt modelId="{FC639A59-4F4F-4CF0-9365-727E05D29A07}">
      <dgm:prSet phldrT="[Текст]" custT="1"/>
      <dgm:spPr/>
      <dgm:t>
        <a:bodyPr/>
        <a:lstStyle/>
        <a:p>
          <a:r>
            <a:rPr lang="ru-RU" sz="1600" i="1" dirty="0" smtClean="0"/>
            <a:t>Использовался примитивный инвентарь (соха)</a:t>
          </a:r>
        </a:p>
        <a:p>
          <a:r>
            <a:rPr lang="ru-RU" sz="1600" i="1" dirty="0" smtClean="0"/>
            <a:t>Частые неурожаи</a:t>
          </a:r>
          <a:endParaRPr lang="ru-RU" sz="1600" i="1" dirty="0"/>
        </a:p>
      </dgm:t>
    </dgm:pt>
    <dgm:pt modelId="{5065F90A-23DA-401A-946E-AAE9A8E39B49}" type="parTrans" cxnId="{10FBB0F7-0A90-4367-B5C9-24081A830097}">
      <dgm:prSet/>
      <dgm:spPr/>
      <dgm:t>
        <a:bodyPr/>
        <a:lstStyle/>
        <a:p>
          <a:endParaRPr lang="ru-RU"/>
        </a:p>
      </dgm:t>
    </dgm:pt>
    <dgm:pt modelId="{B41193CA-766F-4483-AE21-616D7C8E6803}" type="sibTrans" cxnId="{10FBB0F7-0A90-4367-B5C9-24081A830097}">
      <dgm:prSet/>
      <dgm:spPr/>
      <dgm:t>
        <a:bodyPr/>
        <a:lstStyle/>
        <a:p>
          <a:endParaRPr lang="ru-RU"/>
        </a:p>
      </dgm:t>
    </dgm:pt>
    <dgm:pt modelId="{7413A318-6F07-482A-BF0C-C299D344EA80}" type="pres">
      <dgm:prSet presAssocID="{31069ED4-66F1-41A3-93CC-B33EDEA3A5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C3B71D-F426-410F-A4CC-B0276E0C651A}" type="pres">
      <dgm:prSet presAssocID="{C5631EA6-FB6A-4B8C-B4B9-BC2BA358FF58}" presName="parentLin" presStyleCnt="0"/>
      <dgm:spPr/>
    </dgm:pt>
    <dgm:pt modelId="{31E3F925-7DAD-44C6-BDED-3E7D21EDE844}" type="pres">
      <dgm:prSet presAssocID="{C5631EA6-FB6A-4B8C-B4B9-BC2BA358FF5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091EDE-BC89-4D51-BE0D-56C33494FAEA}" type="pres">
      <dgm:prSet presAssocID="{C5631EA6-FB6A-4B8C-B4B9-BC2BA358FF5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BB319-12A7-4A7E-82C9-BFE6F9DCE4AA}" type="pres">
      <dgm:prSet presAssocID="{C5631EA6-FB6A-4B8C-B4B9-BC2BA358FF58}" presName="negativeSpace" presStyleCnt="0"/>
      <dgm:spPr/>
    </dgm:pt>
    <dgm:pt modelId="{0A941355-B4DE-42E9-BEA5-CC137BAC08E0}" type="pres">
      <dgm:prSet presAssocID="{C5631EA6-FB6A-4B8C-B4B9-BC2BA358FF58}" presName="childText" presStyleLbl="conFgAcc1" presStyleIdx="0" presStyleCnt="3">
        <dgm:presLayoutVars>
          <dgm:bulletEnabled val="1"/>
        </dgm:presLayoutVars>
      </dgm:prSet>
      <dgm:spPr/>
    </dgm:pt>
    <dgm:pt modelId="{86F90BBA-069E-4205-9B3F-C6F985D1CE92}" type="pres">
      <dgm:prSet presAssocID="{33BFE269-9051-4306-B7F8-1BEAA846F7F0}" presName="spaceBetweenRectangles" presStyleCnt="0"/>
      <dgm:spPr/>
    </dgm:pt>
    <dgm:pt modelId="{C56FEC49-523D-4F30-8251-77AD8E657C30}" type="pres">
      <dgm:prSet presAssocID="{3E2806F1-4611-4050-824A-EF8D8E2FA990}" presName="parentLin" presStyleCnt="0"/>
      <dgm:spPr/>
    </dgm:pt>
    <dgm:pt modelId="{A653D760-477E-4B9F-8785-F3D164229468}" type="pres">
      <dgm:prSet presAssocID="{3E2806F1-4611-4050-824A-EF8D8E2FA9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710EC31-852B-4351-B65C-80AFE03DB564}" type="pres">
      <dgm:prSet presAssocID="{3E2806F1-4611-4050-824A-EF8D8E2FA9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24994-77B6-4FC5-A1FE-01A22B69C659}" type="pres">
      <dgm:prSet presAssocID="{3E2806F1-4611-4050-824A-EF8D8E2FA990}" presName="negativeSpace" presStyleCnt="0"/>
      <dgm:spPr/>
    </dgm:pt>
    <dgm:pt modelId="{101ED99E-0695-426C-8C3B-6A1C8A8B4EC4}" type="pres">
      <dgm:prSet presAssocID="{3E2806F1-4611-4050-824A-EF8D8E2FA990}" presName="childText" presStyleLbl="conFgAcc1" presStyleIdx="1" presStyleCnt="3">
        <dgm:presLayoutVars>
          <dgm:bulletEnabled val="1"/>
        </dgm:presLayoutVars>
      </dgm:prSet>
      <dgm:spPr/>
    </dgm:pt>
    <dgm:pt modelId="{F7C49E8A-8616-48F7-9D98-2741A1BD9580}" type="pres">
      <dgm:prSet presAssocID="{3ACA16EB-52D3-4552-898E-7E4405A8895D}" presName="spaceBetweenRectangles" presStyleCnt="0"/>
      <dgm:spPr/>
    </dgm:pt>
    <dgm:pt modelId="{A04EC295-375F-4F63-97E1-431DA69084F7}" type="pres">
      <dgm:prSet presAssocID="{FC639A59-4F4F-4CF0-9365-727E05D29A07}" presName="parentLin" presStyleCnt="0"/>
      <dgm:spPr/>
    </dgm:pt>
    <dgm:pt modelId="{AEB82AD1-6E67-4455-9C7E-DA81B7160B6D}" type="pres">
      <dgm:prSet presAssocID="{FC639A59-4F4F-4CF0-9365-727E05D29A0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1D5DBC8-EA9C-4101-92AE-76BA3CDF5D7A}" type="pres">
      <dgm:prSet presAssocID="{FC639A59-4F4F-4CF0-9365-727E05D29A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4DA58-3A52-4297-BADA-1BBAF4FB3AA5}" type="pres">
      <dgm:prSet presAssocID="{FC639A59-4F4F-4CF0-9365-727E05D29A07}" presName="negativeSpace" presStyleCnt="0"/>
      <dgm:spPr/>
    </dgm:pt>
    <dgm:pt modelId="{A8176E01-E929-4305-A3FA-103E1AE3006F}" type="pres">
      <dgm:prSet presAssocID="{FC639A59-4F4F-4CF0-9365-727E05D29A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A0DA3F-6B9E-42D2-B13B-C144521A3242}" type="presOf" srcId="{FC639A59-4F4F-4CF0-9365-727E05D29A07}" destId="{AEB82AD1-6E67-4455-9C7E-DA81B7160B6D}" srcOrd="0" destOrd="0" presId="urn:microsoft.com/office/officeart/2005/8/layout/list1"/>
    <dgm:cxn modelId="{B162F9DF-65E1-4D01-BD59-7F24EE743CB1}" type="presOf" srcId="{3E2806F1-4611-4050-824A-EF8D8E2FA990}" destId="{2710EC31-852B-4351-B65C-80AFE03DB564}" srcOrd="1" destOrd="0" presId="urn:microsoft.com/office/officeart/2005/8/layout/list1"/>
    <dgm:cxn modelId="{B6B14D73-0C0E-4B8F-9C50-95200DFB73E3}" type="presOf" srcId="{FC639A59-4F4F-4CF0-9365-727E05D29A07}" destId="{91D5DBC8-EA9C-4101-92AE-76BA3CDF5D7A}" srcOrd="1" destOrd="0" presId="urn:microsoft.com/office/officeart/2005/8/layout/list1"/>
    <dgm:cxn modelId="{10FBB0F7-0A90-4367-B5C9-24081A830097}" srcId="{31069ED4-66F1-41A3-93CC-B33EDEA3A54B}" destId="{FC639A59-4F4F-4CF0-9365-727E05D29A07}" srcOrd="2" destOrd="0" parTransId="{5065F90A-23DA-401A-946E-AAE9A8E39B49}" sibTransId="{B41193CA-766F-4483-AE21-616D7C8E6803}"/>
    <dgm:cxn modelId="{B07908F0-0C8A-4891-9286-E6133E63A665}" type="presOf" srcId="{31069ED4-66F1-41A3-93CC-B33EDEA3A54B}" destId="{7413A318-6F07-482A-BF0C-C299D344EA80}" srcOrd="0" destOrd="0" presId="urn:microsoft.com/office/officeart/2005/8/layout/list1"/>
    <dgm:cxn modelId="{9B954DA6-18C1-4D5A-8C3C-5A3232274CC3}" srcId="{31069ED4-66F1-41A3-93CC-B33EDEA3A54B}" destId="{C5631EA6-FB6A-4B8C-B4B9-BC2BA358FF58}" srcOrd="0" destOrd="0" parTransId="{8C4D2074-56EC-415D-A7FC-E43E1964A306}" sibTransId="{33BFE269-9051-4306-B7F8-1BEAA846F7F0}"/>
    <dgm:cxn modelId="{7809BDA2-33B6-4DE9-84D6-333446AAE247}" type="presOf" srcId="{C5631EA6-FB6A-4B8C-B4B9-BC2BA358FF58}" destId="{31E3F925-7DAD-44C6-BDED-3E7D21EDE844}" srcOrd="0" destOrd="0" presId="urn:microsoft.com/office/officeart/2005/8/layout/list1"/>
    <dgm:cxn modelId="{38E4D4AC-D599-441F-B33A-DA3ADE397E4D}" srcId="{31069ED4-66F1-41A3-93CC-B33EDEA3A54B}" destId="{3E2806F1-4611-4050-824A-EF8D8E2FA990}" srcOrd="1" destOrd="0" parTransId="{1F26C079-CAD0-41D9-ACA7-AAE49B587927}" sibTransId="{3ACA16EB-52D3-4552-898E-7E4405A8895D}"/>
    <dgm:cxn modelId="{657E9B62-9960-4AED-A473-7A780235CE6A}" type="presOf" srcId="{3E2806F1-4611-4050-824A-EF8D8E2FA990}" destId="{A653D760-477E-4B9F-8785-F3D164229468}" srcOrd="0" destOrd="0" presId="urn:microsoft.com/office/officeart/2005/8/layout/list1"/>
    <dgm:cxn modelId="{83FEF021-6DD0-4FE9-A3E1-69E5D9038787}" type="presOf" srcId="{C5631EA6-FB6A-4B8C-B4B9-BC2BA358FF58}" destId="{D3091EDE-BC89-4D51-BE0D-56C33494FAEA}" srcOrd="1" destOrd="0" presId="urn:microsoft.com/office/officeart/2005/8/layout/list1"/>
    <dgm:cxn modelId="{A74EB468-6C72-41D8-B247-EB5E9D23E2A0}" type="presParOf" srcId="{7413A318-6F07-482A-BF0C-C299D344EA80}" destId="{92C3B71D-F426-410F-A4CC-B0276E0C651A}" srcOrd="0" destOrd="0" presId="urn:microsoft.com/office/officeart/2005/8/layout/list1"/>
    <dgm:cxn modelId="{E8992C8D-CC5F-409D-9469-117298BE62F1}" type="presParOf" srcId="{92C3B71D-F426-410F-A4CC-B0276E0C651A}" destId="{31E3F925-7DAD-44C6-BDED-3E7D21EDE844}" srcOrd="0" destOrd="0" presId="urn:microsoft.com/office/officeart/2005/8/layout/list1"/>
    <dgm:cxn modelId="{DCC6433A-CB5B-45B0-A265-100517C79D02}" type="presParOf" srcId="{92C3B71D-F426-410F-A4CC-B0276E0C651A}" destId="{D3091EDE-BC89-4D51-BE0D-56C33494FAEA}" srcOrd="1" destOrd="0" presId="urn:microsoft.com/office/officeart/2005/8/layout/list1"/>
    <dgm:cxn modelId="{728103AA-5D44-48AE-9A50-3B919E1C4652}" type="presParOf" srcId="{7413A318-6F07-482A-BF0C-C299D344EA80}" destId="{06EBB319-12A7-4A7E-82C9-BFE6F9DCE4AA}" srcOrd="1" destOrd="0" presId="urn:microsoft.com/office/officeart/2005/8/layout/list1"/>
    <dgm:cxn modelId="{ECE2285A-2F03-45AB-BED2-507C39D70C26}" type="presParOf" srcId="{7413A318-6F07-482A-BF0C-C299D344EA80}" destId="{0A941355-B4DE-42E9-BEA5-CC137BAC08E0}" srcOrd="2" destOrd="0" presId="urn:microsoft.com/office/officeart/2005/8/layout/list1"/>
    <dgm:cxn modelId="{8040DD56-4F55-434A-A364-120F525B2D43}" type="presParOf" srcId="{7413A318-6F07-482A-BF0C-C299D344EA80}" destId="{86F90BBA-069E-4205-9B3F-C6F985D1CE92}" srcOrd="3" destOrd="0" presId="urn:microsoft.com/office/officeart/2005/8/layout/list1"/>
    <dgm:cxn modelId="{7DB85B3C-68C9-4CE0-B283-241CDDDAFDE9}" type="presParOf" srcId="{7413A318-6F07-482A-BF0C-C299D344EA80}" destId="{C56FEC49-523D-4F30-8251-77AD8E657C30}" srcOrd="4" destOrd="0" presId="urn:microsoft.com/office/officeart/2005/8/layout/list1"/>
    <dgm:cxn modelId="{7C51A3F3-6F71-4847-91CF-F9CE4F2720B3}" type="presParOf" srcId="{C56FEC49-523D-4F30-8251-77AD8E657C30}" destId="{A653D760-477E-4B9F-8785-F3D164229468}" srcOrd="0" destOrd="0" presId="urn:microsoft.com/office/officeart/2005/8/layout/list1"/>
    <dgm:cxn modelId="{498429BF-A539-45B3-AD11-FADEE317A099}" type="presParOf" srcId="{C56FEC49-523D-4F30-8251-77AD8E657C30}" destId="{2710EC31-852B-4351-B65C-80AFE03DB564}" srcOrd="1" destOrd="0" presId="urn:microsoft.com/office/officeart/2005/8/layout/list1"/>
    <dgm:cxn modelId="{CB5E6875-4DE9-4E4C-B5FF-1079FB40826D}" type="presParOf" srcId="{7413A318-6F07-482A-BF0C-C299D344EA80}" destId="{93024994-77B6-4FC5-A1FE-01A22B69C659}" srcOrd="5" destOrd="0" presId="urn:microsoft.com/office/officeart/2005/8/layout/list1"/>
    <dgm:cxn modelId="{682FCB9D-FDD5-4090-A317-9DBBB0DC12AA}" type="presParOf" srcId="{7413A318-6F07-482A-BF0C-C299D344EA80}" destId="{101ED99E-0695-426C-8C3B-6A1C8A8B4EC4}" srcOrd="6" destOrd="0" presId="urn:microsoft.com/office/officeart/2005/8/layout/list1"/>
    <dgm:cxn modelId="{84871524-CDC1-40CB-9FB8-61B4077A3C3C}" type="presParOf" srcId="{7413A318-6F07-482A-BF0C-C299D344EA80}" destId="{F7C49E8A-8616-48F7-9D98-2741A1BD9580}" srcOrd="7" destOrd="0" presId="urn:microsoft.com/office/officeart/2005/8/layout/list1"/>
    <dgm:cxn modelId="{68CB098C-F39C-49A9-9B90-9A064683A5A1}" type="presParOf" srcId="{7413A318-6F07-482A-BF0C-C299D344EA80}" destId="{A04EC295-375F-4F63-97E1-431DA69084F7}" srcOrd="8" destOrd="0" presId="urn:microsoft.com/office/officeart/2005/8/layout/list1"/>
    <dgm:cxn modelId="{2CF447EE-F640-4E25-8533-F6E76C9A0987}" type="presParOf" srcId="{A04EC295-375F-4F63-97E1-431DA69084F7}" destId="{AEB82AD1-6E67-4455-9C7E-DA81B7160B6D}" srcOrd="0" destOrd="0" presId="urn:microsoft.com/office/officeart/2005/8/layout/list1"/>
    <dgm:cxn modelId="{D43C95B7-760A-4F2F-9EF6-0BFCA8E5C459}" type="presParOf" srcId="{A04EC295-375F-4F63-97E1-431DA69084F7}" destId="{91D5DBC8-EA9C-4101-92AE-76BA3CDF5D7A}" srcOrd="1" destOrd="0" presId="urn:microsoft.com/office/officeart/2005/8/layout/list1"/>
    <dgm:cxn modelId="{8D4B54EE-5B1F-40D7-8EB9-FEBECD2A96E4}" type="presParOf" srcId="{7413A318-6F07-482A-BF0C-C299D344EA80}" destId="{CB74DA58-3A52-4297-BADA-1BBAF4FB3AA5}" srcOrd="9" destOrd="0" presId="urn:microsoft.com/office/officeart/2005/8/layout/list1"/>
    <dgm:cxn modelId="{F29D7AE3-EF65-4D1E-BB5C-66BBC6ECEC4D}" type="presParOf" srcId="{7413A318-6F07-482A-BF0C-C299D344EA80}" destId="{A8176E01-E929-4305-A3FA-103E1AE3006F}" srcOrd="10" destOrd="0" presId="urn:microsoft.com/office/officeart/2005/8/layout/list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BBBA427-1F51-4DAE-B1BC-EE799CC6BAE2}" type="doc">
      <dgm:prSet loTypeId="urn:microsoft.com/office/officeart/2005/8/layout/list1" loCatId="list" qsTypeId="urn:microsoft.com/office/officeart/2005/8/quickstyle/simple1#42" qsCatId="simple" csTypeId="urn:microsoft.com/office/officeart/2005/8/colors/accent1_2#42" csCatId="accent1" phldr="1"/>
      <dgm:spPr/>
      <dgm:t>
        <a:bodyPr/>
        <a:lstStyle/>
        <a:p>
          <a:endParaRPr lang="ru-RU"/>
        </a:p>
      </dgm:t>
    </dgm:pt>
    <dgm:pt modelId="{54F19659-3532-4F16-907B-8346DF22AAED}">
      <dgm:prSet phldrT="[Текст]" custT="1"/>
      <dgm:spPr/>
      <dgm:t>
        <a:bodyPr/>
        <a:lstStyle/>
        <a:p>
          <a:r>
            <a:rPr lang="ru-RU" sz="1600" b="1" i="1" u="sng" dirty="0" smtClean="0"/>
            <a:t>Ход событий:  </a:t>
          </a:r>
          <a:r>
            <a:rPr lang="ru-RU" sz="1600" b="0" i="1" u="none" dirty="0" smtClean="0"/>
            <a:t>1) весна 1789 г. созыв Генеральных штатов (совещательный орган, для обсуждения дел в государстве) 5 мая 1789 г. (король объявил: каждому сословию предоставлен один голос для голосования)</a:t>
          </a:r>
          <a:endParaRPr lang="ru-RU" sz="1600" b="1" i="1" u="sng" dirty="0"/>
        </a:p>
      </dgm:t>
    </dgm:pt>
    <dgm:pt modelId="{C05914C2-4F7B-4EF9-8FE5-1DFEA4445F27}" type="parTrans" cxnId="{94DC211E-5827-493F-9978-FC4AA5A22B75}">
      <dgm:prSet/>
      <dgm:spPr/>
      <dgm:t>
        <a:bodyPr/>
        <a:lstStyle/>
        <a:p>
          <a:endParaRPr lang="ru-RU"/>
        </a:p>
      </dgm:t>
    </dgm:pt>
    <dgm:pt modelId="{A48DF388-FBC0-4D8D-BDA1-30D1B3FF846A}" type="sibTrans" cxnId="{94DC211E-5827-493F-9978-FC4AA5A22B75}">
      <dgm:prSet/>
      <dgm:spPr/>
      <dgm:t>
        <a:bodyPr/>
        <a:lstStyle/>
        <a:p>
          <a:endParaRPr lang="ru-RU"/>
        </a:p>
      </dgm:t>
    </dgm:pt>
    <dgm:pt modelId="{E4229761-66A1-4B9E-9988-F935FCA021FF}">
      <dgm:prSet phldrT="[Текст]" custT="1"/>
      <dgm:spPr/>
      <dgm:t>
        <a:bodyPr/>
        <a:lstStyle/>
        <a:p>
          <a:r>
            <a:rPr lang="ru-RU" sz="1600" i="1" dirty="0" smtClean="0"/>
            <a:t>2) Представители 3-го сословия недовольны устаревшими порядками (провозглашают себя Национальным собранием)</a:t>
          </a:r>
          <a:endParaRPr lang="ru-RU" sz="1600" i="1" dirty="0"/>
        </a:p>
      </dgm:t>
    </dgm:pt>
    <dgm:pt modelId="{98969C99-E881-4433-8A6B-637E61DFCBDD}" type="parTrans" cxnId="{C38DE0D6-9732-4C08-9097-65C75D178CF7}">
      <dgm:prSet/>
      <dgm:spPr/>
      <dgm:t>
        <a:bodyPr/>
        <a:lstStyle/>
        <a:p>
          <a:endParaRPr lang="ru-RU"/>
        </a:p>
      </dgm:t>
    </dgm:pt>
    <dgm:pt modelId="{B1389C1D-D49F-437B-9743-709C523C08C4}" type="sibTrans" cxnId="{C38DE0D6-9732-4C08-9097-65C75D178CF7}">
      <dgm:prSet/>
      <dgm:spPr/>
      <dgm:t>
        <a:bodyPr/>
        <a:lstStyle/>
        <a:p>
          <a:endParaRPr lang="ru-RU"/>
        </a:p>
      </dgm:t>
    </dgm:pt>
    <dgm:pt modelId="{2C7E6AC9-8C20-48BC-84D0-8C07ED061029}">
      <dgm:prSet phldrT="[Текст]" custT="1"/>
      <dgm:spPr/>
      <dgm:t>
        <a:bodyPr/>
        <a:lstStyle/>
        <a:p>
          <a:r>
            <a:rPr lang="ru-RU" sz="1600" i="1" dirty="0" smtClean="0"/>
            <a:t>3) Поддержка со стороны духовенства и дворянства (все три  сословия образуют Учредительное собрание)слух о роспуске Учредительного собрания приводит к восстанию (14 июля 1789 г. Взятие Бастилии)</a:t>
          </a:r>
          <a:endParaRPr lang="ru-RU" sz="1600" i="1" dirty="0"/>
        </a:p>
      </dgm:t>
    </dgm:pt>
    <dgm:pt modelId="{387FBB5F-0E14-4035-A434-6ED7623B992C}" type="parTrans" cxnId="{8B5EE189-AA14-4A81-82F0-9D219475CC9A}">
      <dgm:prSet/>
      <dgm:spPr/>
      <dgm:t>
        <a:bodyPr/>
        <a:lstStyle/>
        <a:p>
          <a:endParaRPr lang="ru-RU"/>
        </a:p>
      </dgm:t>
    </dgm:pt>
    <dgm:pt modelId="{4EDE5E54-8EA4-4454-9B66-69F9D6878639}" type="sibTrans" cxnId="{8B5EE189-AA14-4A81-82F0-9D219475CC9A}">
      <dgm:prSet/>
      <dgm:spPr/>
      <dgm:t>
        <a:bodyPr/>
        <a:lstStyle/>
        <a:p>
          <a:endParaRPr lang="ru-RU"/>
        </a:p>
      </dgm:t>
    </dgm:pt>
    <dgm:pt modelId="{ABACB4FD-6ABC-4FD7-A53A-55B4166CFCA5}" type="pres">
      <dgm:prSet presAssocID="{4BBBA427-1F51-4DAE-B1BC-EE799CC6BA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D0FCC-5BB9-455C-AA59-57886B05387B}" type="pres">
      <dgm:prSet presAssocID="{54F19659-3532-4F16-907B-8346DF22AAED}" presName="parentLin" presStyleCnt="0"/>
      <dgm:spPr/>
    </dgm:pt>
    <dgm:pt modelId="{5453A15B-252A-47E7-8169-8B8122A71643}" type="pres">
      <dgm:prSet presAssocID="{54F19659-3532-4F16-907B-8346DF22AAE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CEFEBFD-F951-4E16-AD08-FE88712A9DBE}" type="pres">
      <dgm:prSet presAssocID="{54F19659-3532-4F16-907B-8346DF22AAE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3F98D-22B6-42A8-9605-91B749F7866F}" type="pres">
      <dgm:prSet presAssocID="{54F19659-3532-4F16-907B-8346DF22AAED}" presName="negativeSpace" presStyleCnt="0"/>
      <dgm:spPr/>
    </dgm:pt>
    <dgm:pt modelId="{74E37DD2-B4EB-411D-AB78-29CA0A12AC7A}" type="pres">
      <dgm:prSet presAssocID="{54F19659-3532-4F16-907B-8346DF22AAED}" presName="childText" presStyleLbl="conFgAcc1" presStyleIdx="0" presStyleCnt="3">
        <dgm:presLayoutVars>
          <dgm:bulletEnabled val="1"/>
        </dgm:presLayoutVars>
      </dgm:prSet>
      <dgm:spPr/>
    </dgm:pt>
    <dgm:pt modelId="{FCD79DE6-C3F5-4430-8FD1-631909388694}" type="pres">
      <dgm:prSet presAssocID="{A48DF388-FBC0-4D8D-BDA1-30D1B3FF846A}" presName="spaceBetweenRectangles" presStyleCnt="0"/>
      <dgm:spPr/>
    </dgm:pt>
    <dgm:pt modelId="{38B2291D-8D49-4199-BEAB-11A9153490A2}" type="pres">
      <dgm:prSet presAssocID="{E4229761-66A1-4B9E-9988-F935FCA021FF}" presName="parentLin" presStyleCnt="0"/>
      <dgm:spPr/>
    </dgm:pt>
    <dgm:pt modelId="{6E08B2C3-8051-47B1-B522-CEFE620AD6E2}" type="pres">
      <dgm:prSet presAssocID="{E4229761-66A1-4B9E-9988-F935FCA021F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D25F37-FABB-44E8-A9A0-BE3A45CD20AA}" type="pres">
      <dgm:prSet presAssocID="{E4229761-66A1-4B9E-9988-F935FCA021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2FBB7-A43E-473C-8334-4CB1F2AC6811}" type="pres">
      <dgm:prSet presAssocID="{E4229761-66A1-4B9E-9988-F935FCA021FF}" presName="negativeSpace" presStyleCnt="0"/>
      <dgm:spPr/>
    </dgm:pt>
    <dgm:pt modelId="{BE1137FA-DAF7-44A7-8A18-2C610B38719D}" type="pres">
      <dgm:prSet presAssocID="{E4229761-66A1-4B9E-9988-F935FCA021FF}" presName="childText" presStyleLbl="conFgAcc1" presStyleIdx="1" presStyleCnt="3">
        <dgm:presLayoutVars>
          <dgm:bulletEnabled val="1"/>
        </dgm:presLayoutVars>
      </dgm:prSet>
      <dgm:spPr/>
    </dgm:pt>
    <dgm:pt modelId="{DCDF3B6E-FEBB-4708-869E-CFC7D3EE293C}" type="pres">
      <dgm:prSet presAssocID="{B1389C1D-D49F-437B-9743-709C523C08C4}" presName="spaceBetweenRectangles" presStyleCnt="0"/>
      <dgm:spPr/>
    </dgm:pt>
    <dgm:pt modelId="{554CE39B-3534-4264-AF51-94320F787353}" type="pres">
      <dgm:prSet presAssocID="{2C7E6AC9-8C20-48BC-84D0-8C07ED061029}" presName="parentLin" presStyleCnt="0"/>
      <dgm:spPr/>
    </dgm:pt>
    <dgm:pt modelId="{906A5955-546F-44AF-9AE0-8958ACD792AE}" type="pres">
      <dgm:prSet presAssocID="{2C7E6AC9-8C20-48BC-84D0-8C07ED06102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D2F10A3-62F8-4214-9087-3CDEACDBA0F1}" type="pres">
      <dgm:prSet presAssocID="{2C7E6AC9-8C20-48BC-84D0-8C07ED0610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07136-B665-4223-99DC-A9F22DE354FA}" type="pres">
      <dgm:prSet presAssocID="{2C7E6AC9-8C20-48BC-84D0-8C07ED061029}" presName="negativeSpace" presStyleCnt="0"/>
      <dgm:spPr/>
    </dgm:pt>
    <dgm:pt modelId="{9E43FE72-CF44-48BD-BF64-43BE9007B2CC}" type="pres">
      <dgm:prSet presAssocID="{2C7E6AC9-8C20-48BC-84D0-8C07ED06102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C8DFA1-B276-4CDC-90A7-A9D7BE499B71}" type="presOf" srcId="{4BBBA427-1F51-4DAE-B1BC-EE799CC6BAE2}" destId="{ABACB4FD-6ABC-4FD7-A53A-55B4166CFCA5}" srcOrd="0" destOrd="0" presId="urn:microsoft.com/office/officeart/2005/8/layout/list1"/>
    <dgm:cxn modelId="{94DC211E-5827-493F-9978-FC4AA5A22B75}" srcId="{4BBBA427-1F51-4DAE-B1BC-EE799CC6BAE2}" destId="{54F19659-3532-4F16-907B-8346DF22AAED}" srcOrd="0" destOrd="0" parTransId="{C05914C2-4F7B-4EF9-8FE5-1DFEA4445F27}" sibTransId="{A48DF388-FBC0-4D8D-BDA1-30D1B3FF846A}"/>
    <dgm:cxn modelId="{E5371D4B-D711-493B-B8D5-6E307D496611}" type="presOf" srcId="{54F19659-3532-4F16-907B-8346DF22AAED}" destId="{5453A15B-252A-47E7-8169-8B8122A71643}" srcOrd="0" destOrd="0" presId="urn:microsoft.com/office/officeart/2005/8/layout/list1"/>
    <dgm:cxn modelId="{3B4E2156-14D9-4ADF-A563-F2638A4F6C2A}" type="presOf" srcId="{2C7E6AC9-8C20-48BC-84D0-8C07ED061029}" destId="{2D2F10A3-62F8-4214-9087-3CDEACDBA0F1}" srcOrd="1" destOrd="0" presId="urn:microsoft.com/office/officeart/2005/8/layout/list1"/>
    <dgm:cxn modelId="{ABA8A63F-4685-49BD-A9C8-D224E401B8DB}" type="presOf" srcId="{E4229761-66A1-4B9E-9988-F935FCA021FF}" destId="{6E08B2C3-8051-47B1-B522-CEFE620AD6E2}" srcOrd="0" destOrd="0" presId="urn:microsoft.com/office/officeart/2005/8/layout/list1"/>
    <dgm:cxn modelId="{54DD89B8-BF8F-41F1-B17D-01F873446564}" type="presOf" srcId="{2C7E6AC9-8C20-48BC-84D0-8C07ED061029}" destId="{906A5955-546F-44AF-9AE0-8958ACD792AE}" srcOrd="0" destOrd="0" presId="urn:microsoft.com/office/officeart/2005/8/layout/list1"/>
    <dgm:cxn modelId="{8B5EE189-AA14-4A81-82F0-9D219475CC9A}" srcId="{4BBBA427-1F51-4DAE-B1BC-EE799CC6BAE2}" destId="{2C7E6AC9-8C20-48BC-84D0-8C07ED061029}" srcOrd="2" destOrd="0" parTransId="{387FBB5F-0E14-4035-A434-6ED7623B992C}" sibTransId="{4EDE5E54-8EA4-4454-9B66-69F9D6878639}"/>
    <dgm:cxn modelId="{C38DE0D6-9732-4C08-9097-65C75D178CF7}" srcId="{4BBBA427-1F51-4DAE-B1BC-EE799CC6BAE2}" destId="{E4229761-66A1-4B9E-9988-F935FCA021FF}" srcOrd="1" destOrd="0" parTransId="{98969C99-E881-4433-8A6B-637E61DFCBDD}" sibTransId="{B1389C1D-D49F-437B-9743-709C523C08C4}"/>
    <dgm:cxn modelId="{43F16D60-4DE6-4EDF-9EEA-1F1D7CCD008E}" type="presOf" srcId="{54F19659-3532-4F16-907B-8346DF22AAED}" destId="{DCEFEBFD-F951-4E16-AD08-FE88712A9DBE}" srcOrd="1" destOrd="0" presId="urn:microsoft.com/office/officeart/2005/8/layout/list1"/>
    <dgm:cxn modelId="{8E5116BD-A487-4C05-914E-40AC767D61BB}" type="presOf" srcId="{E4229761-66A1-4B9E-9988-F935FCA021FF}" destId="{66D25F37-FABB-44E8-A9A0-BE3A45CD20AA}" srcOrd="1" destOrd="0" presId="urn:microsoft.com/office/officeart/2005/8/layout/list1"/>
    <dgm:cxn modelId="{C01C1C58-1215-45E6-ACB5-38EE732E4AA5}" type="presParOf" srcId="{ABACB4FD-6ABC-4FD7-A53A-55B4166CFCA5}" destId="{C6CD0FCC-5BB9-455C-AA59-57886B05387B}" srcOrd="0" destOrd="0" presId="urn:microsoft.com/office/officeart/2005/8/layout/list1"/>
    <dgm:cxn modelId="{F8374FE4-92F7-40DE-AD13-D821EC8767F2}" type="presParOf" srcId="{C6CD0FCC-5BB9-455C-AA59-57886B05387B}" destId="{5453A15B-252A-47E7-8169-8B8122A71643}" srcOrd="0" destOrd="0" presId="urn:microsoft.com/office/officeart/2005/8/layout/list1"/>
    <dgm:cxn modelId="{B825120D-8AAD-44DE-91EF-F090645F6E8F}" type="presParOf" srcId="{C6CD0FCC-5BB9-455C-AA59-57886B05387B}" destId="{DCEFEBFD-F951-4E16-AD08-FE88712A9DBE}" srcOrd="1" destOrd="0" presId="urn:microsoft.com/office/officeart/2005/8/layout/list1"/>
    <dgm:cxn modelId="{9FEA54E1-0177-48B3-8F54-4D28B98CC7B3}" type="presParOf" srcId="{ABACB4FD-6ABC-4FD7-A53A-55B4166CFCA5}" destId="{8823F98D-22B6-42A8-9605-91B749F7866F}" srcOrd="1" destOrd="0" presId="urn:microsoft.com/office/officeart/2005/8/layout/list1"/>
    <dgm:cxn modelId="{72E3E935-64FB-4EEF-8CB7-FE40085745FA}" type="presParOf" srcId="{ABACB4FD-6ABC-4FD7-A53A-55B4166CFCA5}" destId="{74E37DD2-B4EB-411D-AB78-29CA0A12AC7A}" srcOrd="2" destOrd="0" presId="urn:microsoft.com/office/officeart/2005/8/layout/list1"/>
    <dgm:cxn modelId="{E410F08C-CC27-4EB1-AB34-2DF12C92BCF4}" type="presParOf" srcId="{ABACB4FD-6ABC-4FD7-A53A-55B4166CFCA5}" destId="{FCD79DE6-C3F5-4430-8FD1-631909388694}" srcOrd="3" destOrd="0" presId="urn:microsoft.com/office/officeart/2005/8/layout/list1"/>
    <dgm:cxn modelId="{D7B67439-43C5-4000-A937-04B26F9D1CEC}" type="presParOf" srcId="{ABACB4FD-6ABC-4FD7-A53A-55B4166CFCA5}" destId="{38B2291D-8D49-4199-BEAB-11A9153490A2}" srcOrd="4" destOrd="0" presId="urn:microsoft.com/office/officeart/2005/8/layout/list1"/>
    <dgm:cxn modelId="{1F530A11-AA34-45C9-8DBC-9727A1F89BCE}" type="presParOf" srcId="{38B2291D-8D49-4199-BEAB-11A9153490A2}" destId="{6E08B2C3-8051-47B1-B522-CEFE620AD6E2}" srcOrd="0" destOrd="0" presId="urn:microsoft.com/office/officeart/2005/8/layout/list1"/>
    <dgm:cxn modelId="{E9348F98-BC4B-433E-AEA4-3AE855A45B3F}" type="presParOf" srcId="{38B2291D-8D49-4199-BEAB-11A9153490A2}" destId="{66D25F37-FABB-44E8-A9A0-BE3A45CD20AA}" srcOrd="1" destOrd="0" presId="urn:microsoft.com/office/officeart/2005/8/layout/list1"/>
    <dgm:cxn modelId="{1722CFAF-FC83-48B4-8978-4085D3B987B8}" type="presParOf" srcId="{ABACB4FD-6ABC-4FD7-A53A-55B4166CFCA5}" destId="{64A2FBB7-A43E-473C-8334-4CB1F2AC6811}" srcOrd="5" destOrd="0" presId="urn:microsoft.com/office/officeart/2005/8/layout/list1"/>
    <dgm:cxn modelId="{B07C116E-6661-4A75-AF07-BE4B2FF0025C}" type="presParOf" srcId="{ABACB4FD-6ABC-4FD7-A53A-55B4166CFCA5}" destId="{BE1137FA-DAF7-44A7-8A18-2C610B38719D}" srcOrd="6" destOrd="0" presId="urn:microsoft.com/office/officeart/2005/8/layout/list1"/>
    <dgm:cxn modelId="{9543D19E-5F90-4298-96F3-D4B4AC819CA0}" type="presParOf" srcId="{ABACB4FD-6ABC-4FD7-A53A-55B4166CFCA5}" destId="{DCDF3B6E-FEBB-4708-869E-CFC7D3EE293C}" srcOrd="7" destOrd="0" presId="urn:microsoft.com/office/officeart/2005/8/layout/list1"/>
    <dgm:cxn modelId="{58858199-D1D4-4168-99BF-74E3D986D098}" type="presParOf" srcId="{ABACB4FD-6ABC-4FD7-A53A-55B4166CFCA5}" destId="{554CE39B-3534-4264-AF51-94320F787353}" srcOrd="8" destOrd="0" presId="urn:microsoft.com/office/officeart/2005/8/layout/list1"/>
    <dgm:cxn modelId="{87FF25BF-D67B-4C97-A111-4AEBE76588D0}" type="presParOf" srcId="{554CE39B-3534-4264-AF51-94320F787353}" destId="{906A5955-546F-44AF-9AE0-8958ACD792AE}" srcOrd="0" destOrd="0" presId="urn:microsoft.com/office/officeart/2005/8/layout/list1"/>
    <dgm:cxn modelId="{DA9BF92E-144A-4979-AD74-050B6E3BE111}" type="presParOf" srcId="{554CE39B-3534-4264-AF51-94320F787353}" destId="{2D2F10A3-62F8-4214-9087-3CDEACDBA0F1}" srcOrd="1" destOrd="0" presId="urn:microsoft.com/office/officeart/2005/8/layout/list1"/>
    <dgm:cxn modelId="{5D1D44D6-A585-4325-A722-C852E2B67689}" type="presParOf" srcId="{ABACB4FD-6ABC-4FD7-A53A-55B4166CFCA5}" destId="{0E507136-B665-4223-99DC-A9F22DE354FA}" srcOrd="9" destOrd="0" presId="urn:microsoft.com/office/officeart/2005/8/layout/list1"/>
    <dgm:cxn modelId="{D95E737D-C340-48F6-80C4-89E7582718DA}" type="presParOf" srcId="{ABACB4FD-6ABC-4FD7-A53A-55B4166CFCA5}" destId="{9E43FE72-CF44-48BD-BF64-43BE9007B2CC}" srcOrd="10" destOrd="0" presId="urn:microsoft.com/office/officeart/2005/8/layout/list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1CDB7E4-689C-44EE-A7EB-AA9CEC7EE0EC}" type="doc">
      <dgm:prSet loTypeId="urn:microsoft.com/office/officeart/2005/8/layout/list1" loCatId="list" qsTypeId="urn:microsoft.com/office/officeart/2005/8/quickstyle/simple1#43" qsCatId="simple" csTypeId="urn:microsoft.com/office/officeart/2005/8/colors/accent1_2#43" csCatId="accent1" phldr="1"/>
      <dgm:spPr/>
      <dgm:t>
        <a:bodyPr/>
        <a:lstStyle/>
        <a:p>
          <a:endParaRPr lang="ru-RU"/>
        </a:p>
      </dgm:t>
    </dgm:pt>
    <dgm:pt modelId="{B07EAD49-F74A-42E2-AB7A-E471C5039954}">
      <dgm:prSet phldrT="[Текст]" custT="1"/>
      <dgm:spPr/>
      <dgm:t>
        <a:bodyPr/>
        <a:lstStyle/>
        <a:p>
          <a:r>
            <a:rPr lang="ru-RU" sz="1600" i="1" dirty="0" smtClean="0"/>
            <a:t>Повсеместно свергаются королевские должностные лица, устанавливаются муниципалитеты, которые опираются на национальную гвардию (отряды революционеров)</a:t>
          </a:r>
          <a:endParaRPr lang="ru-RU" sz="1600" i="1" dirty="0"/>
        </a:p>
      </dgm:t>
    </dgm:pt>
    <dgm:pt modelId="{26FDB244-7082-4D04-A0D9-3097A72ACEB8}" type="parTrans" cxnId="{0447591B-B715-46D9-8DBB-BB785856805C}">
      <dgm:prSet/>
      <dgm:spPr/>
      <dgm:t>
        <a:bodyPr/>
        <a:lstStyle/>
        <a:p>
          <a:endParaRPr lang="ru-RU"/>
        </a:p>
      </dgm:t>
    </dgm:pt>
    <dgm:pt modelId="{45C492F8-0F01-46E4-B763-F12A7FD14637}" type="sibTrans" cxnId="{0447591B-B715-46D9-8DBB-BB785856805C}">
      <dgm:prSet/>
      <dgm:spPr/>
      <dgm:t>
        <a:bodyPr/>
        <a:lstStyle/>
        <a:p>
          <a:endParaRPr lang="ru-RU"/>
        </a:p>
      </dgm:t>
    </dgm:pt>
    <dgm:pt modelId="{CD176A21-2CE5-42D5-9A18-F8EDBB6581F2}">
      <dgm:prSet phldrT="[Текст]" custT="1"/>
      <dgm:spPr/>
      <dgm:t>
        <a:bodyPr/>
        <a:lstStyle/>
        <a:p>
          <a:r>
            <a:rPr lang="ru-RU" sz="1600" b="1" i="1" u="sng" dirty="0" smtClean="0"/>
            <a:t>Реформы Учредительного собрания: </a:t>
          </a:r>
          <a:r>
            <a:rPr lang="ru-RU" sz="1600" i="1" dirty="0" smtClean="0"/>
            <a:t>5 августа 1789 г. отмена феодальных повинностей. </a:t>
          </a:r>
          <a:r>
            <a:rPr lang="ru-RU" sz="1600" b="1" i="1" u="sng" dirty="0" smtClean="0"/>
            <a:t>26 августа 1789 г. Декларация прав человека и гражданина </a:t>
          </a:r>
          <a:r>
            <a:rPr lang="ru-RU" sz="1600" i="1" dirty="0" smtClean="0"/>
            <a:t>(право на собственность, свобода слова, право на свободу)</a:t>
          </a:r>
          <a:endParaRPr lang="ru-RU" sz="1600" i="1" dirty="0"/>
        </a:p>
      </dgm:t>
    </dgm:pt>
    <dgm:pt modelId="{6E268280-F83C-4768-BCB3-029FA47136BB}" type="parTrans" cxnId="{5C3C9EA3-3160-4FB4-BD3B-9C17E791E778}">
      <dgm:prSet/>
      <dgm:spPr/>
      <dgm:t>
        <a:bodyPr/>
        <a:lstStyle/>
        <a:p>
          <a:endParaRPr lang="ru-RU"/>
        </a:p>
      </dgm:t>
    </dgm:pt>
    <dgm:pt modelId="{9DF8D6CB-2AFF-4D73-9DD5-A8D2D611B5FB}" type="sibTrans" cxnId="{5C3C9EA3-3160-4FB4-BD3B-9C17E791E778}">
      <dgm:prSet/>
      <dgm:spPr/>
      <dgm:t>
        <a:bodyPr/>
        <a:lstStyle/>
        <a:p>
          <a:endParaRPr lang="ru-RU"/>
        </a:p>
      </dgm:t>
    </dgm:pt>
    <dgm:pt modelId="{F42CC8FD-F292-47AA-8FCB-2F0BCD5F8E98}">
      <dgm:prSet phldrT="[Текст]" custT="1"/>
      <dgm:spPr/>
      <dgm:t>
        <a:bodyPr/>
        <a:lstStyle/>
        <a:p>
          <a:r>
            <a:rPr lang="ru-RU" sz="1600" i="1" dirty="0" smtClean="0"/>
            <a:t>Введение свободы предпринимательской деятельности, равенство граждан перед законом, свободы выбора деятельности, секуляризация церковных земель, церковь признается государственным учреждением. </a:t>
          </a:r>
          <a:endParaRPr lang="ru-RU" sz="1600" i="1" dirty="0"/>
        </a:p>
      </dgm:t>
    </dgm:pt>
    <dgm:pt modelId="{E79BFB33-46AA-458E-846E-AC531E2C3ACC}" type="parTrans" cxnId="{5A3CA20E-14A4-4E29-B493-6481187081C0}">
      <dgm:prSet/>
      <dgm:spPr/>
      <dgm:t>
        <a:bodyPr/>
        <a:lstStyle/>
        <a:p>
          <a:endParaRPr lang="ru-RU"/>
        </a:p>
      </dgm:t>
    </dgm:pt>
    <dgm:pt modelId="{C614CBE6-A7DC-462A-A9BD-DC71171D8115}" type="sibTrans" cxnId="{5A3CA20E-14A4-4E29-B493-6481187081C0}">
      <dgm:prSet/>
      <dgm:spPr/>
      <dgm:t>
        <a:bodyPr/>
        <a:lstStyle/>
        <a:p>
          <a:endParaRPr lang="ru-RU"/>
        </a:p>
      </dgm:t>
    </dgm:pt>
    <dgm:pt modelId="{0B3056ED-18AC-43AA-B6BC-95CB1B2E4127}" type="pres">
      <dgm:prSet presAssocID="{41CDB7E4-689C-44EE-A7EB-AA9CEC7EE0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7271D7-B7D5-49F6-B1B8-EF2C332C99BA}" type="pres">
      <dgm:prSet presAssocID="{B07EAD49-F74A-42E2-AB7A-E471C5039954}" presName="parentLin" presStyleCnt="0"/>
      <dgm:spPr/>
    </dgm:pt>
    <dgm:pt modelId="{C000473C-C364-4EDF-891B-677094F8CF60}" type="pres">
      <dgm:prSet presAssocID="{B07EAD49-F74A-42E2-AB7A-E471C503995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F73392D-149E-4DE3-A90C-616AC759FC5D}" type="pres">
      <dgm:prSet presAssocID="{B07EAD49-F74A-42E2-AB7A-E471C50399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5C0E6-2178-4F98-8E1C-65DBBA6F116E}" type="pres">
      <dgm:prSet presAssocID="{B07EAD49-F74A-42E2-AB7A-E471C5039954}" presName="negativeSpace" presStyleCnt="0"/>
      <dgm:spPr/>
    </dgm:pt>
    <dgm:pt modelId="{997D2C23-94B4-4A0E-8B0A-013F598062AE}" type="pres">
      <dgm:prSet presAssocID="{B07EAD49-F74A-42E2-AB7A-E471C5039954}" presName="childText" presStyleLbl="conFgAcc1" presStyleIdx="0" presStyleCnt="3">
        <dgm:presLayoutVars>
          <dgm:bulletEnabled val="1"/>
        </dgm:presLayoutVars>
      </dgm:prSet>
      <dgm:spPr/>
    </dgm:pt>
    <dgm:pt modelId="{5F4131C1-5826-479D-A446-3D1D4337667D}" type="pres">
      <dgm:prSet presAssocID="{45C492F8-0F01-46E4-B763-F12A7FD14637}" presName="spaceBetweenRectangles" presStyleCnt="0"/>
      <dgm:spPr/>
    </dgm:pt>
    <dgm:pt modelId="{21691ED3-23AC-44F7-8215-B84FD4BECD69}" type="pres">
      <dgm:prSet presAssocID="{CD176A21-2CE5-42D5-9A18-F8EDBB6581F2}" presName="parentLin" presStyleCnt="0"/>
      <dgm:spPr/>
    </dgm:pt>
    <dgm:pt modelId="{AD3E4A00-4A94-4769-9B7F-A5378B4390A9}" type="pres">
      <dgm:prSet presAssocID="{CD176A21-2CE5-42D5-9A18-F8EDBB6581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02076B-BF99-4EEA-AE73-2440542E0221}" type="pres">
      <dgm:prSet presAssocID="{CD176A21-2CE5-42D5-9A18-F8EDBB6581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7E9C1-44E1-4CCB-A042-E2EF11054718}" type="pres">
      <dgm:prSet presAssocID="{CD176A21-2CE5-42D5-9A18-F8EDBB6581F2}" presName="negativeSpace" presStyleCnt="0"/>
      <dgm:spPr/>
    </dgm:pt>
    <dgm:pt modelId="{A31F884E-148A-4D71-AA60-8056EA91EF24}" type="pres">
      <dgm:prSet presAssocID="{CD176A21-2CE5-42D5-9A18-F8EDBB6581F2}" presName="childText" presStyleLbl="conFgAcc1" presStyleIdx="1" presStyleCnt="3">
        <dgm:presLayoutVars>
          <dgm:bulletEnabled val="1"/>
        </dgm:presLayoutVars>
      </dgm:prSet>
      <dgm:spPr/>
    </dgm:pt>
    <dgm:pt modelId="{D9E16FFF-176E-41FC-BFF4-EDD2C25B14DD}" type="pres">
      <dgm:prSet presAssocID="{9DF8D6CB-2AFF-4D73-9DD5-A8D2D611B5FB}" presName="spaceBetweenRectangles" presStyleCnt="0"/>
      <dgm:spPr/>
    </dgm:pt>
    <dgm:pt modelId="{AA774CA0-D296-4C8E-91D9-51967DAE8ED4}" type="pres">
      <dgm:prSet presAssocID="{F42CC8FD-F292-47AA-8FCB-2F0BCD5F8E98}" presName="parentLin" presStyleCnt="0"/>
      <dgm:spPr/>
    </dgm:pt>
    <dgm:pt modelId="{33B5A906-57FE-4B4E-8477-55406FC47F5C}" type="pres">
      <dgm:prSet presAssocID="{F42CC8FD-F292-47AA-8FCB-2F0BCD5F8E9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94D4317-6A12-476F-AF43-FCBB98338F1D}" type="pres">
      <dgm:prSet presAssocID="{F42CC8FD-F292-47AA-8FCB-2F0BCD5F8E9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047AC-8B6A-4094-84C4-F4BEF2C02AC4}" type="pres">
      <dgm:prSet presAssocID="{F42CC8FD-F292-47AA-8FCB-2F0BCD5F8E98}" presName="negativeSpace" presStyleCnt="0"/>
      <dgm:spPr/>
    </dgm:pt>
    <dgm:pt modelId="{9ACBB5E5-E2D0-4A6B-B249-B6471CA89502}" type="pres">
      <dgm:prSet presAssocID="{F42CC8FD-F292-47AA-8FCB-2F0BCD5F8E9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47591B-B715-46D9-8DBB-BB785856805C}" srcId="{41CDB7E4-689C-44EE-A7EB-AA9CEC7EE0EC}" destId="{B07EAD49-F74A-42E2-AB7A-E471C5039954}" srcOrd="0" destOrd="0" parTransId="{26FDB244-7082-4D04-A0D9-3097A72ACEB8}" sibTransId="{45C492F8-0F01-46E4-B763-F12A7FD14637}"/>
    <dgm:cxn modelId="{5A3CA20E-14A4-4E29-B493-6481187081C0}" srcId="{41CDB7E4-689C-44EE-A7EB-AA9CEC7EE0EC}" destId="{F42CC8FD-F292-47AA-8FCB-2F0BCD5F8E98}" srcOrd="2" destOrd="0" parTransId="{E79BFB33-46AA-458E-846E-AC531E2C3ACC}" sibTransId="{C614CBE6-A7DC-462A-A9BD-DC71171D8115}"/>
    <dgm:cxn modelId="{AAFA80D0-5538-4B5C-A8B8-85F2B9648889}" type="presOf" srcId="{B07EAD49-F74A-42E2-AB7A-E471C5039954}" destId="{3F73392D-149E-4DE3-A90C-616AC759FC5D}" srcOrd="1" destOrd="0" presId="urn:microsoft.com/office/officeart/2005/8/layout/list1"/>
    <dgm:cxn modelId="{37978722-82AD-4609-A27B-2DD906474E4B}" type="presOf" srcId="{F42CC8FD-F292-47AA-8FCB-2F0BCD5F8E98}" destId="{33B5A906-57FE-4B4E-8477-55406FC47F5C}" srcOrd="0" destOrd="0" presId="urn:microsoft.com/office/officeart/2005/8/layout/list1"/>
    <dgm:cxn modelId="{2534C4B7-68EE-4314-90E0-7CE6FD46778C}" type="presOf" srcId="{CD176A21-2CE5-42D5-9A18-F8EDBB6581F2}" destId="{2B02076B-BF99-4EEA-AE73-2440542E0221}" srcOrd="1" destOrd="0" presId="urn:microsoft.com/office/officeart/2005/8/layout/list1"/>
    <dgm:cxn modelId="{D0247CDD-1DDC-4FC6-96C4-A9976710D08E}" type="presOf" srcId="{CD176A21-2CE5-42D5-9A18-F8EDBB6581F2}" destId="{AD3E4A00-4A94-4769-9B7F-A5378B4390A9}" srcOrd="0" destOrd="0" presId="urn:microsoft.com/office/officeart/2005/8/layout/list1"/>
    <dgm:cxn modelId="{5F99D446-78BB-4AFE-9084-33E32F33793F}" type="presOf" srcId="{B07EAD49-F74A-42E2-AB7A-E471C5039954}" destId="{C000473C-C364-4EDF-891B-677094F8CF60}" srcOrd="0" destOrd="0" presId="urn:microsoft.com/office/officeart/2005/8/layout/list1"/>
    <dgm:cxn modelId="{32C314C1-935B-4565-9EA1-16E582384291}" type="presOf" srcId="{F42CC8FD-F292-47AA-8FCB-2F0BCD5F8E98}" destId="{294D4317-6A12-476F-AF43-FCBB98338F1D}" srcOrd="1" destOrd="0" presId="urn:microsoft.com/office/officeart/2005/8/layout/list1"/>
    <dgm:cxn modelId="{5C3C9EA3-3160-4FB4-BD3B-9C17E791E778}" srcId="{41CDB7E4-689C-44EE-A7EB-AA9CEC7EE0EC}" destId="{CD176A21-2CE5-42D5-9A18-F8EDBB6581F2}" srcOrd="1" destOrd="0" parTransId="{6E268280-F83C-4768-BCB3-029FA47136BB}" sibTransId="{9DF8D6CB-2AFF-4D73-9DD5-A8D2D611B5FB}"/>
    <dgm:cxn modelId="{0B9D998B-5ED1-4529-BDC2-59BD920BCA63}" type="presOf" srcId="{41CDB7E4-689C-44EE-A7EB-AA9CEC7EE0EC}" destId="{0B3056ED-18AC-43AA-B6BC-95CB1B2E4127}" srcOrd="0" destOrd="0" presId="urn:microsoft.com/office/officeart/2005/8/layout/list1"/>
    <dgm:cxn modelId="{A7520EFE-86D2-4961-AB6B-6F01A67C0A73}" type="presParOf" srcId="{0B3056ED-18AC-43AA-B6BC-95CB1B2E4127}" destId="{6D7271D7-B7D5-49F6-B1B8-EF2C332C99BA}" srcOrd="0" destOrd="0" presId="urn:microsoft.com/office/officeart/2005/8/layout/list1"/>
    <dgm:cxn modelId="{C252EBD8-BCC5-4411-893A-8E3D45AC6823}" type="presParOf" srcId="{6D7271D7-B7D5-49F6-B1B8-EF2C332C99BA}" destId="{C000473C-C364-4EDF-891B-677094F8CF60}" srcOrd="0" destOrd="0" presId="urn:microsoft.com/office/officeart/2005/8/layout/list1"/>
    <dgm:cxn modelId="{7D485CD9-66C5-40D0-A837-164CAC2D4575}" type="presParOf" srcId="{6D7271D7-B7D5-49F6-B1B8-EF2C332C99BA}" destId="{3F73392D-149E-4DE3-A90C-616AC759FC5D}" srcOrd="1" destOrd="0" presId="urn:microsoft.com/office/officeart/2005/8/layout/list1"/>
    <dgm:cxn modelId="{2D7309B1-4CA5-4145-9DA8-17D116C6F94F}" type="presParOf" srcId="{0B3056ED-18AC-43AA-B6BC-95CB1B2E4127}" destId="{91D5C0E6-2178-4F98-8E1C-65DBBA6F116E}" srcOrd="1" destOrd="0" presId="urn:microsoft.com/office/officeart/2005/8/layout/list1"/>
    <dgm:cxn modelId="{CBD1730E-7445-4E18-BEC2-D883CCB1A897}" type="presParOf" srcId="{0B3056ED-18AC-43AA-B6BC-95CB1B2E4127}" destId="{997D2C23-94B4-4A0E-8B0A-013F598062AE}" srcOrd="2" destOrd="0" presId="urn:microsoft.com/office/officeart/2005/8/layout/list1"/>
    <dgm:cxn modelId="{B3333037-5896-4991-ADA2-FAF370F0D27D}" type="presParOf" srcId="{0B3056ED-18AC-43AA-B6BC-95CB1B2E4127}" destId="{5F4131C1-5826-479D-A446-3D1D4337667D}" srcOrd="3" destOrd="0" presId="urn:microsoft.com/office/officeart/2005/8/layout/list1"/>
    <dgm:cxn modelId="{F0B2F60B-4193-471B-8685-5DF683F3C962}" type="presParOf" srcId="{0B3056ED-18AC-43AA-B6BC-95CB1B2E4127}" destId="{21691ED3-23AC-44F7-8215-B84FD4BECD69}" srcOrd="4" destOrd="0" presId="urn:microsoft.com/office/officeart/2005/8/layout/list1"/>
    <dgm:cxn modelId="{274C3B8A-0284-4B04-AA9A-C8C9660E7B8A}" type="presParOf" srcId="{21691ED3-23AC-44F7-8215-B84FD4BECD69}" destId="{AD3E4A00-4A94-4769-9B7F-A5378B4390A9}" srcOrd="0" destOrd="0" presId="urn:microsoft.com/office/officeart/2005/8/layout/list1"/>
    <dgm:cxn modelId="{DB8912BA-ABAD-475A-B253-9B3FDE5E7681}" type="presParOf" srcId="{21691ED3-23AC-44F7-8215-B84FD4BECD69}" destId="{2B02076B-BF99-4EEA-AE73-2440542E0221}" srcOrd="1" destOrd="0" presId="urn:microsoft.com/office/officeart/2005/8/layout/list1"/>
    <dgm:cxn modelId="{2BACB55A-E1FA-4496-9E89-71F02A3FAC9B}" type="presParOf" srcId="{0B3056ED-18AC-43AA-B6BC-95CB1B2E4127}" destId="{62E7E9C1-44E1-4CCB-A042-E2EF11054718}" srcOrd="5" destOrd="0" presId="urn:microsoft.com/office/officeart/2005/8/layout/list1"/>
    <dgm:cxn modelId="{27CD0497-83DE-4297-9A0C-B47A1E6CB69D}" type="presParOf" srcId="{0B3056ED-18AC-43AA-B6BC-95CB1B2E4127}" destId="{A31F884E-148A-4D71-AA60-8056EA91EF24}" srcOrd="6" destOrd="0" presId="urn:microsoft.com/office/officeart/2005/8/layout/list1"/>
    <dgm:cxn modelId="{F1311BE5-B550-441A-969B-C3F8569CEC6B}" type="presParOf" srcId="{0B3056ED-18AC-43AA-B6BC-95CB1B2E4127}" destId="{D9E16FFF-176E-41FC-BFF4-EDD2C25B14DD}" srcOrd="7" destOrd="0" presId="urn:microsoft.com/office/officeart/2005/8/layout/list1"/>
    <dgm:cxn modelId="{B94C65B8-9A8E-42F0-980A-51DE831610B2}" type="presParOf" srcId="{0B3056ED-18AC-43AA-B6BC-95CB1B2E4127}" destId="{AA774CA0-D296-4C8E-91D9-51967DAE8ED4}" srcOrd="8" destOrd="0" presId="urn:microsoft.com/office/officeart/2005/8/layout/list1"/>
    <dgm:cxn modelId="{2D0D6C61-5241-4520-B53F-7EA28FB4BB43}" type="presParOf" srcId="{AA774CA0-D296-4C8E-91D9-51967DAE8ED4}" destId="{33B5A906-57FE-4B4E-8477-55406FC47F5C}" srcOrd="0" destOrd="0" presId="urn:microsoft.com/office/officeart/2005/8/layout/list1"/>
    <dgm:cxn modelId="{5D48D40B-13B5-465C-9EAF-FC2CBB571C04}" type="presParOf" srcId="{AA774CA0-D296-4C8E-91D9-51967DAE8ED4}" destId="{294D4317-6A12-476F-AF43-FCBB98338F1D}" srcOrd="1" destOrd="0" presId="urn:microsoft.com/office/officeart/2005/8/layout/list1"/>
    <dgm:cxn modelId="{495E930F-AFAD-4581-AB94-E67E3F652885}" type="presParOf" srcId="{0B3056ED-18AC-43AA-B6BC-95CB1B2E4127}" destId="{B73047AC-8B6A-4094-84C4-F4BEF2C02AC4}" srcOrd="9" destOrd="0" presId="urn:microsoft.com/office/officeart/2005/8/layout/list1"/>
    <dgm:cxn modelId="{0C34A575-0249-443B-8553-8535FB4F39CC}" type="presParOf" srcId="{0B3056ED-18AC-43AA-B6BC-95CB1B2E4127}" destId="{9ACBB5E5-E2D0-4A6B-B249-B6471CA89502}" srcOrd="10" destOrd="0" presId="urn:microsoft.com/office/officeart/2005/8/layout/list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FEF4BC7-BABB-4B90-9EA3-6F1D9FD8EF12}" type="doc">
      <dgm:prSet loTypeId="urn:microsoft.com/office/officeart/2005/8/layout/list1" loCatId="list" qsTypeId="urn:microsoft.com/office/officeart/2005/8/quickstyle/simple1#44" qsCatId="simple" csTypeId="urn:microsoft.com/office/officeart/2005/8/colors/accent1_2#44" csCatId="accent1" phldr="1"/>
      <dgm:spPr/>
      <dgm:t>
        <a:bodyPr/>
        <a:lstStyle/>
        <a:p>
          <a:endParaRPr lang="ru-RU"/>
        </a:p>
      </dgm:t>
    </dgm:pt>
    <dgm:pt modelId="{324C1027-D3F1-4FB9-9B79-8C73949C59D8}">
      <dgm:prSet phldrT="[Текст]" custT="1"/>
      <dgm:spPr/>
      <dgm:t>
        <a:bodyPr/>
        <a:lstStyle/>
        <a:p>
          <a:r>
            <a:rPr lang="ru-RU" sz="1600" i="1" dirty="0" smtClean="0"/>
            <a:t>1791 г.- создание конституции (введен принцип разделения властей) Король- исполнительная власть, законодательная- Законодательное собрание, судебная- Верховный  суд</a:t>
          </a:r>
          <a:endParaRPr lang="ru-RU" sz="1600" i="1" dirty="0"/>
        </a:p>
      </dgm:t>
    </dgm:pt>
    <dgm:pt modelId="{2EF6C86A-FAAE-4C16-A04B-78EE1A521FBC}" type="parTrans" cxnId="{87C06ED7-ECF2-4083-B050-B2E43D6B841F}">
      <dgm:prSet/>
      <dgm:spPr/>
      <dgm:t>
        <a:bodyPr/>
        <a:lstStyle/>
        <a:p>
          <a:endParaRPr lang="ru-RU"/>
        </a:p>
      </dgm:t>
    </dgm:pt>
    <dgm:pt modelId="{3137EE70-860C-4BEA-953E-D2C54069D4CE}" type="sibTrans" cxnId="{87C06ED7-ECF2-4083-B050-B2E43D6B841F}">
      <dgm:prSet/>
      <dgm:spPr/>
      <dgm:t>
        <a:bodyPr/>
        <a:lstStyle/>
        <a:p>
          <a:endParaRPr lang="ru-RU"/>
        </a:p>
      </dgm:t>
    </dgm:pt>
    <dgm:pt modelId="{283F0239-8713-43B1-B8FF-4F6FC73F3C70}">
      <dgm:prSet phldrT="[Текст]" custT="1"/>
      <dgm:spPr/>
      <dgm:t>
        <a:bodyPr/>
        <a:lstStyle/>
        <a:p>
          <a:r>
            <a:rPr lang="ru-RU" sz="1600" i="1" dirty="0" smtClean="0"/>
            <a:t>Нация (совокупность полноправных граждан)- единственный источник власти</a:t>
          </a:r>
          <a:endParaRPr lang="ru-RU" sz="1600" i="1" dirty="0"/>
        </a:p>
      </dgm:t>
    </dgm:pt>
    <dgm:pt modelId="{DF64A50C-58F3-4B8A-8965-BA24C88A70F0}" type="parTrans" cxnId="{4F1AC4C4-2EBB-4F64-93AD-249A86A0F6E8}">
      <dgm:prSet/>
      <dgm:spPr/>
      <dgm:t>
        <a:bodyPr/>
        <a:lstStyle/>
        <a:p>
          <a:endParaRPr lang="ru-RU"/>
        </a:p>
      </dgm:t>
    </dgm:pt>
    <dgm:pt modelId="{A436628F-0231-4011-A5E9-4F3AD296C524}" type="sibTrans" cxnId="{4F1AC4C4-2EBB-4F64-93AD-249A86A0F6E8}">
      <dgm:prSet/>
      <dgm:spPr/>
      <dgm:t>
        <a:bodyPr/>
        <a:lstStyle/>
        <a:p>
          <a:endParaRPr lang="ru-RU"/>
        </a:p>
      </dgm:t>
    </dgm:pt>
    <dgm:pt modelId="{AFAC2299-4AF7-4AF7-8E02-96FB7216FE9E}">
      <dgm:prSet phldrT="[Текст]" custT="1"/>
      <dgm:spPr/>
      <dgm:t>
        <a:bodyPr/>
        <a:lstStyle/>
        <a:p>
          <a:r>
            <a:rPr lang="ru-RU" sz="1600" i="1" dirty="0" smtClean="0"/>
            <a:t>Выпуск </a:t>
          </a:r>
          <a:r>
            <a:rPr lang="ru-RU" sz="1600" i="1" dirty="0" err="1" smtClean="0"/>
            <a:t>асигнатов</a:t>
          </a:r>
          <a:r>
            <a:rPr lang="ru-RU" sz="1600" i="1" dirty="0" smtClean="0"/>
            <a:t>.</a:t>
          </a:r>
          <a:endParaRPr lang="ru-RU" sz="1600" i="1" dirty="0"/>
        </a:p>
      </dgm:t>
    </dgm:pt>
    <dgm:pt modelId="{77924DD4-D45F-4305-8D2E-E8302C33AC07}" type="parTrans" cxnId="{83611044-3340-48D2-8304-F91D0DC7BC9E}">
      <dgm:prSet/>
      <dgm:spPr/>
      <dgm:t>
        <a:bodyPr/>
        <a:lstStyle/>
        <a:p>
          <a:endParaRPr lang="ru-RU"/>
        </a:p>
      </dgm:t>
    </dgm:pt>
    <dgm:pt modelId="{50903918-2C53-4648-BFD4-32CAF96B8350}" type="sibTrans" cxnId="{83611044-3340-48D2-8304-F91D0DC7BC9E}">
      <dgm:prSet/>
      <dgm:spPr/>
      <dgm:t>
        <a:bodyPr/>
        <a:lstStyle/>
        <a:p>
          <a:endParaRPr lang="ru-RU"/>
        </a:p>
      </dgm:t>
    </dgm:pt>
    <dgm:pt modelId="{DA37F5F6-1C24-4D20-A5BC-E697C1AB54B4}" type="pres">
      <dgm:prSet presAssocID="{8FEF4BC7-BABB-4B90-9EA3-6F1D9FD8E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2D9BC0-E872-4CF4-88B5-884BE152B393}" type="pres">
      <dgm:prSet presAssocID="{324C1027-D3F1-4FB9-9B79-8C73949C59D8}" presName="parentLin" presStyleCnt="0"/>
      <dgm:spPr/>
    </dgm:pt>
    <dgm:pt modelId="{959FFAA4-EB0E-4C50-BE7D-4F665636A7F6}" type="pres">
      <dgm:prSet presAssocID="{324C1027-D3F1-4FB9-9B79-8C73949C59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74D9708-5727-4713-A148-ECDCF554F867}" type="pres">
      <dgm:prSet presAssocID="{324C1027-D3F1-4FB9-9B79-8C73949C59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0D09E-278B-443F-B8EA-634DFB2319F6}" type="pres">
      <dgm:prSet presAssocID="{324C1027-D3F1-4FB9-9B79-8C73949C59D8}" presName="negativeSpace" presStyleCnt="0"/>
      <dgm:spPr/>
    </dgm:pt>
    <dgm:pt modelId="{DA39B67D-01CB-4642-9903-37152D9CF552}" type="pres">
      <dgm:prSet presAssocID="{324C1027-D3F1-4FB9-9B79-8C73949C59D8}" presName="childText" presStyleLbl="conFgAcc1" presStyleIdx="0" presStyleCnt="3">
        <dgm:presLayoutVars>
          <dgm:bulletEnabled val="1"/>
        </dgm:presLayoutVars>
      </dgm:prSet>
      <dgm:spPr/>
    </dgm:pt>
    <dgm:pt modelId="{167149D8-4C40-4DC9-AA38-3FEA73E3FDA5}" type="pres">
      <dgm:prSet presAssocID="{3137EE70-860C-4BEA-953E-D2C54069D4CE}" presName="spaceBetweenRectangles" presStyleCnt="0"/>
      <dgm:spPr/>
    </dgm:pt>
    <dgm:pt modelId="{28F2DC23-F9D8-49F8-A04A-52EA1455FE77}" type="pres">
      <dgm:prSet presAssocID="{283F0239-8713-43B1-B8FF-4F6FC73F3C70}" presName="parentLin" presStyleCnt="0"/>
      <dgm:spPr/>
    </dgm:pt>
    <dgm:pt modelId="{5A52DE62-8359-4427-8450-A85D124C49AB}" type="pres">
      <dgm:prSet presAssocID="{283F0239-8713-43B1-B8FF-4F6FC73F3C7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9E9FE4C-332B-47B0-863A-1C52008534CD}" type="pres">
      <dgm:prSet presAssocID="{283F0239-8713-43B1-B8FF-4F6FC73F3C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703B3-0F00-46F3-A015-B50EB89282A4}" type="pres">
      <dgm:prSet presAssocID="{283F0239-8713-43B1-B8FF-4F6FC73F3C70}" presName="negativeSpace" presStyleCnt="0"/>
      <dgm:spPr/>
    </dgm:pt>
    <dgm:pt modelId="{78458CF8-1341-4D51-A378-AE50A914EFD9}" type="pres">
      <dgm:prSet presAssocID="{283F0239-8713-43B1-B8FF-4F6FC73F3C70}" presName="childText" presStyleLbl="conFgAcc1" presStyleIdx="1" presStyleCnt="3">
        <dgm:presLayoutVars>
          <dgm:bulletEnabled val="1"/>
        </dgm:presLayoutVars>
      </dgm:prSet>
      <dgm:spPr/>
    </dgm:pt>
    <dgm:pt modelId="{27AC6FEC-6352-4020-9261-1620E6CA9BC0}" type="pres">
      <dgm:prSet presAssocID="{A436628F-0231-4011-A5E9-4F3AD296C524}" presName="spaceBetweenRectangles" presStyleCnt="0"/>
      <dgm:spPr/>
    </dgm:pt>
    <dgm:pt modelId="{64C472D4-BE7C-4E22-AF62-5314B546F841}" type="pres">
      <dgm:prSet presAssocID="{AFAC2299-4AF7-4AF7-8E02-96FB7216FE9E}" presName="parentLin" presStyleCnt="0"/>
      <dgm:spPr/>
    </dgm:pt>
    <dgm:pt modelId="{34E61EBF-D12F-41A0-AE89-F2895B689E9E}" type="pres">
      <dgm:prSet presAssocID="{AFAC2299-4AF7-4AF7-8E02-96FB7216FE9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FD0410E-F0F8-47B0-A4A8-54D66872FED1}" type="pres">
      <dgm:prSet presAssocID="{AFAC2299-4AF7-4AF7-8E02-96FB7216FE9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A480D-C4AF-424D-91F7-F9F9E28B1286}" type="pres">
      <dgm:prSet presAssocID="{AFAC2299-4AF7-4AF7-8E02-96FB7216FE9E}" presName="negativeSpace" presStyleCnt="0"/>
      <dgm:spPr/>
    </dgm:pt>
    <dgm:pt modelId="{96181018-EC78-47D7-96F2-75F2B826611A}" type="pres">
      <dgm:prSet presAssocID="{AFAC2299-4AF7-4AF7-8E02-96FB7216FE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C06ED7-ECF2-4083-B050-B2E43D6B841F}" srcId="{8FEF4BC7-BABB-4B90-9EA3-6F1D9FD8EF12}" destId="{324C1027-D3F1-4FB9-9B79-8C73949C59D8}" srcOrd="0" destOrd="0" parTransId="{2EF6C86A-FAAE-4C16-A04B-78EE1A521FBC}" sibTransId="{3137EE70-860C-4BEA-953E-D2C54069D4CE}"/>
    <dgm:cxn modelId="{700DC96F-CEA0-4537-A7A3-BC72B398B3DE}" type="presOf" srcId="{AFAC2299-4AF7-4AF7-8E02-96FB7216FE9E}" destId="{34E61EBF-D12F-41A0-AE89-F2895B689E9E}" srcOrd="0" destOrd="0" presId="urn:microsoft.com/office/officeart/2005/8/layout/list1"/>
    <dgm:cxn modelId="{31852F85-AFAD-44CA-A1D5-FFC04824CBEB}" type="presOf" srcId="{324C1027-D3F1-4FB9-9B79-8C73949C59D8}" destId="{174D9708-5727-4713-A148-ECDCF554F867}" srcOrd="1" destOrd="0" presId="urn:microsoft.com/office/officeart/2005/8/layout/list1"/>
    <dgm:cxn modelId="{83611044-3340-48D2-8304-F91D0DC7BC9E}" srcId="{8FEF4BC7-BABB-4B90-9EA3-6F1D9FD8EF12}" destId="{AFAC2299-4AF7-4AF7-8E02-96FB7216FE9E}" srcOrd="2" destOrd="0" parTransId="{77924DD4-D45F-4305-8D2E-E8302C33AC07}" sibTransId="{50903918-2C53-4648-BFD4-32CAF96B8350}"/>
    <dgm:cxn modelId="{7B124BAF-3F21-4F6C-BE17-D98F167039DE}" type="presOf" srcId="{AFAC2299-4AF7-4AF7-8E02-96FB7216FE9E}" destId="{CFD0410E-F0F8-47B0-A4A8-54D66872FED1}" srcOrd="1" destOrd="0" presId="urn:microsoft.com/office/officeart/2005/8/layout/list1"/>
    <dgm:cxn modelId="{2F53946E-D245-47C0-8CF4-152DC1DAEB96}" type="presOf" srcId="{8FEF4BC7-BABB-4B90-9EA3-6F1D9FD8EF12}" destId="{DA37F5F6-1C24-4D20-A5BC-E697C1AB54B4}" srcOrd="0" destOrd="0" presId="urn:microsoft.com/office/officeart/2005/8/layout/list1"/>
    <dgm:cxn modelId="{7F07B976-4A22-4AE4-B447-2BED615E7AF8}" type="presOf" srcId="{283F0239-8713-43B1-B8FF-4F6FC73F3C70}" destId="{49E9FE4C-332B-47B0-863A-1C52008534CD}" srcOrd="1" destOrd="0" presId="urn:microsoft.com/office/officeart/2005/8/layout/list1"/>
    <dgm:cxn modelId="{67A5EC14-3B48-44F5-B8F8-DA6932E19992}" type="presOf" srcId="{324C1027-D3F1-4FB9-9B79-8C73949C59D8}" destId="{959FFAA4-EB0E-4C50-BE7D-4F665636A7F6}" srcOrd="0" destOrd="0" presId="urn:microsoft.com/office/officeart/2005/8/layout/list1"/>
    <dgm:cxn modelId="{4F1AC4C4-2EBB-4F64-93AD-249A86A0F6E8}" srcId="{8FEF4BC7-BABB-4B90-9EA3-6F1D9FD8EF12}" destId="{283F0239-8713-43B1-B8FF-4F6FC73F3C70}" srcOrd="1" destOrd="0" parTransId="{DF64A50C-58F3-4B8A-8965-BA24C88A70F0}" sibTransId="{A436628F-0231-4011-A5E9-4F3AD296C524}"/>
    <dgm:cxn modelId="{F917B969-D656-41E5-A79A-12F2084D11DA}" type="presOf" srcId="{283F0239-8713-43B1-B8FF-4F6FC73F3C70}" destId="{5A52DE62-8359-4427-8450-A85D124C49AB}" srcOrd="0" destOrd="0" presId="urn:microsoft.com/office/officeart/2005/8/layout/list1"/>
    <dgm:cxn modelId="{2B0C3652-D9DC-4E76-8616-BC8C1E5E0456}" type="presParOf" srcId="{DA37F5F6-1C24-4D20-A5BC-E697C1AB54B4}" destId="{032D9BC0-E872-4CF4-88B5-884BE152B393}" srcOrd="0" destOrd="0" presId="urn:microsoft.com/office/officeart/2005/8/layout/list1"/>
    <dgm:cxn modelId="{A38E574E-3E55-4E4B-AAC4-023003E722F5}" type="presParOf" srcId="{032D9BC0-E872-4CF4-88B5-884BE152B393}" destId="{959FFAA4-EB0E-4C50-BE7D-4F665636A7F6}" srcOrd="0" destOrd="0" presId="urn:microsoft.com/office/officeart/2005/8/layout/list1"/>
    <dgm:cxn modelId="{DC90A715-1C2D-45BE-8C69-07EBB4F459C9}" type="presParOf" srcId="{032D9BC0-E872-4CF4-88B5-884BE152B393}" destId="{174D9708-5727-4713-A148-ECDCF554F867}" srcOrd="1" destOrd="0" presId="urn:microsoft.com/office/officeart/2005/8/layout/list1"/>
    <dgm:cxn modelId="{84C060B3-5C08-45AD-BF8D-55705A70DDB6}" type="presParOf" srcId="{DA37F5F6-1C24-4D20-A5BC-E697C1AB54B4}" destId="{9070D09E-278B-443F-B8EA-634DFB2319F6}" srcOrd="1" destOrd="0" presId="urn:microsoft.com/office/officeart/2005/8/layout/list1"/>
    <dgm:cxn modelId="{6F2EEE7B-C749-427A-951C-73C2E7E83644}" type="presParOf" srcId="{DA37F5F6-1C24-4D20-A5BC-E697C1AB54B4}" destId="{DA39B67D-01CB-4642-9903-37152D9CF552}" srcOrd="2" destOrd="0" presId="urn:microsoft.com/office/officeart/2005/8/layout/list1"/>
    <dgm:cxn modelId="{77AD41C5-FB0F-423A-8DF2-30435A0313D6}" type="presParOf" srcId="{DA37F5F6-1C24-4D20-A5BC-E697C1AB54B4}" destId="{167149D8-4C40-4DC9-AA38-3FEA73E3FDA5}" srcOrd="3" destOrd="0" presId="urn:microsoft.com/office/officeart/2005/8/layout/list1"/>
    <dgm:cxn modelId="{94DA0516-C50E-41B5-9A9A-A17366352E92}" type="presParOf" srcId="{DA37F5F6-1C24-4D20-A5BC-E697C1AB54B4}" destId="{28F2DC23-F9D8-49F8-A04A-52EA1455FE77}" srcOrd="4" destOrd="0" presId="urn:microsoft.com/office/officeart/2005/8/layout/list1"/>
    <dgm:cxn modelId="{6964EDB7-7910-484A-A9DD-D75325B6EC27}" type="presParOf" srcId="{28F2DC23-F9D8-49F8-A04A-52EA1455FE77}" destId="{5A52DE62-8359-4427-8450-A85D124C49AB}" srcOrd="0" destOrd="0" presId="urn:microsoft.com/office/officeart/2005/8/layout/list1"/>
    <dgm:cxn modelId="{47B79575-D7DC-480D-8B91-D14E16A3F163}" type="presParOf" srcId="{28F2DC23-F9D8-49F8-A04A-52EA1455FE77}" destId="{49E9FE4C-332B-47B0-863A-1C52008534CD}" srcOrd="1" destOrd="0" presId="urn:microsoft.com/office/officeart/2005/8/layout/list1"/>
    <dgm:cxn modelId="{59459D9F-F035-4A95-BE4D-D361E61F8AD1}" type="presParOf" srcId="{DA37F5F6-1C24-4D20-A5BC-E697C1AB54B4}" destId="{85D703B3-0F00-46F3-A015-B50EB89282A4}" srcOrd="5" destOrd="0" presId="urn:microsoft.com/office/officeart/2005/8/layout/list1"/>
    <dgm:cxn modelId="{047A2ED6-839C-478C-B0AC-78D11B8E236C}" type="presParOf" srcId="{DA37F5F6-1C24-4D20-A5BC-E697C1AB54B4}" destId="{78458CF8-1341-4D51-A378-AE50A914EFD9}" srcOrd="6" destOrd="0" presId="urn:microsoft.com/office/officeart/2005/8/layout/list1"/>
    <dgm:cxn modelId="{2ECBBA90-F4C8-4850-98B6-90C0D8752867}" type="presParOf" srcId="{DA37F5F6-1C24-4D20-A5BC-E697C1AB54B4}" destId="{27AC6FEC-6352-4020-9261-1620E6CA9BC0}" srcOrd="7" destOrd="0" presId="urn:microsoft.com/office/officeart/2005/8/layout/list1"/>
    <dgm:cxn modelId="{148EB0B0-1F55-486B-A2F7-5CA8EBE9E833}" type="presParOf" srcId="{DA37F5F6-1C24-4D20-A5BC-E697C1AB54B4}" destId="{64C472D4-BE7C-4E22-AF62-5314B546F841}" srcOrd="8" destOrd="0" presId="urn:microsoft.com/office/officeart/2005/8/layout/list1"/>
    <dgm:cxn modelId="{E18744F1-DEB3-424B-A186-F4429F9FD310}" type="presParOf" srcId="{64C472D4-BE7C-4E22-AF62-5314B546F841}" destId="{34E61EBF-D12F-41A0-AE89-F2895B689E9E}" srcOrd="0" destOrd="0" presId="urn:microsoft.com/office/officeart/2005/8/layout/list1"/>
    <dgm:cxn modelId="{F30DCCF5-8760-4195-9CE1-A3EE6D29B97C}" type="presParOf" srcId="{64C472D4-BE7C-4E22-AF62-5314B546F841}" destId="{CFD0410E-F0F8-47B0-A4A8-54D66872FED1}" srcOrd="1" destOrd="0" presId="urn:microsoft.com/office/officeart/2005/8/layout/list1"/>
    <dgm:cxn modelId="{345B9DCC-E466-4AD2-AA08-5C87843E3792}" type="presParOf" srcId="{DA37F5F6-1C24-4D20-A5BC-E697C1AB54B4}" destId="{436A480D-C4AF-424D-91F7-F9F9E28B1286}" srcOrd="9" destOrd="0" presId="urn:microsoft.com/office/officeart/2005/8/layout/list1"/>
    <dgm:cxn modelId="{09D32097-4DA6-4AB0-87AF-B4276553B166}" type="presParOf" srcId="{DA37F5F6-1C24-4D20-A5BC-E697C1AB54B4}" destId="{96181018-EC78-47D7-96F2-75F2B826611A}" srcOrd="10" destOrd="0" presId="urn:microsoft.com/office/officeart/2005/8/layout/list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0567BD9-5495-4396-8E8E-7151CB18CB78}" type="doc">
      <dgm:prSet loTypeId="urn:microsoft.com/office/officeart/2005/8/layout/hierarchy1" loCatId="hierarchy" qsTypeId="urn:microsoft.com/office/officeart/2005/8/quickstyle/simple1#45" qsCatId="simple" csTypeId="urn:microsoft.com/office/officeart/2005/8/colors/accent1_2#45" csCatId="accent1" phldr="1"/>
      <dgm:spPr/>
      <dgm:t>
        <a:bodyPr/>
        <a:lstStyle/>
        <a:p>
          <a:endParaRPr lang="ru-RU"/>
        </a:p>
      </dgm:t>
    </dgm:pt>
    <dgm:pt modelId="{397F155F-0441-47FB-BFC4-FB282ABE1E6A}">
      <dgm:prSet phldrT="[Текст]" custT="1"/>
      <dgm:spPr/>
      <dgm:t>
        <a:bodyPr/>
        <a:lstStyle/>
        <a:p>
          <a:r>
            <a:rPr lang="ru-RU" sz="1600" b="1" i="1" u="sng" dirty="0" smtClean="0"/>
            <a:t>Политические</a:t>
          </a:r>
        </a:p>
        <a:p>
          <a:r>
            <a:rPr lang="ru-RU" sz="1600" b="1" i="1" u="sng" dirty="0" smtClean="0"/>
            <a:t>группировки</a:t>
          </a:r>
          <a:endParaRPr lang="ru-RU" sz="1600" b="1" i="1" u="sng" dirty="0"/>
        </a:p>
      </dgm:t>
    </dgm:pt>
    <dgm:pt modelId="{349B092B-3F2B-493A-8493-9DC334CF587F}" type="parTrans" cxnId="{4D7297C2-1032-49FD-AE83-E5E5B33EA24F}">
      <dgm:prSet/>
      <dgm:spPr/>
      <dgm:t>
        <a:bodyPr/>
        <a:lstStyle/>
        <a:p>
          <a:endParaRPr lang="ru-RU"/>
        </a:p>
      </dgm:t>
    </dgm:pt>
    <dgm:pt modelId="{17D8CE8F-6A02-4BF5-A7C0-7D62BF34FA77}" type="sibTrans" cxnId="{4D7297C2-1032-49FD-AE83-E5E5B33EA24F}">
      <dgm:prSet/>
      <dgm:spPr/>
      <dgm:t>
        <a:bodyPr/>
        <a:lstStyle/>
        <a:p>
          <a:endParaRPr lang="ru-RU"/>
        </a:p>
      </dgm:t>
    </dgm:pt>
    <dgm:pt modelId="{CDE79C37-4577-4119-A2DB-393F7052222C}">
      <dgm:prSet phldrT="[Текст]" custT="1"/>
      <dgm:spPr/>
      <dgm:t>
        <a:bodyPr/>
        <a:lstStyle/>
        <a:p>
          <a:r>
            <a:rPr lang="ru-RU" sz="1400" b="1" i="1" u="sng" dirty="0" err="1" smtClean="0"/>
            <a:t>Конституц</a:t>
          </a:r>
          <a:r>
            <a:rPr lang="ru-RU" sz="1400" b="1" i="1" u="sng" dirty="0" smtClean="0"/>
            <a:t>.</a:t>
          </a:r>
        </a:p>
        <a:p>
          <a:r>
            <a:rPr lang="ru-RU" sz="1400" b="0" i="1" u="none" dirty="0" smtClean="0"/>
            <a:t>(</a:t>
          </a:r>
          <a:r>
            <a:rPr lang="ru-RU" sz="1400" b="1" i="1" u="sng" dirty="0" smtClean="0"/>
            <a:t>якобинцы)</a:t>
          </a:r>
        </a:p>
        <a:p>
          <a:r>
            <a:rPr lang="ru-RU" sz="1400" b="0" i="1" u="none" dirty="0" smtClean="0"/>
            <a:t>(сторонники Учредительного</a:t>
          </a:r>
        </a:p>
        <a:p>
          <a:r>
            <a:rPr lang="ru-RU" sz="1400" b="0" i="1" u="none" dirty="0" smtClean="0"/>
            <a:t>Собрания)</a:t>
          </a:r>
          <a:endParaRPr lang="ru-RU" sz="1600" b="1" i="1" u="sng" dirty="0" smtClean="0"/>
        </a:p>
      </dgm:t>
    </dgm:pt>
    <dgm:pt modelId="{455AE546-3D2E-4D42-ACD7-16B6A662DB7A}" type="parTrans" cxnId="{15CB8D19-03FF-48D7-AAFE-AF0101B9BD6B}">
      <dgm:prSet/>
      <dgm:spPr/>
      <dgm:t>
        <a:bodyPr/>
        <a:lstStyle/>
        <a:p>
          <a:endParaRPr lang="ru-RU"/>
        </a:p>
      </dgm:t>
    </dgm:pt>
    <dgm:pt modelId="{2B7B1BF1-A386-4E42-99D5-DB50A33B6D01}" type="sibTrans" cxnId="{15CB8D19-03FF-48D7-AAFE-AF0101B9BD6B}">
      <dgm:prSet/>
      <dgm:spPr/>
      <dgm:t>
        <a:bodyPr/>
        <a:lstStyle/>
        <a:p>
          <a:endParaRPr lang="ru-RU"/>
        </a:p>
      </dgm:t>
    </dgm:pt>
    <dgm:pt modelId="{F08AD81C-381E-4A8B-83CD-F19BF3B4A476}">
      <dgm:prSet phldrT="[Текст]" custT="1"/>
      <dgm:spPr/>
      <dgm:t>
        <a:bodyPr/>
        <a:lstStyle/>
        <a:p>
          <a:r>
            <a:rPr lang="ru-RU" sz="1600" b="1" i="1" u="sng" dirty="0" smtClean="0"/>
            <a:t>Жирондисты</a:t>
          </a:r>
        </a:p>
        <a:p>
          <a:r>
            <a:rPr lang="ru-RU" sz="1600" b="0" i="1" u="none" dirty="0" smtClean="0"/>
            <a:t>(</a:t>
          </a:r>
          <a:r>
            <a:rPr lang="ru-RU" sz="1600" b="0" i="1" u="none" dirty="0" err="1" smtClean="0"/>
            <a:t>Бриссо</a:t>
          </a:r>
          <a:r>
            <a:rPr lang="ru-RU" sz="1600" b="0" i="1" u="none" dirty="0" smtClean="0"/>
            <a:t>, Кондорсе)</a:t>
          </a:r>
          <a:endParaRPr lang="ru-RU" sz="1600" b="0" i="1" u="none" dirty="0"/>
        </a:p>
      </dgm:t>
    </dgm:pt>
    <dgm:pt modelId="{DAD58A27-765D-4AB9-9C66-25D2F1DC094B}" type="parTrans" cxnId="{8AE88B69-B2F2-4F12-AD01-59452ED2FA27}">
      <dgm:prSet/>
      <dgm:spPr/>
      <dgm:t>
        <a:bodyPr/>
        <a:lstStyle/>
        <a:p>
          <a:endParaRPr lang="ru-RU"/>
        </a:p>
      </dgm:t>
    </dgm:pt>
    <dgm:pt modelId="{B7C55922-6F42-4D2B-BE3C-6C38B57B179B}" type="sibTrans" cxnId="{8AE88B69-B2F2-4F12-AD01-59452ED2FA27}">
      <dgm:prSet/>
      <dgm:spPr/>
      <dgm:t>
        <a:bodyPr/>
        <a:lstStyle/>
        <a:p>
          <a:endParaRPr lang="ru-RU"/>
        </a:p>
      </dgm:t>
    </dgm:pt>
    <dgm:pt modelId="{A060118F-5245-4A22-B873-6CBFF1BC68EE}">
      <dgm:prSet phldrT="[Текст]" custT="1"/>
      <dgm:spPr/>
      <dgm:t>
        <a:bodyPr/>
        <a:lstStyle/>
        <a:p>
          <a:r>
            <a:rPr lang="ru-RU" sz="1600" b="1" i="1" u="sng" dirty="0" smtClean="0"/>
            <a:t>Монтаньяры </a:t>
          </a:r>
        </a:p>
        <a:p>
          <a:r>
            <a:rPr lang="ru-RU" sz="1600" b="0" i="1" u="none" dirty="0" smtClean="0"/>
            <a:t>(Робеспьер)</a:t>
          </a:r>
          <a:endParaRPr lang="ru-RU" sz="1600" b="0" i="1" u="none" dirty="0"/>
        </a:p>
      </dgm:t>
    </dgm:pt>
    <dgm:pt modelId="{13E2EE0F-0555-4C05-94E1-1F7B95186AF2}" type="parTrans" cxnId="{0CA74152-9944-4CEF-B6D2-F10C1C1DE3B6}">
      <dgm:prSet/>
      <dgm:spPr/>
      <dgm:t>
        <a:bodyPr/>
        <a:lstStyle/>
        <a:p>
          <a:endParaRPr lang="ru-RU"/>
        </a:p>
      </dgm:t>
    </dgm:pt>
    <dgm:pt modelId="{052A0C30-B2ED-4DD5-BA3E-1F1439D382C7}" type="sibTrans" cxnId="{0CA74152-9944-4CEF-B6D2-F10C1C1DE3B6}">
      <dgm:prSet/>
      <dgm:spPr/>
      <dgm:t>
        <a:bodyPr/>
        <a:lstStyle/>
        <a:p>
          <a:endParaRPr lang="ru-RU"/>
        </a:p>
      </dgm:t>
    </dgm:pt>
    <dgm:pt modelId="{0F38310F-BBCE-42BE-A925-5213039CCF82}">
      <dgm:prSet phldrT="[Текст]" custT="1"/>
      <dgm:spPr/>
      <dgm:t>
        <a:bodyPr/>
        <a:lstStyle/>
        <a:p>
          <a:r>
            <a:rPr lang="ru-RU" sz="1600" b="1" i="1" u="sng" dirty="0" smtClean="0"/>
            <a:t>Роялисты</a:t>
          </a:r>
          <a:endParaRPr lang="ru-RU" sz="1600" b="0" i="1" u="sng" strike="sngStrike" dirty="0" smtClean="0"/>
        </a:p>
        <a:p>
          <a:r>
            <a:rPr lang="ru-RU" sz="1600" b="0" i="1" u="none" strike="noStrike" dirty="0" smtClean="0"/>
            <a:t>(противники </a:t>
          </a:r>
        </a:p>
        <a:p>
          <a:r>
            <a:rPr lang="ru-RU" sz="1600" b="0" i="1" u="none" strike="noStrike" dirty="0" smtClean="0"/>
            <a:t>Революции)</a:t>
          </a:r>
          <a:endParaRPr lang="ru-RU" sz="1600" b="1" i="1" u="none" strike="noStrike" dirty="0"/>
        </a:p>
      </dgm:t>
    </dgm:pt>
    <dgm:pt modelId="{A0C6C601-66FE-4EBA-9483-27518833476D}" type="parTrans" cxnId="{DC0DE16A-BACF-43BD-B185-A1FDD2B41928}">
      <dgm:prSet/>
      <dgm:spPr/>
      <dgm:t>
        <a:bodyPr/>
        <a:lstStyle/>
        <a:p>
          <a:endParaRPr lang="ru-RU"/>
        </a:p>
      </dgm:t>
    </dgm:pt>
    <dgm:pt modelId="{4D282D15-12F2-48BE-8DA0-5E3B96874AB4}" type="sibTrans" cxnId="{DC0DE16A-BACF-43BD-B185-A1FDD2B41928}">
      <dgm:prSet/>
      <dgm:spPr/>
      <dgm:t>
        <a:bodyPr/>
        <a:lstStyle/>
        <a:p>
          <a:endParaRPr lang="ru-RU"/>
        </a:p>
      </dgm:t>
    </dgm:pt>
    <dgm:pt modelId="{8D5E5DA3-AC2B-4A1F-9B16-80C681BECA26}" type="pres">
      <dgm:prSet presAssocID="{20567BD9-5495-4396-8E8E-7151CB18CB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AA57F4-2E6D-470F-8782-1A7B998CD2D3}" type="pres">
      <dgm:prSet presAssocID="{397F155F-0441-47FB-BFC4-FB282ABE1E6A}" presName="hierRoot1" presStyleCnt="0"/>
      <dgm:spPr/>
    </dgm:pt>
    <dgm:pt modelId="{20565D31-01F6-4F8A-9769-8F2A45D2FE69}" type="pres">
      <dgm:prSet presAssocID="{397F155F-0441-47FB-BFC4-FB282ABE1E6A}" presName="composite" presStyleCnt="0"/>
      <dgm:spPr/>
    </dgm:pt>
    <dgm:pt modelId="{AAC13860-863F-490A-835A-ED4FA723308C}" type="pres">
      <dgm:prSet presAssocID="{397F155F-0441-47FB-BFC4-FB282ABE1E6A}" presName="background" presStyleLbl="node0" presStyleIdx="0" presStyleCnt="1"/>
      <dgm:spPr/>
    </dgm:pt>
    <dgm:pt modelId="{806E6AA0-FF36-4F58-B151-1E23CBB658FC}" type="pres">
      <dgm:prSet presAssocID="{397F155F-0441-47FB-BFC4-FB282ABE1E6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36C174-C210-43E9-B5C8-1CCD0201DEAA}" type="pres">
      <dgm:prSet presAssocID="{397F155F-0441-47FB-BFC4-FB282ABE1E6A}" presName="hierChild2" presStyleCnt="0"/>
      <dgm:spPr/>
    </dgm:pt>
    <dgm:pt modelId="{5E39FAFF-E805-4272-ADE1-630032F4E842}" type="pres">
      <dgm:prSet presAssocID="{455AE546-3D2E-4D42-ACD7-16B6A662DB7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12871FC-D23B-4FA6-8253-0E3616E60302}" type="pres">
      <dgm:prSet presAssocID="{CDE79C37-4577-4119-A2DB-393F7052222C}" presName="hierRoot2" presStyleCnt="0"/>
      <dgm:spPr/>
    </dgm:pt>
    <dgm:pt modelId="{0B176046-396D-40D2-A7EE-F3FFC4B2DD61}" type="pres">
      <dgm:prSet presAssocID="{CDE79C37-4577-4119-A2DB-393F7052222C}" presName="composite2" presStyleCnt="0"/>
      <dgm:spPr/>
    </dgm:pt>
    <dgm:pt modelId="{71277E07-3BCB-4DC4-AB3A-CBF6DA6B7039}" type="pres">
      <dgm:prSet presAssocID="{CDE79C37-4577-4119-A2DB-393F7052222C}" presName="background2" presStyleLbl="node2" presStyleIdx="0" presStyleCnt="2"/>
      <dgm:spPr/>
    </dgm:pt>
    <dgm:pt modelId="{CA76EE75-12BD-4A07-B041-0AF4DDBA1D73}" type="pres">
      <dgm:prSet presAssocID="{CDE79C37-4577-4119-A2DB-393F7052222C}" presName="text2" presStyleLbl="fgAcc2" presStyleIdx="0" presStyleCnt="2" custScaleX="130133" custScaleY="120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C2D329-AA4C-4775-9E72-B01E7F9FDCE7}" type="pres">
      <dgm:prSet presAssocID="{CDE79C37-4577-4119-A2DB-393F7052222C}" presName="hierChild3" presStyleCnt="0"/>
      <dgm:spPr/>
    </dgm:pt>
    <dgm:pt modelId="{992AC6E0-52A0-4133-A514-62510A409AB4}" type="pres">
      <dgm:prSet presAssocID="{DAD58A27-765D-4AB9-9C66-25D2F1DC094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E3A349A-1B4A-4305-926A-212899967FAC}" type="pres">
      <dgm:prSet presAssocID="{F08AD81C-381E-4A8B-83CD-F19BF3B4A476}" presName="hierRoot3" presStyleCnt="0"/>
      <dgm:spPr/>
    </dgm:pt>
    <dgm:pt modelId="{7EE9A3E4-5FFB-4F32-8839-835428D1E575}" type="pres">
      <dgm:prSet presAssocID="{F08AD81C-381E-4A8B-83CD-F19BF3B4A476}" presName="composite3" presStyleCnt="0"/>
      <dgm:spPr/>
    </dgm:pt>
    <dgm:pt modelId="{FAE9246D-F37C-401B-A244-E5AD7EEFDB70}" type="pres">
      <dgm:prSet presAssocID="{F08AD81C-381E-4A8B-83CD-F19BF3B4A476}" presName="background3" presStyleLbl="node3" presStyleIdx="0" presStyleCnt="2"/>
      <dgm:spPr/>
    </dgm:pt>
    <dgm:pt modelId="{3EDE910D-CC68-4D6D-A48A-916F2EC84896}" type="pres">
      <dgm:prSet presAssocID="{F08AD81C-381E-4A8B-83CD-F19BF3B4A476}" presName="text3" presStyleLbl="fgAcc3" presStyleIdx="0" presStyleCnt="2" custScaleX="133209" custScaleY="140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59AFC8-EAD7-4007-8FDB-4409E9563FC2}" type="pres">
      <dgm:prSet presAssocID="{F08AD81C-381E-4A8B-83CD-F19BF3B4A476}" presName="hierChild4" presStyleCnt="0"/>
      <dgm:spPr/>
    </dgm:pt>
    <dgm:pt modelId="{93B9D955-FDAD-42C8-8CC3-EF6F27E2C899}" type="pres">
      <dgm:prSet presAssocID="{13E2EE0F-0555-4C05-94E1-1F7B95186AF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25C4BF8-290E-485D-BD0B-F0A0060FC36D}" type="pres">
      <dgm:prSet presAssocID="{A060118F-5245-4A22-B873-6CBFF1BC68EE}" presName="hierRoot3" presStyleCnt="0"/>
      <dgm:spPr/>
    </dgm:pt>
    <dgm:pt modelId="{E6BC63D8-0B0F-4D3A-8DD4-82C098673C76}" type="pres">
      <dgm:prSet presAssocID="{A060118F-5245-4A22-B873-6CBFF1BC68EE}" presName="composite3" presStyleCnt="0"/>
      <dgm:spPr/>
    </dgm:pt>
    <dgm:pt modelId="{BD1D26D8-8993-43FB-BCF0-44CDA1A411F3}" type="pres">
      <dgm:prSet presAssocID="{A060118F-5245-4A22-B873-6CBFF1BC68EE}" presName="background3" presStyleLbl="node3" presStyleIdx="1" presStyleCnt="2"/>
      <dgm:spPr/>
    </dgm:pt>
    <dgm:pt modelId="{41B9BF62-77DC-40C3-811B-7F9B74BFE073}" type="pres">
      <dgm:prSet presAssocID="{A060118F-5245-4A22-B873-6CBFF1BC68EE}" presName="text3" presStyleLbl="fgAcc3" presStyleIdx="1" presStyleCnt="2" custScaleX="150618" custScaleY="140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0B420F-1F8D-4975-AEE9-62511957F861}" type="pres">
      <dgm:prSet presAssocID="{A060118F-5245-4A22-B873-6CBFF1BC68EE}" presName="hierChild4" presStyleCnt="0"/>
      <dgm:spPr/>
    </dgm:pt>
    <dgm:pt modelId="{C61080BF-CC79-4468-972E-AE4AB9DD1775}" type="pres">
      <dgm:prSet presAssocID="{A0C6C601-66FE-4EBA-9483-27518833476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555979E-CC67-4DB1-BDF7-AB1A4FCC03C5}" type="pres">
      <dgm:prSet presAssocID="{0F38310F-BBCE-42BE-A925-5213039CCF82}" presName="hierRoot2" presStyleCnt="0"/>
      <dgm:spPr/>
    </dgm:pt>
    <dgm:pt modelId="{9F786E43-A8B6-4131-8537-D8F811544A42}" type="pres">
      <dgm:prSet presAssocID="{0F38310F-BBCE-42BE-A925-5213039CCF82}" presName="composite2" presStyleCnt="0"/>
      <dgm:spPr/>
    </dgm:pt>
    <dgm:pt modelId="{E3D993C9-F949-43CD-B438-5767D1345EA1}" type="pres">
      <dgm:prSet presAssocID="{0F38310F-BBCE-42BE-A925-5213039CCF82}" presName="background2" presStyleLbl="node2" presStyleIdx="1" presStyleCnt="2"/>
      <dgm:spPr/>
    </dgm:pt>
    <dgm:pt modelId="{1D14D96E-D6C4-4756-93DE-D12BC815F9C4}" type="pres">
      <dgm:prSet presAssocID="{0F38310F-BBCE-42BE-A925-5213039CCF82}" presName="text2" presStyleLbl="fgAcc2" presStyleIdx="1" presStyleCnt="2" custScaleX="132392" custScaleY="127108" custLinFactNeighborX="1190" custLinFactNeighborY="-2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F5F924-A741-4413-982E-95F8AA3F982F}" type="pres">
      <dgm:prSet presAssocID="{0F38310F-BBCE-42BE-A925-5213039CCF82}" presName="hierChild3" presStyleCnt="0"/>
      <dgm:spPr/>
    </dgm:pt>
  </dgm:ptLst>
  <dgm:cxnLst>
    <dgm:cxn modelId="{A667BDF2-DF05-4C63-8E40-2562B3224A51}" type="presOf" srcId="{20567BD9-5495-4396-8E8E-7151CB18CB78}" destId="{8D5E5DA3-AC2B-4A1F-9B16-80C681BECA26}" srcOrd="0" destOrd="0" presId="urn:microsoft.com/office/officeart/2005/8/layout/hierarchy1"/>
    <dgm:cxn modelId="{DC0DE16A-BACF-43BD-B185-A1FDD2B41928}" srcId="{397F155F-0441-47FB-BFC4-FB282ABE1E6A}" destId="{0F38310F-BBCE-42BE-A925-5213039CCF82}" srcOrd="1" destOrd="0" parTransId="{A0C6C601-66FE-4EBA-9483-27518833476D}" sibTransId="{4D282D15-12F2-48BE-8DA0-5E3B96874AB4}"/>
    <dgm:cxn modelId="{5A1EF031-73C0-4800-AD8E-E40AA9FD4D2F}" type="presOf" srcId="{A060118F-5245-4A22-B873-6CBFF1BC68EE}" destId="{41B9BF62-77DC-40C3-811B-7F9B74BFE073}" srcOrd="0" destOrd="0" presId="urn:microsoft.com/office/officeart/2005/8/layout/hierarchy1"/>
    <dgm:cxn modelId="{02F6AFE7-CF0A-4A76-B1E3-CCF0C29C507A}" type="presOf" srcId="{CDE79C37-4577-4119-A2DB-393F7052222C}" destId="{CA76EE75-12BD-4A07-B041-0AF4DDBA1D73}" srcOrd="0" destOrd="0" presId="urn:microsoft.com/office/officeart/2005/8/layout/hierarchy1"/>
    <dgm:cxn modelId="{A7DCE41F-369E-4918-A2C8-F916012A33DE}" type="presOf" srcId="{DAD58A27-765D-4AB9-9C66-25D2F1DC094B}" destId="{992AC6E0-52A0-4133-A514-62510A409AB4}" srcOrd="0" destOrd="0" presId="urn:microsoft.com/office/officeart/2005/8/layout/hierarchy1"/>
    <dgm:cxn modelId="{87B6FA41-AC37-4B50-B8F3-BB0B3A934A89}" type="presOf" srcId="{13E2EE0F-0555-4C05-94E1-1F7B95186AF2}" destId="{93B9D955-FDAD-42C8-8CC3-EF6F27E2C899}" srcOrd="0" destOrd="0" presId="urn:microsoft.com/office/officeart/2005/8/layout/hierarchy1"/>
    <dgm:cxn modelId="{8AE88B69-B2F2-4F12-AD01-59452ED2FA27}" srcId="{CDE79C37-4577-4119-A2DB-393F7052222C}" destId="{F08AD81C-381E-4A8B-83CD-F19BF3B4A476}" srcOrd="0" destOrd="0" parTransId="{DAD58A27-765D-4AB9-9C66-25D2F1DC094B}" sibTransId="{B7C55922-6F42-4D2B-BE3C-6C38B57B179B}"/>
    <dgm:cxn modelId="{D5E5041B-FFEC-4A62-819B-76AA036D7764}" type="presOf" srcId="{A0C6C601-66FE-4EBA-9483-27518833476D}" destId="{C61080BF-CC79-4468-972E-AE4AB9DD1775}" srcOrd="0" destOrd="0" presId="urn:microsoft.com/office/officeart/2005/8/layout/hierarchy1"/>
    <dgm:cxn modelId="{15CB8D19-03FF-48D7-AAFE-AF0101B9BD6B}" srcId="{397F155F-0441-47FB-BFC4-FB282ABE1E6A}" destId="{CDE79C37-4577-4119-A2DB-393F7052222C}" srcOrd="0" destOrd="0" parTransId="{455AE546-3D2E-4D42-ACD7-16B6A662DB7A}" sibTransId="{2B7B1BF1-A386-4E42-99D5-DB50A33B6D01}"/>
    <dgm:cxn modelId="{4D7297C2-1032-49FD-AE83-E5E5B33EA24F}" srcId="{20567BD9-5495-4396-8E8E-7151CB18CB78}" destId="{397F155F-0441-47FB-BFC4-FB282ABE1E6A}" srcOrd="0" destOrd="0" parTransId="{349B092B-3F2B-493A-8493-9DC334CF587F}" sibTransId="{17D8CE8F-6A02-4BF5-A7C0-7D62BF34FA77}"/>
    <dgm:cxn modelId="{7AE3F078-9CBA-416D-8F08-E3F59B006625}" type="presOf" srcId="{397F155F-0441-47FB-BFC4-FB282ABE1E6A}" destId="{806E6AA0-FF36-4F58-B151-1E23CBB658FC}" srcOrd="0" destOrd="0" presId="urn:microsoft.com/office/officeart/2005/8/layout/hierarchy1"/>
    <dgm:cxn modelId="{0F73AACB-4806-4B93-9BB7-C5600AD97A42}" type="presOf" srcId="{F08AD81C-381E-4A8B-83CD-F19BF3B4A476}" destId="{3EDE910D-CC68-4D6D-A48A-916F2EC84896}" srcOrd="0" destOrd="0" presId="urn:microsoft.com/office/officeart/2005/8/layout/hierarchy1"/>
    <dgm:cxn modelId="{0CA74152-9944-4CEF-B6D2-F10C1C1DE3B6}" srcId="{CDE79C37-4577-4119-A2DB-393F7052222C}" destId="{A060118F-5245-4A22-B873-6CBFF1BC68EE}" srcOrd="1" destOrd="0" parTransId="{13E2EE0F-0555-4C05-94E1-1F7B95186AF2}" sibTransId="{052A0C30-B2ED-4DD5-BA3E-1F1439D382C7}"/>
    <dgm:cxn modelId="{6EEA1865-8C21-4921-8A28-903D91E7121E}" type="presOf" srcId="{0F38310F-BBCE-42BE-A925-5213039CCF82}" destId="{1D14D96E-D6C4-4756-93DE-D12BC815F9C4}" srcOrd="0" destOrd="0" presId="urn:microsoft.com/office/officeart/2005/8/layout/hierarchy1"/>
    <dgm:cxn modelId="{63A2B102-CF29-48F0-861C-D615693D51F8}" type="presOf" srcId="{455AE546-3D2E-4D42-ACD7-16B6A662DB7A}" destId="{5E39FAFF-E805-4272-ADE1-630032F4E842}" srcOrd="0" destOrd="0" presId="urn:microsoft.com/office/officeart/2005/8/layout/hierarchy1"/>
    <dgm:cxn modelId="{E46EEBCC-5B56-44B5-9D2B-202CFA674339}" type="presParOf" srcId="{8D5E5DA3-AC2B-4A1F-9B16-80C681BECA26}" destId="{E0AA57F4-2E6D-470F-8782-1A7B998CD2D3}" srcOrd="0" destOrd="0" presId="urn:microsoft.com/office/officeart/2005/8/layout/hierarchy1"/>
    <dgm:cxn modelId="{29A475DC-4DE5-45A7-96C7-814D7393B201}" type="presParOf" srcId="{E0AA57F4-2E6D-470F-8782-1A7B998CD2D3}" destId="{20565D31-01F6-4F8A-9769-8F2A45D2FE69}" srcOrd="0" destOrd="0" presId="urn:microsoft.com/office/officeart/2005/8/layout/hierarchy1"/>
    <dgm:cxn modelId="{51C5F326-04A3-4ECF-93BC-665311A6C016}" type="presParOf" srcId="{20565D31-01F6-4F8A-9769-8F2A45D2FE69}" destId="{AAC13860-863F-490A-835A-ED4FA723308C}" srcOrd="0" destOrd="0" presId="urn:microsoft.com/office/officeart/2005/8/layout/hierarchy1"/>
    <dgm:cxn modelId="{719AE3DB-38BD-44BA-A307-FAA30130987D}" type="presParOf" srcId="{20565D31-01F6-4F8A-9769-8F2A45D2FE69}" destId="{806E6AA0-FF36-4F58-B151-1E23CBB658FC}" srcOrd="1" destOrd="0" presId="urn:microsoft.com/office/officeart/2005/8/layout/hierarchy1"/>
    <dgm:cxn modelId="{582A91A3-4BEC-431C-B868-62A26B994594}" type="presParOf" srcId="{E0AA57F4-2E6D-470F-8782-1A7B998CD2D3}" destId="{6B36C174-C210-43E9-B5C8-1CCD0201DEAA}" srcOrd="1" destOrd="0" presId="urn:microsoft.com/office/officeart/2005/8/layout/hierarchy1"/>
    <dgm:cxn modelId="{A69DF482-E4D0-460E-A9FF-BCE22B55AE32}" type="presParOf" srcId="{6B36C174-C210-43E9-B5C8-1CCD0201DEAA}" destId="{5E39FAFF-E805-4272-ADE1-630032F4E842}" srcOrd="0" destOrd="0" presId="urn:microsoft.com/office/officeart/2005/8/layout/hierarchy1"/>
    <dgm:cxn modelId="{B6D33D45-73F1-4D3F-9933-BCA274793894}" type="presParOf" srcId="{6B36C174-C210-43E9-B5C8-1CCD0201DEAA}" destId="{E12871FC-D23B-4FA6-8253-0E3616E60302}" srcOrd="1" destOrd="0" presId="urn:microsoft.com/office/officeart/2005/8/layout/hierarchy1"/>
    <dgm:cxn modelId="{090DEA5B-B4E7-4149-B02D-20CBC39E105F}" type="presParOf" srcId="{E12871FC-D23B-4FA6-8253-0E3616E60302}" destId="{0B176046-396D-40D2-A7EE-F3FFC4B2DD61}" srcOrd="0" destOrd="0" presId="urn:microsoft.com/office/officeart/2005/8/layout/hierarchy1"/>
    <dgm:cxn modelId="{9B737654-3715-41EE-9AA6-CD742B686F15}" type="presParOf" srcId="{0B176046-396D-40D2-A7EE-F3FFC4B2DD61}" destId="{71277E07-3BCB-4DC4-AB3A-CBF6DA6B7039}" srcOrd="0" destOrd="0" presId="urn:microsoft.com/office/officeart/2005/8/layout/hierarchy1"/>
    <dgm:cxn modelId="{783BE7AA-FCF2-4E30-A736-33B5A3EB614D}" type="presParOf" srcId="{0B176046-396D-40D2-A7EE-F3FFC4B2DD61}" destId="{CA76EE75-12BD-4A07-B041-0AF4DDBA1D73}" srcOrd="1" destOrd="0" presId="urn:microsoft.com/office/officeart/2005/8/layout/hierarchy1"/>
    <dgm:cxn modelId="{A7DB9EF7-7FB5-422D-9496-4934ACFDB21F}" type="presParOf" srcId="{E12871FC-D23B-4FA6-8253-0E3616E60302}" destId="{38C2D329-AA4C-4775-9E72-B01E7F9FDCE7}" srcOrd="1" destOrd="0" presId="urn:microsoft.com/office/officeart/2005/8/layout/hierarchy1"/>
    <dgm:cxn modelId="{9475FE95-3E24-4A95-A68A-7BEA9E0D42B6}" type="presParOf" srcId="{38C2D329-AA4C-4775-9E72-B01E7F9FDCE7}" destId="{992AC6E0-52A0-4133-A514-62510A409AB4}" srcOrd="0" destOrd="0" presId="urn:microsoft.com/office/officeart/2005/8/layout/hierarchy1"/>
    <dgm:cxn modelId="{19CD3E92-CEC6-4619-A4D2-DB31A3D62EC9}" type="presParOf" srcId="{38C2D329-AA4C-4775-9E72-B01E7F9FDCE7}" destId="{5E3A349A-1B4A-4305-926A-212899967FAC}" srcOrd="1" destOrd="0" presId="urn:microsoft.com/office/officeart/2005/8/layout/hierarchy1"/>
    <dgm:cxn modelId="{E96780F5-E779-4532-9643-845A69C593F5}" type="presParOf" srcId="{5E3A349A-1B4A-4305-926A-212899967FAC}" destId="{7EE9A3E4-5FFB-4F32-8839-835428D1E575}" srcOrd="0" destOrd="0" presId="urn:microsoft.com/office/officeart/2005/8/layout/hierarchy1"/>
    <dgm:cxn modelId="{9305D1EC-7613-4B03-A521-EC920E53AFD6}" type="presParOf" srcId="{7EE9A3E4-5FFB-4F32-8839-835428D1E575}" destId="{FAE9246D-F37C-401B-A244-E5AD7EEFDB70}" srcOrd="0" destOrd="0" presId="urn:microsoft.com/office/officeart/2005/8/layout/hierarchy1"/>
    <dgm:cxn modelId="{64233555-F81B-4799-92DD-7DA0EA76BA1D}" type="presParOf" srcId="{7EE9A3E4-5FFB-4F32-8839-835428D1E575}" destId="{3EDE910D-CC68-4D6D-A48A-916F2EC84896}" srcOrd="1" destOrd="0" presId="urn:microsoft.com/office/officeart/2005/8/layout/hierarchy1"/>
    <dgm:cxn modelId="{045C5240-9D57-4986-BBBF-0A1A5FD823E1}" type="presParOf" srcId="{5E3A349A-1B4A-4305-926A-212899967FAC}" destId="{7459AFC8-EAD7-4007-8FDB-4409E9563FC2}" srcOrd="1" destOrd="0" presId="urn:microsoft.com/office/officeart/2005/8/layout/hierarchy1"/>
    <dgm:cxn modelId="{63733A3D-A81F-4E4F-B282-2ABDDE6DE739}" type="presParOf" srcId="{38C2D329-AA4C-4775-9E72-B01E7F9FDCE7}" destId="{93B9D955-FDAD-42C8-8CC3-EF6F27E2C899}" srcOrd="2" destOrd="0" presId="urn:microsoft.com/office/officeart/2005/8/layout/hierarchy1"/>
    <dgm:cxn modelId="{F7030E82-2627-485C-AC86-5CE0EAC432EF}" type="presParOf" srcId="{38C2D329-AA4C-4775-9E72-B01E7F9FDCE7}" destId="{525C4BF8-290E-485D-BD0B-F0A0060FC36D}" srcOrd="3" destOrd="0" presId="urn:microsoft.com/office/officeart/2005/8/layout/hierarchy1"/>
    <dgm:cxn modelId="{09717AB4-0E57-4D2E-B6B2-68E23FA066D0}" type="presParOf" srcId="{525C4BF8-290E-485D-BD0B-F0A0060FC36D}" destId="{E6BC63D8-0B0F-4D3A-8DD4-82C098673C76}" srcOrd="0" destOrd="0" presId="urn:microsoft.com/office/officeart/2005/8/layout/hierarchy1"/>
    <dgm:cxn modelId="{3BA15AA9-FF12-42C7-8F94-5BC7BBF61398}" type="presParOf" srcId="{E6BC63D8-0B0F-4D3A-8DD4-82C098673C76}" destId="{BD1D26D8-8993-43FB-BCF0-44CDA1A411F3}" srcOrd="0" destOrd="0" presId="urn:microsoft.com/office/officeart/2005/8/layout/hierarchy1"/>
    <dgm:cxn modelId="{1CD7B76C-4A2F-4F0E-9F7C-8BDD43EF22CC}" type="presParOf" srcId="{E6BC63D8-0B0F-4D3A-8DD4-82C098673C76}" destId="{41B9BF62-77DC-40C3-811B-7F9B74BFE073}" srcOrd="1" destOrd="0" presId="urn:microsoft.com/office/officeart/2005/8/layout/hierarchy1"/>
    <dgm:cxn modelId="{204892F5-66CE-46FE-98DC-6E0E8385A4C9}" type="presParOf" srcId="{525C4BF8-290E-485D-BD0B-F0A0060FC36D}" destId="{4E0B420F-1F8D-4975-AEE9-62511957F861}" srcOrd="1" destOrd="0" presId="urn:microsoft.com/office/officeart/2005/8/layout/hierarchy1"/>
    <dgm:cxn modelId="{6CE98DE7-CA60-44CA-949D-85A00545F552}" type="presParOf" srcId="{6B36C174-C210-43E9-B5C8-1CCD0201DEAA}" destId="{C61080BF-CC79-4468-972E-AE4AB9DD1775}" srcOrd="2" destOrd="0" presId="urn:microsoft.com/office/officeart/2005/8/layout/hierarchy1"/>
    <dgm:cxn modelId="{BAB9A32D-1AC3-4AAB-8EB8-C16E2DBE491F}" type="presParOf" srcId="{6B36C174-C210-43E9-B5C8-1CCD0201DEAA}" destId="{F555979E-CC67-4DB1-BDF7-AB1A4FCC03C5}" srcOrd="3" destOrd="0" presId="urn:microsoft.com/office/officeart/2005/8/layout/hierarchy1"/>
    <dgm:cxn modelId="{0CC2D88D-030D-4FDA-BDFF-FB41238F2ABA}" type="presParOf" srcId="{F555979E-CC67-4DB1-BDF7-AB1A4FCC03C5}" destId="{9F786E43-A8B6-4131-8537-D8F811544A42}" srcOrd="0" destOrd="0" presId="urn:microsoft.com/office/officeart/2005/8/layout/hierarchy1"/>
    <dgm:cxn modelId="{76E66B7B-5687-4651-85BA-8D708698DD65}" type="presParOf" srcId="{9F786E43-A8B6-4131-8537-D8F811544A42}" destId="{E3D993C9-F949-43CD-B438-5767D1345EA1}" srcOrd="0" destOrd="0" presId="urn:microsoft.com/office/officeart/2005/8/layout/hierarchy1"/>
    <dgm:cxn modelId="{E3C0409D-39D7-4DD7-B0F4-CC5CB7FDE778}" type="presParOf" srcId="{9F786E43-A8B6-4131-8537-D8F811544A42}" destId="{1D14D96E-D6C4-4756-93DE-D12BC815F9C4}" srcOrd="1" destOrd="0" presId="urn:microsoft.com/office/officeart/2005/8/layout/hierarchy1"/>
    <dgm:cxn modelId="{D201D9C0-9549-492D-AF8A-B6719222B434}" type="presParOf" srcId="{F555979E-CC67-4DB1-BDF7-AB1A4FCC03C5}" destId="{1EF5F924-A741-4413-982E-95F8AA3F982F}" srcOrd="1" destOrd="0" presId="urn:microsoft.com/office/officeart/2005/8/layout/hierarchy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1366CCD-F9B3-4B04-8DF1-2C5DD612857C}" type="doc">
      <dgm:prSet loTypeId="urn:microsoft.com/office/officeart/2005/8/layout/list1" loCatId="list" qsTypeId="urn:microsoft.com/office/officeart/2005/8/quickstyle/simple1#46" qsCatId="simple" csTypeId="urn:microsoft.com/office/officeart/2005/8/colors/accent1_2#46" csCatId="accent1" phldr="1"/>
      <dgm:spPr/>
      <dgm:t>
        <a:bodyPr/>
        <a:lstStyle/>
        <a:p>
          <a:endParaRPr lang="ru-RU"/>
        </a:p>
      </dgm:t>
    </dgm:pt>
    <dgm:pt modelId="{C1BEE5EE-1E37-4F56-8D14-CAE22AB21AB2}">
      <dgm:prSet phldrT="[Текст]" custT="1"/>
      <dgm:spPr/>
      <dgm:t>
        <a:bodyPr/>
        <a:lstStyle/>
        <a:p>
          <a:r>
            <a:rPr lang="ru-RU" sz="1600" b="1" i="1" u="sng" dirty="0" smtClean="0"/>
            <a:t>Ход событий:  </a:t>
          </a:r>
          <a:r>
            <a:rPr lang="ru-RU" sz="1600" b="0" i="1" u="none" dirty="0" smtClean="0"/>
            <a:t>1791 г. (Леопольд </a:t>
          </a:r>
          <a:r>
            <a:rPr lang="en-US" sz="1600" b="0" i="1" u="none" dirty="0" smtClean="0"/>
            <a:t>II</a:t>
          </a:r>
          <a:r>
            <a:rPr lang="ru-RU" sz="1600" b="0" i="1" u="none" dirty="0" smtClean="0"/>
            <a:t> и Фридрих Вильгельм готовы вступить войну с Францией для восстановления абсолютизма) поддержка роялистов и короля</a:t>
          </a:r>
          <a:endParaRPr lang="ru-RU" sz="1600" b="1" i="1" u="sng" dirty="0"/>
        </a:p>
      </dgm:t>
    </dgm:pt>
    <dgm:pt modelId="{2766FDB0-4C3C-4C56-8C28-1E95C63217AA}" type="parTrans" cxnId="{A0631A67-47A1-44C9-AB6F-BBCF24991EA8}">
      <dgm:prSet/>
      <dgm:spPr/>
      <dgm:t>
        <a:bodyPr/>
        <a:lstStyle/>
        <a:p>
          <a:endParaRPr lang="ru-RU"/>
        </a:p>
      </dgm:t>
    </dgm:pt>
    <dgm:pt modelId="{7CC055BF-4CF4-413F-879E-91A3E67B1AD8}" type="sibTrans" cxnId="{A0631A67-47A1-44C9-AB6F-BBCF24991EA8}">
      <dgm:prSet/>
      <dgm:spPr/>
      <dgm:t>
        <a:bodyPr/>
        <a:lstStyle/>
        <a:p>
          <a:endParaRPr lang="ru-RU"/>
        </a:p>
      </dgm:t>
    </dgm:pt>
    <dgm:pt modelId="{130AA556-1314-4A28-8893-08AA380FD55A}">
      <dgm:prSet phldrT="[Текст]" custT="1"/>
      <dgm:spPr/>
      <dgm:t>
        <a:bodyPr/>
        <a:lstStyle/>
        <a:p>
          <a:r>
            <a:rPr lang="ru-RU" sz="1600" i="1" dirty="0" smtClean="0"/>
            <a:t>1792 г. Министрами назначаются жирондисты(сторонники войны) ; объявляют войну и Пруссии и Габсбургам. Французы терпят поражение, что приводит к всплеску патриотизм</a:t>
          </a:r>
          <a:endParaRPr lang="ru-RU" sz="1600" i="1" dirty="0"/>
        </a:p>
      </dgm:t>
    </dgm:pt>
    <dgm:pt modelId="{F69F7CD8-6BE5-4515-8928-BAE59FCC57A3}" type="parTrans" cxnId="{6EDBC54A-D8EA-4095-B956-418EAD34291F}">
      <dgm:prSet/>
      <dgm:spPr/>
      <dgm:t>
        <a:bodyPr/>
        <a:lstStyle/>
        <a:p>
          <a:endParaRPr lang="ru-RU"/>
        </a:p>
      </dgm:t>
    </dgm:pt>
    <dgm:pt modelId="{D07ECE46-F83E-466F-A618-C91ABB1BDFD3}" type="sibTrans" cxnId="{6EDBC54A-D8EA-4095-B956-418EAD34291F}">
      <dgm:prSet/>
      <dgm:spPr/>
      <dgm:t>
        <a:bodyPr/>
        <a:lstStyle/>
        <a:p>
          <a:endParaRPr lang="ru-RU"/>
        </a:p>
      </dgm:t>
    </dgm:pt>
    <dgm:pt modelId="{BC33BB5B-5165-481F-9728-5823F4ADB111}">
      <dgm:prSet phldrT="[Текст]" custT="1"/>
      <dgm:spPr/>
      <dgm:t>
        <a:bodyPr/>
        <a:lstStyle/>
        <a:p>
          <a:r>
            <a:rPr lang="ru-RU" sz="1600" i="1" dirty="0" smtClean="0"/>
            <a:t>Желание покончить с контрреволюционерами (восстание 9-10 августа 1792 г.) арест Людовика </a:t>
          </a:r>
          <a:r>
            <a:rPr lang="en-US" sz="1600" i="1" dirty="0" smtClean="0"/>
            <a:t>XVI</a:t>
          </a:r>
          <a:r>
            <a:rPr lang="ru-RU" sz="1600" i="1" dirty="0" smtClean="0"/>
            <a:t>, роспуск Законодательного собрания (учреждение Конвента, членов которого избирало все взрослое население)</a:t>
          </a:r>
          <a:endParaRPr lang="ru-RU" sz="1600" i="1" dirty="0"/>
        </a:p>
      </dgm:t>
    </dgm:pt>
    <dgm:pt modelId="{39C1B5DA-094E-422C-AE9E-FD1490D40835}" type="parTrans" cxnId="{4F41A413-E099-4E66-937D-1D08A1845FC9}">
      <dgm:prSet/>
      <dgm:spPr/>
      <dgm:t>
        <a:bodyPr/>
        <a:lstStyle/>
        <a:p>
          <a:endParaRPr lang="ru-RU"/>
        </a:p>
      </dgm:t>
    </dgm:pt>
    <dgm:pt modelId="{7B9A46D3-B0B1-44D9-883E-6FEB99D680B5}" type="sibTrans" cxnId="{4F41A413-E099-4E66-937D-1D08A1845FC9}">
      <dgm:prSet/>
      <dgm:spPr/>
      <dgm:t>
        <a:bodyPr/>
        <a:lstStyle/>
        <a:p>
          <a:endParaRPr lang="ru-RU"/>
        </a:p>
      </dgm:t>
    </dgm:pt>
    <dgm:pt modelId="{EB0B7310-0653-4F03-9627-C67E5B6C994D}" type="pres">
      <dgm:prSet presAssocID="{61366CCD-F9B3-4B04-8DF1-2C5DD61285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576675-40A0-4276-B3FA-BA3D3F8AED18}" type="pres">
      <dgm:prSet presAssocID="{C1BEE5EE-1E37-4F56-8D14-CAE22AB21AB2}" presName="parentLin" presStyleCnt="0"/>
      <dgm:spPr/>
    </dgm:pt>
    <dgm:pt modelId="{9AB8ECBC-AAC9-40CC-81E6-5AF7BEFCCA0A}" type="pres">
      <dgm:prSet presAssocID="{C1BEE5EE-1E37-4F56-8D14-CAE22AB21A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EFD8CF-C9D7-44DC-8D24-7DDAD1116FC3}" type="pres">
      <dgm:prSet presAssocID="{C1BEE5EE-1E37-4F56-8D14-CAE22AB21AB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12BAE-9A7E-4500-B1C7-DB4905882C36}" type="pres">
      <dgm:prSet presAssocID="{C1BEE5EE-1E37-4F56-8D14-CAE22AB21AB2}" presName="negativeSpace" presStyleCnt="0"/>
      <dgm:spPr/>
    </dgm:pt>
    <dgm:pt modelId="{C5F86F89-CCF2-4DFE-AA09-691F025E426D}" type="pres">
      <dgm:prSet presAssocID="{C1BEE5EE-1E37-4F56-8D14-CAE22AB21AB2}" presName="childText" presStyleLbl="conFgAcc1" presStyleIdx="0" presStyleCnt="3">
        <dgm:presLayoutVars>
          <dgm:bulletEnabled val="1"/>
        </dgm:presLayoutVars>
      </dgm:prSet>
      <dgm:spPr/>
    </dgm:pt>
    <dgm:pt modelId="{CD94CB30-C92F-47FB-8FBA-CA795B7597A8}" type="pres">
      <dgm:prSet presAssocID="{7CC055BF-4CF4-413F-879E-91A3E67B1AD8}" presName="spaceBetweenRectangles" presStyleCnt="0"/>
      <dgm:spPr/>
    </dgm:pt>
    <dgm:pt modelId="{5F764BAF-0D93-4E87-B038-388C48E1CB8B}" type="pres">
      <dgm:prSet presAssocID="{130AA556-1314-4A28-8893-08AA380FD55A}" presName="parentLin" presStyleCnt="0"/>
      <dgm:spPr/>
    </dgm:pt>
    <dgm:pt modelId="{E201E05B-E2A8-4014-BB4A-CFDE4494562E}" type="pres">
      <dgm:prSet presAssocID="{130AA556-1314-4A28-8893-08AA380FD55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CD284F-AC83-422E-B6A4-7E5375BC1D84}" type="pres">
      <dgm:prSet presAssocID="{130AA556-1314-4A28-8893-08AA380FD55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86BED-60B0-4B51-AA7A-5D5C67C49172}" type="pres">
      <dgm:prSet presAssocID="{130AA556-1314-4A28-8893-08AA380FD55A}" presName="negativeSpace" presStyleCnt="0"/>
      <dgm:spPr/>
    </dgm:pt>
    <dgm:pt modelId="{55351EF2-474B-423E-ABBF-ECB9B01BF6E6}" type="pres">
      <dgm:prSet presAssocID="{130AA556-1314-4A28-8893-08AA380FD55A}" presName="childText" presStyleLbl="conFgAcc1" presStyleIdx="1" presStyleCnt="3">
        <dgm:presLayoutVars>
          <dgm:bulletEnabled val="1"/>
        </dgm:presLayoutVars>
      </dgm:prSet>
      <dgm:spPr/>
    </dgm:pt>
    <dgm:pt modelId="{9EFC25E5-DB71-4834-AC4B-932E72A20734}" type="pres">
      <dgm:prSet presAssocID="{D07ECE46-F83E-466F-A618-C91ABB1BDFD3}" presName="spaceBetweenRectangles" presStyleCnt="0"/>
      <dgm:spPr/>
    </dgm:pt>
    <dgm:pt modelId="{D03140E0-9559-4515-BF3D-BDCC16EB8C5E}" type="pres">
      <dgm:prSet presAssocID="{BC33BB5B-5165-481F-9728-5823F4ADB111}" presName="parentLin" presStyleCnt="0"/>
      <dgm:spPr/>
    </dgm:pt>
    <dgm:pt modelId="{720868CC-C862-40AC-8150-1826F0F61BB8}" type="pres">
      <dgm:prSet presAssocID="{BC33BB5B-5165-481F-9728-5823F4ADB11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B870471-6DDF-4F4C-AAC9-DF244175F8D5}" type="pres">
      <dgm:prSet presAssocID="{BC33BB5B-5165-481F-9728-5823F4ADB1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E6E97-B1A2-499B-B75E-207093B20CAB}" type="pres">
      <dgm:prSet presAssocID="{BC33BB5B-5165-481F-9728-5823F4ADB111}" presName="negativeSpace" presStyleCnt="0"/>
      <dgm:spPr/>
    </dgm:pt>
    <dgm:pt modelId="{2C92797E-6B91-4C3F-AC5E-4404F0F28BA4}" type="pres">
      <dgm:prSet presAssocID="{BC33BB5B-5165-481F-9728-5823F4ADB1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0A0378-FAED-42E0-9607-FA92CD509FF2}" type="presOf" srcId="{C1BEE5EE-1E37-4F56-8D14-CAE22AB21AB2}" destId="{9AB8ECBC-AAC9-40CC-81E6-5AF7BEFCCA0A}" srcOrd="0" destOrd="0" presId="urn:microsoft.com/office/officeart/2005/8/layout/list1"/>
    <dgm:cxn modelId="{7488C086-94FA-43D4-8158-090C372DF650}" type="presOf" srcId="{130AA556-1314-4A28-8893-08AA380FD55A}" destId="{E201E05B-E2A8-4014-BB4A-CFDE4494562E}" srcOrd="0" destOrd="0" presId="urn:microsoft.com/office/officeart/2005/8/layout/list1"/>
    <dgm:cxn modelId="{0C9EDF20-5E07-43E7-A85D-2E353C4BC3E3}" type="presOf" srcId="{BC33BB5B-5165-481F-9728-5823F4ADB111}" destId="{720868CC-C862-40AC-8150-1826F0F61BB8}" srcOrd="0" destOrd="0" presId="urn:microsoft.com/office/officeart/2005/8/layout/list1"/>
    <dgm:cxn modelId="{04EF7371-5696-4B5F-B3FF-A9B81008026C}" type="presOf" srcId="{C1BEE5EE-1E37-4F56-8D14-CAE22AB21AB2}" destId="{D2EFD8CF-C9D7-44DC-8D24-7DDAD1116FC3}" srcOrd="1" destOrd="0" presId="urn:microsoft.com/office/officeart/2005/8/layout/list1"/>
    <dgm:cxn modelId="{F6DA3C32-D7D9-49E9-BC9B-E6846920B5BC}" type="presOf" srcId="{61366CCD-F9B3-4B04-8DF1-2C5DD612857C}" destId="{EB0B7310-0653-4F03-9627-C67E5B6C994D}" srcOrd="0" destOrd="0" presId="urn:microsoft.com/office/officeart/2005/8/layout/list1"/>
    <dgm:cxn modelId="{A0631A67-47A1-44C9-AB6F-BBCF24991EA8}" srcId="{61366CCD-F9B3-4B04-8DF1-2C5DD612857C}" destId="{C1BEE5EE-1E37-4F56-8D14-CAE22AB21AB2}" srcOrd="0" destOrd="0" parTransId="{2766FDB0-4C3C-4C56-8C28-1E95C63217AA}" sibTransId="{7CC055BF-4CF4-413F-879E-91A3E67B1AD8}"/>
    <dgm:cxn modelId="{8169C2CE-6CEF-4D1C-AA48-0B78CC8D373F}" type="presOf" srcId="{130AA556-1314-4A28-8893-08AA380FD55A}" destId="{5BCD284F-AC83-422E-B6A4-7E5375BC1D84}" srcOrd="1" destOrd="0" presId="urn:microsoft.com/office/officeart/2005/8/layout/list1"/>
    <dgm:cxn modelId="{4F41A413-E099-4E66-937D-1D08A1845FC9}" srcId="{61366CCD-F9B3-4B04-8DF1-2C5DD612857C}" destId="{BC33BB5B-5165-481F-9728-5823F4ADB111}" srcOrd="2" destOrd="0" parTransId="{39C1B5DA-094E-422C-AE9E-FD1490D40835}" sibTransId="{7B9A46D3-B0B1-44D9-883E-6FEB99D680B5}"/>
    <dgm:cxn modelId="{B0EED30B-ABC7-429D-875F-AE36E8636A8E}" type="presOf" srcId="{BC33BB5B-5165-481F-9728-5823F4ADB111}" destId="{AB870471-6DDF-4F4C-AAC9-DF244175F8D5}" srcOrd="1" destOrd="0" presId="urn:microsoft.com/office/officeart/2005/8/layout/list1"/>
    <dgm:cxn modelId="{6EDBC54A-D8EA-4095-B956-418EAD34291F}" srcId="{61366CCD-F9B3-4B04-8DF1-2C5DD612857C}" destId="{130AA556-1314-4A28-8893-08AA380FD55A}" srcOrd="1" destOrd="0" parTransId="{F69F7CD8-6BE5-4515-8928-BAE59FCC57A3}" sibTransId="{D07ECE46-F83E-466F-A618-C91ABB1BDFD3}"/>
    <dgm:cxn modelId="{DBB951E7-DDDA-48AC-AA4C-7A93EFB7F2FB}" type="presParOf" srcId="{EB0B7310-0653-4F03-9627-C67E5B6C994D}" destId="{8B576675-40A0-4276-B3FA-BA3D3F8AED18}" srcOrd="0" destOrd="0" presId="urn:microsoft.com/office/officeart/2005/8/layout/list1"/>
    <dgm:cxn modelId="{D08D9962-BF4C-4293-BBE7-9B09F0B0F31C}" type="presParOf" srcId="{8B576675-40A0-4276-B3FA-BA3D3F8AED18}" destId="{9AB8ECBC-AAC9-40CC-81E6-5AF7BEFCCA0A}" srcOrd="0" destOrd="0" presId="urn:microsoft.com/office/officeart/2005/8/layout/list1"/>
    <dgm:cxn modelId="{23C58B10-DFF8-4425-96B2-4C7D9C6BAD7C}" type="presParOf" srcId="{8B576675-40A0-4276-B3FA-BA3D3F8AED18}" destId="{D2EFD8CF-C9D7-44DC-8D24-7DDAD1116FC3}" srcOrd="1" destOrd="0" presId="urn:microsoft.com/office/officeart/2005/8/layout/list1"/>
    <dgm:cxn modelId="{E725138F-BB69-4C7C-9B05-8550406E8B3B}" type="presParOf" srcId="{EB0B7310-0653-4F03-9627-C67E5B6C994D}" destId="{96F12BAE-9A7E-4500-B1C7-DB4905882C36}" srcOrd="1" destOrd="0" presId="urn:microsoft.com/office/officeart/2005/8/layout/list1"/>
    <dgm:cxn modelId="{823C64F9-3DFA-4443-AD2B-546D85E9032B}" type="presParOf" srcId="{EB0B7310-0653-4F03-9627-C67E5B6C994D}" destId="{C5F86F89-CCF2-4DFE-AA09-691F025E426D}" srcOrd="2" destOrd="0" presId="urn:microsoft.com/office/officeart/2005/8/layout/list1"/>
    <dgm:cxn modelId="{F6E86517-A0D7-4E92-8916-514C9F094801}" type="presParOf" srcId="{EB0B7310-0653-4F03-9627-C67E5B6C994D}" destId="{CD94CB30-C92F-47FB-8FBA-CA795B7597A8}" srcOrd="3" destOrd="0" presId="urn:microsoft.com/office/officeart/2005/8/layout/list1"/>
    <dgm:cxn modelId="{E28C97AF-E39D-4467-812C-46B8858F3B05}" type="presParOf" srcId="{EB0B7310-0653-4F03-9627-C67E5B6C994D}" destId="{5F764BAF-0D93-4E87-B038-388C48E1CB8B}" srcOrd="4" destOrd="0" presId="urn:microsoft.com/office/officeart/2005/8/layout/list1"/>
    <dgm:cxn modelId="{01B6C623-29B8-408B-8E3A-FE80284479BB}" type="presParOf" srcId="{5F764BAF-0D93-4E87-B038-388C48E1CB8B}" destId="{E201E05B-E2A8-4014-BB4A-CFDE4494562E}" srcOrd="0" destOrd="0" presId="urn:microsoft.com/office/officeart/2005/8/layout/list1"/>
    <dgm:cxn modelId="{264AD972-0CB5-4411-8232-2F7BD0176269}" type="presParOf" srcId="{5F764BAF-0D93-4E87-B038-388C48E1CB8B}" destId="{5BCD284F-AC83-422E-B6A4-7E5375BC1D84}" srcOrd="1" destOrd="0" presId="urn:microsoft.com/office/officeart/2005/8/layout/list1"/>
    <dgm:cxn modelId="{D6853917-8A61-46EF-A665-EF205A7F5FF7}" type="presParOf" srcId="{EB0B7310-0653-4F03-9627-C67E5B6C994D}" destId="{17586BED-60B0-4B51-AA7A-5D5C67C49172}" srcOrd="5" destOrd="0" presId="urn:microsoft.com/office/officeart/2005/8/layout/list1"/>
    <dgm:cxn modelId="{BE7F117B-55F5-4BA9-BFDF-CBAD5B2F064F}" type="presParOf" srcId="{EB0B7310-0653-4F03-9627-C67E5B6C994D}" destId="{55351EF2-474B-423E-ABBF-ECB9B01BF6E6}" srcOrd="6" destOrd="0" presId="urn:microsoft.com/office/officeart/2005/8/layout/list1"/>
    <dgm:cxn modelId="{2527C81B-DB3D-4B26-9448-A7BE533E70BE}" type="presParOf" srcId="{EB0B7310-0653-4F03-9627-C67E5B6C994D}" destId="{9EFC25E5-DB71-4834-AC4B-932E72A20734}" srcOrd="7" destOrd="0" presId="urn:microsoft.com/office/officeart/2005/8/layout/list1"/>
    <dgm:cxn modelId="{F82F1A7E-DC9B-4802-AE09-5D098AEAD4FD}" type="presParOf" srcId="{EB0B7310-0653-4F03-9627-C67E5B6C994D}" destId="{D03140E0-9559-4515-BF3D-BDCC16EB8C5E}" srcOrd="8" destOrd="0" presId="urn:microsoft.com/office/officeart/2005/8/layout/list1"/>
    <dgm:cxn modelId="{A90436C3-D4B8-40F4-A4D1-000D436210FC}" type="presParOf" srcId="{D03140E0-9559-4515-BF3D-BDCC16EB8C5E}" destId="{720868CC-C862-40AC-8150-1826F0F61BB8}" srcOrd="0" destOrd="0" presId="urn:microsoft.com/office/officeart/2005/8/layout/list1"/>
    <dgm:cxn modelId="{E17ADE91-9FC2-4F12-9DF2-1ED6241E30C6}" type="presParOf" srcId="{D03140E0-9559-4515-BF3D-BDCC16EB8C5E}" destId="{AB870471-6DDF-4F4C-AAC9-DF244175F8D5}" srcOrd="1" destOrd="0" presId="urn:microsoft.com/office/officeart/2005/8/layout/list1"/>
    <dgm:cxn modelId="{289A8781-A3F2-426D-90EA-276729998AE5}" type="presParOf" srcId="{EB0B7310-0653-4F03-9627-C67E5B6C994D}" destId="{962E6E97-B1A2-499B-B75E-207093B20CAB}" srcOrd="9" destOrd="0" presId="urn:microsoft.com/office/officeart/2005/8/layout/list1"/>
    <dgm:cxn modelId="{E396C2E1-F045-42B0-BC56-0650BE2690D7}" type="presParOf" srcId="{EB0B7310-0653-4F03-9627-C67E5B6C994D}" destId="{2C92797E-6B91-4C3F-AC5E-4404F0F28BA4}" srcOrd="10" destOrd="0" presId="urn:microsoft.com/office/officeart/2005/8/layout/list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5072AE0-8F21-4F2E-B156-524211417617}" type="doc">
      <dgm:prSet loTypeId="urn:microsoft.com/office/officeart/2005/8/layout/list1" loCatId="list" qsTypeId="urn:microsoft.com/office/officeart/2005/8/quickstyle/simple1#47" qsCatId="simple" csTypeId="urn:microsoft.com/office/officeart/2005/8/colors/accent1_2#47" csCatId="accent1" phldr="1"/>
      <dgm:spPr/>
      <dgm:t>
        <a:bodyPr/>
        <a:lstStyle/>
        <a:p>
          <a:endParaRPr lang="ru-RU"/>
        </a:p>
      </dgm:t>
    </dgm:pt>
    <dgm:pt modelId="{41AC8305-E60F-43C5-8F7C-BB8AD4A56005}">
      <dgm:prSet phldrT="[Текст]" custT="1"/>
      <dgm:spPr/>
      <dgm:t>
        <a:bodyPr/>
        <a:lstStyle/>
        <a:p>
          <a:r>
            <a:rPr lang="ru-RU" sz="1600" i="1" dirty="0" smtClean="0"/>
            <a:t>- В результате восстания был учрежден Конвент (вошли жирондисты и монтаньяры); 21 сентября 1792 г.- упразднение королевской власти и установление республики; установление нового календаря.</a:t>
          </a:r>
          <a:endParaRPr lang="ru-RU" sz="1600" i="1" dirty="0"/>
        </a:p>
      </dgm:t>
    </dgm:pt>
    <dgm:pt modelId="{830ADA39-7C17-4243-AD86-A1B619975331}" type="parTrans" cxnId="{DA33431C-08DB-4D33-9177-1E858DB8051C}">
      <dgm:prSet/>
      <dgm:spPr/>
      <dgm:t>
        <a:bodyPr/>
        <a:lstStyle/>
        <a:p>
          <a:endParaRPr lang="ru-RU"/>
        </a:p>
      </dgm:t>
    </dgm:pt>
    <dgm:pt modelId="{E752FE94-BAD4-4BD0-AC08-35D0B4A83B0F}" type="sibTrans" cxnId="{DA33431C-08DB-4D33-9177-1E858DB8051C}">
      <dgm:prSet/>
      <dgm:spPr/>
      <dgm:t>
        <a:bodyPr/>
        <a:lstStyle/>
        <a:p>
          <a:endParaRPr lang="ru-RU"/>
        </a:p>
      </dgm:t>
    </dgm:pt>
    <dgm:pt modelId="{A033BBC8-B2EB-4658-9B5F-136B6247652E}">
      <dgm:prSet phldrT="[Текст]" custT="1"/>
      <dgm:spPr/>
      <dgm:t>
        <a:bodyPr/>
        <a:lstStyle/>
        <a:p>
          <a:r>
            <a:rPr lang="ru-RU" sz="1600" b="1" i="1" u="sng" dirty="0" smtClean="0"/>
            <a:t>Противоречие между жирондистами и монтаньярами </a:t>
          </a:r>
          <a:r>
            <a:rPr lang="ru-RU" sz="1600" i="1" dirty="0" smtClean="0"/>
            <a:t>(ж.- осуждали крайности революции, выступали за мир; не имели поддержки бедноты; м.- сторонники радикальных действий, поддержка городской бедноты)</a:t>
          </a:r>
          <a:endParaRPr lang="ru-RU" sz="1600" i="1" dirty="0"/>
        </a:p>
      </dgm:t>
    </dgm:pt>
    <dgm:pt modelId="{F87A09C4-494E-43AF-AC10-43852832D7E3}" type="parTrans" cxnId="{5FB6CF40-5113-4E4C-B1A8-EF44F18A3BF6}">
      <dgm:prSet/>
      <dgm:spPr/>
      <dgm:t>
        <a:bodyPr/>
        <a:lstStyle/>
        <a:p>
          <a:endParaRPr lang="ru-RU"/>
        </a:p>
      </dgm:t>
    </dgm:pt>
    <dgm:pt modelId="{D44FB7AD-55A4-4842-AF51-A5806E6CE7E3}" type="sibTrans" cxnId="{5FB6CF40-5113-4E4C-B1A8-EF44F18A3BF6}">
      <dgm:prSet/>
      <dgm:spPr/>
      <dgm:t>
        <a:bodyPr/>
        <a:lstStyle/>
        <a:p>
          <a:endParaRPr lang="ru-RU"/>
        </a:p>
      </dgm:t>
    </dgm:pt>
    <dgm:pt modelId="{666AB566-6EE3-4E9B-B158-52B7DCEBCE20}">
      <dgm:prSet phldrT="[Текст]" custT="1"/>
      <dgm:spPr/>
      <dgm:t>
        <a:bodyPr/>
        <a:lstStyle/>
        <a:p>
          <a:r>
            <a:rPr lang="ru-RU" sz="1600" i="1" dirty="0" smtClean="0"/>
            <a:t>1792 г. (жирондисты выходят из якобинского клуба, якобинцами с этого времени называют монтаньяров, один из лидеров Марат)</a:t>
          </a:r>
          <a:endParaRPr lang="ru-RU" sz="1600" i="1" dirty="0"/>
        </a:p>
      </dgm:t>
    </dgm:pt>
    <dgm:pt modelId="{F8F6E12D-20CE-4A71-996F-32FE0DCF36BF}" type="parTrans" cxnId="{8C09675B-90B2-4208-99FE-00B583BD1430}">
      <dgm:prSet/>
      <dgm:spPr/>
      <dgm:t>
        <a:bodyPr/>
        <a:lstStyle/>
        <a:p>
          <a:endParaRPr lang="ru-RU"/>
        </a:p>
      </dgm:t>
    </dgm:pt>
    <dgm:pt modelId="{094AFABB-54A0-4BD7-8A32-FF10D76851ED}" type="sibTrans" cxnId="{8C09675B-90B2-4208-99FE-00B583BD1430}">
      <dgm:prSet/>
      <dgm:spPr/>
      <dgm:t>
        <a:bodyPr/>
        <a:lstStyle/>
        <a:p>
          <a:endParaRPr lang="ru-RU"/>
        </a:p>
      </dgm:t>
    </dgm:pt>
    <dgm:pt modelId="{8ADE5A31-EA0B-4ABA-8791-0F7915C9716D}" type="pres">
      <dgm:prSet presAssocID="{25072AE0-8F21-4F2E-B156-5242114176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FA29B2-B9A8-4861-9CD7-DC2208CB5F64}" type="pres">
      <dgm:prSet presAssocID="{41AC8305-E60F-43C5-8F7C-BB8AD4A56005}" presName="parentLin" presStyleCnt="0"/>
      <dgm:spPr/>
    </dgm:pt>
    <dgm:pt modelId="{506A9511-348D-46DB-A4AF-AA2B89029181}" type="pres">
      <dgm:prSet presAssocID="{41AC8305-E60F-43C5-8F7C-BB8AD4A5600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DC602C7-7C53-4D0B-AA82-4BC3912C3A4B}" type="pres">
      <dgm:prSet presAssocID="{41AC8305-E60F-43C5-8F7C-BB8AD4A560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3D05C-B812-4AD1-B7A3-3D52FCB7E8E6}" type="pres">
      <dgm:prSet presAssocID="{41AC8305-E60F-43C5-8F7C-BB8AD4A56005}" presName="negativeSpace" presStyleCnt="0"/>
      <dgm:spPr/>
    </dgm:pt>
    <dgm:pt modelId="{E862C54F-38DF-4752-AB4A-F2D85661181E}" type="pres">
      <dgm:prSet presAssocID="{41AC8305-E60F-43C5-8F7C-BB8AD4A56005}" presName="childText" presStyleLbl="conFgAcc1" presStyleIdx="0" presStyleCnt="3">
        <dgm:presLayoutVars>
          <dgm:bulletEnabled val="1"/>
        </dgm:presLayoutVars>
      </dgm:prSet>
      <dgm:spPr/>
    </dgm:pt>
    <dgm:pt modelId="{0DEABE6E-1E41-4FA7-AC43-11E4370752F4}" type="pres">
      <dgm:prSet presAssocID="{E752FE94-BAD4-4BD0-AC08-35D0B4A83B0F}" presName="spaceBetweenRectangles" presStyleCnt="0"/>
      <dgm:spPr/>
    </dgm:pt>
    <dgm:pt modelId="{16777DAA-A04E-45B6-B09E-63D74D265A05}" type="pres">
      <dgm:prSet presAssocID="{A033BBC8-B2EB-4658-9B5F-136B6247652E}" presName="parentLin" presStyleCnt="0"/>
      <dgm:spPr/>
    </dgm:pt>
    <dgm:pt modelId="{2092B3DC-462B-4743-BAC7-4AE614406F7C}" type="pres">
      <dgm:prSet presAssocID="{A033BBC8-B2EB-4658-9B5F-136B6247652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B40778-CBE7-404E-95E0-8C87C02BA209}" type="pres">
      <dgm:prSet presAssocID="{A033BBC8-B2EB-4658-9B5F-136B624765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C66E2-13E6-4CB7-995B-F29D7FA24B1B}" type="pres">
      <dgm:prSet presAssocID="{A033BBC8-B2EB-4658-9B5F-136B6247652E}" presName="negativeSpace" presStyleCnt="0"/>
      <dgm:spPr/>
    </dgm:pt>
    <dgm:pt modelId="{0C0E8800-F4E8-4791-BC85-A5714E10293F}" type="pres">
      <dgm:prSet presAssocID="{A033BBC8-B2EB-4658-9B5F-136B6247652E}" presName="childText" presStyleLbl="conFgAcc1" presStyleIdx="1" presStyleCnt="3">
        <dgm:presLayoutVars>
          <dgm:bulletEnabled val="1"/>
        </dgm:presLayoutVars>
      </dgm:prSet>
      <dgm:spPr/>
    </dgm:pt>
    <dgm:pt modelId="{4B57C235-EBF4-4950-A557-6A84F4E90496}" type="pres">
      <dgm:prSet presAssocID="{D44FB7AD-55A4-4842-AF51-A5806E6CE7E3}" presName="spaceBetweenRectangles" presStyleCnt="0"/>
      <dgm:spPr/>
    </dgm:pt>
    <dgm:pt modelId="{CF333196-98BB-4CE0-A1D7-E2B6737D0A3C}" type="pres">
      <dgm:prSet presAssocID="{666AB566-6EE3-4E9B-B158-52B7DCEBCE20}" presName="parentLin" presStyleCnt="0"/>
      <dgm:spPr/>
    </dgm:pt>
    <dgm:pt modelId="{C863F869-AAD1-46CD-94E9-EBC8B2ED82F7}" type="pres">
      <dgm:prSet presAssocID="{666AB566-6EE3-4E9B-B158-52B7DCEBCE2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108BD5A-D33B-4838-8979-92C2BD2EC58D}" type="pres">
      <dgm:prSet presAssocID="{666AB566-6EE3-4E9B-B158-52B7DCEBCE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ED8B4-CB8C-4523-A2F6-69779DDFE52C}" type="pres">
      <dgm:prSet presAssocID="{666AB566-6EE3-4E9B-B158-52B7DCEBCE20}" presName="negativeSpace" presStyleCnt="0"/>
      <dgm:spPr/>
    </dgm:pt>
    <dgm:pt modelId="{D1CDDB57-8474-4BE6-A2E8-C18B44F39F5D}" type="pres">
      <dgm:prSet presAssocID="{666AB566-6EE3-4E9B-B158-52B7DCEBCE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B6CF40-5113-4E4C-B1A8-EF44F18A3BF6}" srcId="{25072AE0-8F21-4F2E-B156-524211417617}" destId="{A033BBC8-B2EB-4658-9B5F-136B6247652E}" srcOrd="1" destOrd="0" parTransId="{F87A09C4-494E-43AF-AC10-43852832D7E3}" sibTransId="{D44FB7AD-55A4-4842-AF51-A5806E6CE7E3}"/>
    <dgm:cxn modelId="{F16F334A-4C62-4444-9A2F-62953EE5D3F2}" type="presOf" srcId="{41AC8305-E60F-43C5-8F7C-BB8AD4A56005}" destId="{CDC602C7-7C53-4D0B-AA82-4BC3912C3A4B}" srcOrd="1" destOrd="0" presId="urn:microsoft.com/office/officeart/2005/8/layout/list1"/>
    <dgm:cxn modelId="{763F3E32-CEE4-45A0-AEE2-9CF9F6B9DD2F}" type="presOf" srcId="{666AB566-6EE3-4E9B-B158-52B7DCEBCE20}" destId="{C863F869-AAD1-46CD-94E9-EBC8B2ED82F7}" srcOrd="0" destOrd="0" presId="urn:microsoft.com/office/officeart/2005/8/layout/list1"/>
    <dgm:cxn modelId="{6884302D-7593-4461-A7EE-E8D37152AE87}" type="presOf" srcId="{A033BBC8-B2EB-4658-9B5F-136B6247652E}" destId="{2092B3DC-462B-4743-BAC7-4AE614406F7C}" srcOrd="0" destOrd="0" presId="urn:microsoft.com/office/officeart/2005/8/layout/list1"/>
    <dgm:cxn modelId="{DA33431C-08DB-4D33-9177-1E858DB8051C}" srcId="{25072AE0-8F21-4F2E-B156-524211417617}" destId="{41AC8305-E60F-43C5-8F7C-BB8AD4A56005}" srcOrd="0" destOrd="0" parTransId="{830ADA39-7C17-4243-AD86-A1B619975331}" sibTransId="{E752FE94-BAD4-4BD0-AC08-35D0B4A83B0F}"/>
    <dgm:cxn modelId="{31D8EE16-C9C5-4029-A157-C789AAF0B42E}" type="presOf" srcId="{41AC8305-E60F-43C5-8F7C-BB8AD4A56005}" destId="{506A9511-348D-46DB-A4AF-AA2B89029181}" srcOrd="0" destOrd="0" presId="urn:microsoft.com/office/officeart/2005/8/layout/list1"/>
    <dgm:cxn modelId="{D4343CB8-D598-4C67-BFEE-F01EC40C5C49}" type="presOf" srcId="{25072AE0-8F21-4F2E-B156-524211417617}" destId="{8ADE5A31-EA0B-4ABA-8791-0F7915C9716D}" srcOrd="0" destOrd="0" presId="urn:microsoft.com/office/officeart/2005/8/layout/list1"/>
    <dgm:cxn modelId="{9B62F231-9A51-4194-AD56-62D59C338159}" type="presOf" srcId="{A033BBC8-B2EB-4658-9B5F-136B6247652E}" destId="{1DB40778-CBE7-404E-95E0-8C87C02BA209}" srcOrd="1" destOrd="0" presId="urn:microsoft.com/office/officeart/2005/8/layout/list1"/>
    <dgm:cxn modelId="{6D9E9AD9-16AD-47B2-B584-6F0568178B8B}" type="presOf" srcId="{666AB566-6EE3-4E9B-B158-52B7DCEBCE20}" destId="{E108BD5A-D33B-4838-8979-92C2BD2EC58D}" srcOrd="1" destOrd="0" presId="urn:microsoft.com/office/officeart/2005/8/layout/list1"/>
    <dgm:cxn modelId="{8C09675B-90B2-4208-99FE-00B583BD1430}" srcId="{25072AE0-8F21-4F2E-B156-524211417617}" destId="{666AB566-6EE3-4E9B-B158-52B7DCEBCE20}" srcOrd="2" destOrd="0" parTransId="{F8F6E12D-20CE-4A71-996F-32FE0DCF36BF}" sibTransId="{094AFABB-54A0-4BD7-8A32-FF10D76851ED}"/>
    <dgm:cxn modelId="{CDDBFD82-21B6-4FF5-9080-3F27FAAC56A0}" type="presParOf" srcId="{8ADE5A31-EA0B-4ABA-8791-0F7915C9716D}" destId="{15FA29B2-B9A8-4861-9CD7-DC2208CB5F64}" srcOrd="0" destOrd="0" presId="urn:microsoft.com/office/officeart/2005/8/layout/list1"/>
    <dgm:cxn modelId="{1A687757-4E75-4A87-BC79-ECADD588D068}" type="presParOf" srcId="{15FA29B2-B9A8-4861-9CD7-DC2208CB5F64}" destId="{506A9511-348D-46DB-A4AF-AA2B89029181}" srcOrd="0" destOrd="0" presId="urn:microsoft.com/office/officeart/2005/8/layout/list1"/>
    <dgm:cxn modelId="{7A1A9E44-93D5-45E4-99EC-16113D871222}" type="presParOf" srcId="{15FA29B2-B9A8-4861-9CD7-DC2208CB5F64}" destId="{CDC602C7-7C53-4D0B-AA82-4BC3912C3A4B}" srcOrd="1" destOrd="0" presId="urn:microsoft.com/office/officeart/2005/8/layout/list1"/>
    <dgm:cxn modelId="{0A76E8D8-1509-4C49-86FC-D906B65BE4C2}" type="presParOf" srcId="{8ADE5A31-EA0B-4ABA-8791-0F7915C9716D}" destId="{F393D05C-B812-4AD1-B7A3-3D52FCB7E8E6}" srcOrd="1" destOrd="0" presId="urn:microsoft.com/office/officeart/2005/8/layout/list1"/>
    <dgm:cxn modelId="{665E7368-D270-4D25-9FFC-4D29ECF5FCD8}" type="presParOf" srcId="{8ADE5A31-EA0B-4ABA-8791-0F7915C9716D}" destId="{E862C54F-38DF-4752-AB4A-F2D85661181E}" srcOrd="2" destOrd="0" presId="urn:microsoft.com/office/officeart/2005/8/layout/list1"/>
    <dgm:cxn modelId="{EE65CF9C-0A6A-4B30-BDF4-9B9AEE250F95}" type="presParOf" srcId="{8ADE5A31-EA0B-4ABA-8791-0F7915C9716D}" destId="{0DEABE6E-1E41-4FA7-AC43-11E4370752F4}" srcOrd="3" destOrd="0" presId="urn:microsoft.com/office/officeart/2005/8/layout/list1"/>
    <dgm:cxn modelId="{5C0CD0E3-843B-4031-94FD-3A8603EBEA7C}" type="presParOf" srcId="{8ADE5A31-EA0B-4ABA-8791-0F7915C9716D}" destId="{16777DAA-A04E-45B6-B09E-63D74D265A05}" srcOrd="4" destOrd="0" presId="urn:microsoft.com/office/officeart/2005/8/layout/list1"/>
    <dgm:cxn modelId="{3DEF9B24-3E00-44D3-BA37-C81A281D0809}" type="presParOf" srcId="{16777DAA-A04E-45B6-B09E-63D74D265A05}" destId="{2092B3DC-462B-4743-BAC7-4AE614406F7C}" srcOrd="0" destOrd="0" presId="urn:microsoft.com/office/officeart/2005/8/layout/list1"/>
    <dgm:cxn modelId="{18EF6DB6-8C85-4D63-B9F5-6C7705465508}" type="presParOf" srcId="{16777DAA-A04E-45B6-B09E-63D74D265A05}" destId="{1DB40778-CBE7-404E-95E0-8C87C02BA209}" srcOrd="1" destOrd="0" presId="urn:microsoft.com/office/officeart/2005/8/layout/list1"/>
    <dgm:cxn modelId="{0D6C6DC7-3256-49CD-99A3-6FA25D5F4D87}" type="presParOf" srcId="{8ADE5A31-EA0B-4ABA-8791-0F7915C9716D}" destId="{2B5C66E2-13E6-4CB7-995B-F29D7FA24B1B}" srcOrd="5" destOrd="0" presId="urn:microsoft.com/office/officeart/2005/8/layout/list1"/>
    <dgm:cxn modelId="{26131043-9C64-4D15-87E1-2F5256631035}" type="presParOf" srcId="{8ADE5A31-EA0B-4ABA-8791-0F7915C9716D}" destId="{0C0E8800-F4E8-4791-BC85-A5714E10293F}" srcOrd="6" destOrd="0" presId="urn:microsoft.com/office/officeart/2005/8/layout/list1"/>
    <dgm:cxn modelId="{CE7EA7BA-000D-4D5A-BC66-9C8836EA19E9}" type="presParOf" srcId="{8ADE5A31-EA0B-4ABA-8791-0F7915C9716D}" destId="{4B57C235-EBF4-4950-A557-6A84F4E90496}" srcOrd="7" destOrd="0" presId="urn:microsoft.com/office/officeart/2005/8/layout/list1"/>
    <dgm:cxn modelId="{B50B2ADC-5F87-4DE5-8C4D-D78A03CE165C}" type="presParOf" srcId="{8ADE5A31-EA0B-4ABA-8791-0F7915C9716D}" destId="{CF333196-98BB-4CE0-A1D7-E2B6737D0A3C}" srcOrd="8" destOrd="0" presId="urn:microsoft.com/office/officeart/2005/8/layout/list1"/>
    <dgm:cxn modelId="{3BA1F1CE-51E8-4012-81C7-3017954B99BE}" type="presParOf" srcId="{CF333196-98BB-4CE0-A1D7-E2B6737D0A3C}" destId="{C863F869-AAD1-46CD-94E9-EBC8B2ED82F7}" srcOrd="0" destOrd="0" presId="urn:microsoft.com/office/officeart/2005/8/layout/list1"/>
    <dgm:cxn modelId="{6F416969-54A2-4A00-B380-1ABB3F9B862A}" type="presParOf" srcId="{CF333196-98BB-4CE0-A1D7-E2B6737D0A3C}" destId="{E108BD5A-D33B-4838-8979-92C2BD2EC58D}" srcOrd="1" destOrd="0" presId="urn:microsoft.com/office/officeart/2005/8/layout/list1"/>
    <dgm:cxn modelId="{2BCD547D-5819-4CE1-ABC4-5F6F8AABA400}" type="presParOf" srcId="{8ADE5A31-EA0B-4ABA-8791-0F7915C9716D}" destId="{F5EED8B4-CB8C-4523-A2F6-69779DDFE52C}" srcOrd="9" destOrd="0" presId="urn:microsoft.com/office/officeart/2005/8/layout/list1"/>
    <dgm:cxn modelId="{03343B61-C6C0-482A-8F71-52372AE5A66B}" type="presParOf" srcId="{8ADE5A31-EA0B-4ABA-8791-0F7915C9716D}" destId="{D1CDDB57-8474-4BE6-A2E8-C18B44F39F5D}" srcOrd="10" destOrd="0" presId="urn:microsoft.com/office/officeart/2005/8/layout/list1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0FA6ABE-E3A9-4AA4-B359-8A90D54D6A8B}" type="doc">
      <dgm:prSet loTypeId="urn:microsoft.com/office/officeart/2005/8/layout/list1" loCatId="list" qsTypeId="urn:microsoft.com/office/officeart/2005/8/quickstyle/simple1#48" qsCatId="simple" csTypeId="urn:microsoft.com/office/officeart/2005/8/colors/accent1_2#48" csCatId="accent1" phldr="1"/>
      <dgm:spPr/>
      <dgm:t>
        <a:bodyPr/>
        <a:lstStyle/>
        <a:p>
          <a:endParaRPr lang="ru-RU"/>
        </a:p>
      </dgm:t>
    </dgm:pt>
    <dgm:pt modelId="{6DF14DE9-17CD-4845-B247-51364A29532C}">
      <dgm:prSet phldrT="[Текст]" custT="1"/>
      <dgm:spPr/>
      <dgm:t>
        <a:bodyPr/>
        <a:lstStyle/>
        <a:p>
          <a:r>
            <a:rPr lang="ru-RU" sz="1600" i="1" dirty="0" smtClean="0"/>
            <a:t>По требованию революционных низов 21 января 1793 г. был казнен Людовик </a:t>
          </a:r>
          <a:r>
            <a:rPr lang="en-US" sz="1600" i="1" dirty="0" smtClean="0"/>
            <a:t>XVI</a:t>
          </a:r>
          <a:r>
            <a:rPr lang="ru-RU" sz="1600" i="1" dirty="0" smtClean="0"/>
            <a:t>.</a:t>
          </a:r>
        </a:p>
        <a:p>
          <a:r>
            <a:rPr lang="ru-RU" sz="1600" i="1" dirty="0" smtClean="0"/>
            <a:t>Из-за высоких цен на продукцию началось движение «бешеных» (Жак </a:t>
          </a:r>
          <a:r>
            <a:rPr lang="ru-RU" sz="1600" i="1" dirty="0" err="1" smtClean="0"/>
            <a:t>Ру</a:t>
          </a:r>
          <a:r>
            <a:rPr lang="ru-RU" sz="1600" i="1" dirty="0" smtClean="0"/>
            <a:t>)</a:t>
          </a:r>
          <a:endParaRPr lang="ru-RU" sz="1600" i="1" dirty="0"/>
        </a:p>
      </dgm:t>
    </dgm:pt>
    <dgm:pt modelId="{64C2F805-B45C-4C79-A74D-7B4448695476}" type="parTrans" cxnId="{B8365F5D-AFF8-4268-91A2-7895A6699327}">
      <dgm:prSet/>
      <dgm:spPr/>
      <dgm:t>
        <a:bodyPr/>
        <a:lstStyle/>
        <a:p>
          <a:endParaRPr lang="ru-RU"/>
        </a:p>
      </dgm:t>
    </dgm:pt>
    <dgm:pt modelId="{AEC36301-4137-479C-A3BE-901D82D62C1B}" type="sibTrans" cxnId="{B8365F5D-AFF8-4268-91A2-7895A6699327}">
      <dgm:prSet/>
      <dgm:spPr/>
      <dgm:t>
        <a:bodyPr/>
        <a:lstStyle/>
        <a:p>
          <a:endParaRPr lang="ru-RU"/>
        </a:p>
      </dgm:t>
    </dgm:pt>
    <dgm:pt modelId="{58D59F47-BF04-4BB0-8C48-EC2E55E6DE02}">
      <dgm:prSet phldrT="[Текст]" custT="1"/>
      <dgm:spPr/>
      <dgm:t>
        <a:bodyPr/>
        <a:lstStyle/>
        <a:p>
          <a:r>
            <a:rPr lang="ru-RU" sz="1600" i="1" dirty="0" smtClean="0"/>
            <a:t>Во внешних войнах французским войскам сопутствовал успех были разбиты армии Пруссии и Габсбургов, после этих  событий, для борьбы с Францией была создана Антифранцузская коалиция </a:t>
          </a:r>
          <a:endParaRPr lang="ru-RU" sz="1600" i="1" dirty="0"/>
        </a:p>
      </dgm:t>
    </dgm:pt>
    <dgm:pt modelId="{039D2AF3-BA13-4127-90F6-80D5A7CD20BF}" type="parTrans" cxnId="{2BD7855B-F6F0-4B7A-AB8F-AD10AE02CAC0}">
      <dgm:prSet/>
      <dgm:spPr/>
      <dgm:t>
        <a:bodyPr/>
        <a:lstStyle/>
        <a:p>
          <a:endParaRPr lang="ru-RU"/>
        </a:p>
      </dgm:t>
    </dgm:pt>
    <dgm:pt modelId="{2FA7BF1E-C075-491F-BF11-0AF455D05C48}" type="sibTrans" cxnId="{2BD7855B-F6F0-4B7A-AB8F-AD10AE02CAC0}">
      <dgm:prSet/>
      <dgm:spPr/>
      <dgm:t>
        <a:bodyPr/>
        <a:lstStyle/>
        <a:p>
          <a:endParaRPr lang="ru-RU"/>
        </a:p>
      </dgm:t>
    </dgm:pt>
    <dgm:pt modelId="{62203732-4566-4CE1-B627-6C5F3F4C1C82}">
      <dgm:prSet phldrT="[Текст]" custT="1"/>
      <dgm:spPr/>
      <dgm:t>
        <a:bodyPr/>
        <a:lstStyle/>
        <a:p>
          <a:r>
            <a:rPr lang="ru-RU" sz="1600" i="1" dirty="0" smtClean="0"/>
            <a:t>1793 г. роялистский мятеж в </a:t>
          </a:r>
          <a:r>
            <a:rPr lang="ru-RU" sz="1600" i="1" dirty="0" err="1" smtClean="0"/>
            <a:t>Вандее</a:t>
          </a:r>
          <a:r>
            <a:rPr lang="ru-RU" sz="1600" i="1" dirty="0" smtClean="0"/>
            <a:t>  </a:t>
          </a:r>
          <a:endParaRPr lang="ru-RU" sz="1600" i="1" dirty="0"/>
        </a:p>
      </dgm:t>
    </dgm:pt>
    <dgm:pt modelId="{EBB8293C-28E5-4673-BC39-5AD03EBB8396}" type="parTrans" cxnId="{718DF246-1F65-4D04-88A6-66E79ABBD941}">
      <dgm:prSet/>
      <dgm:spPr/>
      <dgm:t>
        <a:bodyPr/>
        <a:lstStyle/>
        <a:p>
          <a:endParaRPr lang="ru-RU"/>
        </a:p>
      </dgm:t>
    </dgm:pt>
    <dgm:pt modelId="{79787253-DEEA-4B92-96D3-8053A8650F4A}" type="sibTrans" cxnId="{718DF246-1F65-4D04-88A6-66E79ABBD941}">
      <dgm:prSet/>
      <dgm:spPr/>
      <dgm:t>
        <a:bodyPr/>
        <a:lstStyle/>
        <a:p>
          <a:endParaRPr lang="ru-RU"/>
        </a:p>
      </dgm:t>
    </dgm:pt>
    <dgm:pt modelId="{27B4136C-1062-41DC-8B50-F2EA976D953C}" type="pres">
      <dgm:prSet presAssocID="{20FA6ABE-E3A9-4AA4-B359-8A90D54D6A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30FF8-694D-455C-B52B-1D70144EC92A}" type="pres">
      <dgm:prSet presAssocID="{6DF14DE9-17CD-4845-B247-51364A29532C}" presName="parentLin" presStyleCnt="0"/>
      <dgm:spPr/>
    </dgm:pt>
    <dgm:pt modelId="{7FA7C0A5-61D6-4B3A-929C-F12217521AE5}" type="pres">
      <dgm:prSet presAssocID="{6DF14DE9-17CD-4845-B247-51364A2953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721434-2E89-40B0-9448-1F1DECCB64E8}" type="pres">
      <dgm:prSet presAssocID="{6DF14DE9-17CD-4845-B247-51364A2953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15AB1-6845-4F5E-AA0F-DCE9C0D62AA1}" type="pres">
      <dgm:prSet presAssocID="{6DF14DE9-17CD-4845-B247-51364A29532C}" presName="negativeSpace" presStyleCnt="0"/>
      <dgm:spPr/>
    </dgm:pt>
    <dgm:pt modelId="{96689682-B8E3-4453-9EE0-C7591F2C6400}" type="pres">
      <dgm:prSet presAssocID="{6DF14DE9-17CD-4845-B247-51364A29532C}" presName="childText" presStyleLbl="conFgAcc1" presStyleIdx="0" presStyleCnt="3">
        <dgm:presLayoutVars>
          <dgm:bulletEnabled val="1"/>
        </dgm:presLayoutVars>
      </dgm:prSet>
      <dgm:spPr/>
    </dgm:pt>
    <dgm:pt modelId="{8FBCD8C6-3F98-4F84-9377-3EC3EE168D82}" type="pres">
      <dgm:prSet presAssocID="{AEC36301-4137-479C-A3BE-901D82D62C1B}" presName="spaceBetweenRectangles" presStyleCnt="0"/>
      <dgm:spPr/>
    </dgm:pt>
    <dgm:pt modelId="{689AA1F8-5C69-4BFC-9042-BB9B69C5B6D7}" type="pres">
      <dgm:prSet presAssocID="{58D59F47-BF04-4BB0-8C48-EC2E55E6DE02}" presName="parentLin" presStyleCnt="0"/>
      <dgm:spPr/>
    </dgm:pt>
    <dgm:pt modelId="{DD1EBF45-2624-415D-A95C-E5AEDA5700D5}" type="pres">
      <dgm:prSet presAssocID="{58D59F47-BF04-4BB0-8C48-EC2E55E6DE0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B39E009-A3AC-4A28-AF7A-3237D4ED26D9}" type="pres">
      <dgm:prSet presAssocID="{58D59F47-BF04-4BB0-8C48-EC2E55E6DE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F87EF-5F37-4FE5-AEDB-79C27F3F6442}" type="pres">
      <dgm:prSet presAssocID="{58D59F47-BF04-4BB0-8C48-EC2E55E6DE02}" presName="negativeSpace" presStyleCnt="0"/>
      <dgm:spPr/>
    </dgm:pt>
    <dgm:pt modelId="{AAAA8761-181D-4CB9-8977-A63DEA0E140E}" type="pres">
      <dgm:prSet presAssocID="{58D59F47-BF04-4BB0-8C48-EC2E55E6DE02}" presName="childText" presStyleLbl="conFgAcc1" presStyleIdx="1" presStyleCnt="3">
        <dgm:presLayoutVars>
          <dgm:bulletEnabled val="1"/>
        </dgm:presLayoutVars>
      </dgm:prSet>
      <dgm:spPr/>
    </dgm:pt>
    <dgm:pt modelId="{B12FA78A-0772-4C24-9FF4-7786F2B78F5D}" type="pres">
      <dgm:prSet presAssocID="{2FA7BF1E-C075-491F-BF11-0AF455D05C48}" presName="spaceBetweenRectangles" presStyleCnt="0"/>
      <dgm:spPr/>
    </dgm:pt>
    <dgm:pt modelId="{F189A5D0-5894-48A7-B2B4-897E8885A779}" type="pres">
      <dgm:prSet presAssocID="{62203732-4566-4CE1-B627-6C5F3F4C1C82}" presName="parentLin" presStyleCnt="0"/>
      <dgm:spPr/>
    </dgm:pt>
    <dgm:pt modelId="{96B83071-CFCE-4F6C-8EE2-D4743004AB47}" type="pres">
      <dgm:prSet presAssocID="{62203732-4566-4CE1-B627-6C5F3F4C1C8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A1DC0CD-CD61-4209-9C68-871584ACB86D}" type="pres">
      <dgm:prSet presAssocID="{62203732-4566-4CE1-B627-6C5F3F4C1C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5070F-8EF9-4FEA-8BF1-D197437C0281}" type="pres">
      <dgm:prSet presAssocID="{62203732-4566-4CE1-B627-6C5F3F4C1C82}" presName="negativeSpace" presStyleCnt="0"/>
      <dgm:spPr/>
    </dgm:pt>
    <dgm:pt modelId="{F15E0E2E-BA55-4BEF-9C79-81CA57E5AADD}" type="pres">
      <dgm:prSet presAssocID="{62203732-4566-4CE1-B627-6C5F3F4C1C8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5FC612-E2B3-40B8-833F-47EE836A098A}" type="presOf" srcId="{6DF14DE9-17CD-4845-B247-51364A29532C}" destId="{7FA7C0A5-61D6-4B3A-929C-F12217521AE5}" srcOrd="0" destOrd="0" presId="urn:microsoft.com/office/officeart/2005/8/layout/list1"/>
    <dgm:cxn modelId="{04724D87-81CF-4C55-8A30-CEE85EF49310}" type="presOf" srcId="{58D59F47-BF04-4BB0-8C48-EC2E55E6DE02}" destId="{7B39E009-A3AC-4A28-AF7A-3237D4ED26D9}" srcOrd="1" destOrd="0" presId="urn:microsoft.com/office/officeart/2005/8/layout/list1"/>
    <dgm:cxn modelId="{718DF246-1F65-4D04-88A6-66E79ABBD941}" srcId="{20FA6ABE-E3A9-4AA4-B359-8A90D54D6A8B}" destId="{62203732-4566-4CE1-B627-6C5F3F4C1C82}" srcOrd="2" destOrd="0" parTransId="{EBB8293C-28E5-4673-BC39-5AD03EBB8396}" sibTransId="{79787253-DEEA-4B92-96D3-8053A8650F4A}"/>
    <dgm:cxn modelId="{B8365F5D-AFF8-4268-91A2-7895A6699327}" srcId="{20FA6ABE-E3A9-4AA4-B359-8A90D54D6A8B}" destId="{6DF14DE9-17CD-4845-B247-51364A29532C}" srcOrd="0" destOrd="0" parTransId="{64C2F805-B45C-4C79-A74D-7B4448695476}" sibTransId="{AEC36301-4137-479C-A3BE-901D82D62C1B}"/>
    <dgm:cxn modelId="{A663B71C-A6C7-4B4F-87CD-7AA4FF2B2587}" type="presOf" srcId="{58D59F47-BF04-4BB0-8C48-EC2E55E6DE02}" destId="{DD1EBF45-2624-415D-A95C-E5AEDA5700D5}" srcOrd="0" destOrd="0" presId="urn:microsoft.com/office/officeart/2005/8/layout/list1"/>
    <dgm:cxn modelId="{42C2873F-477C-4247-9FF1-24D0CB608AEE}" type="presOf" srcId="{6DF14DE9-17CD-4845-B247-51364A29532C}" destId="{C0721434-2E89-40B0-9448-1F1DECCB64E8}" srcOrd="1" destOrd="0" presId="urn:microsoft.com/office/officeart/2005/8/layout/list1"/>
    <dgm:cxn modelId="{8E12D700-77D1-48AA-929A-5EEC88342C6C}" type="presOf" srcId="{20FA6ABE-E3A9-4AA4-B359-8A90D54D6A8B}" destId="{27B4136C-1062-41DC-8B50-F2EA976D953C}" srcOrd="0" destOrd="0" presId="urn:microsoft.com/office/officeart/2005/8/layout/list1"/>
    <dgm:cxn modelId="{CD9688F7-E5B1-4321-B45C-76169B87E892}" type="presOf" srcId="{62203732-4566-4CE1-B627-6C5F3F4C1C82}" destId="{96B83071-CFCE-4F6C-8EE2-D4743004AB47}" srcOrd="0" destOrd="0" presId="urn:microsoft.com/office/officeart/2005/8/layout/list1"/>
    <dgm:cxn modelId="{828CB3D2-FC3A-4511-9415-83FE7750A2FD}" type="presOf" srcId="{62203732-4566-4CE1-B627-6C5F3F4C1C82}" destId="{6A1DC0CD-CD61-4209-9C68-871584ACB86D}" srcOrd="1" destOrd="0" presId="urn:microsoft.com/office/officeart/2005/8/layout/list1"/>
    <dgm:cxn modelId="{2BD7855B-F6F0-4B7A-AB8F-AD10AE02CAC0}" srcId="{20FA6ABE-E3A9-4AA4-B359-8A90D54D6A8B}" destId="{58D59F47-BF04-4BB0-8C48-EC2E55E6DE02}" srcOrd="1" destOrd="0" parTransId="{039D2AF3-BA13-4127-90F6-80D5A7CD20BF}" sibTransId="{2FA7BF1E-C075-491F-BF11-0AF455D05C48}"/>
    <dgm:cxn modelId="{E856BAA5-B6B5-48B1-BD83-F576BB4A50C6}" type="presParOf" srcId="{27B4136C-1062-41DC-8B50-F2EA976D953C}" destId="{A5530FF8-694D-455C-B52B-1D70144EC92A}" srcOrd="0" destOrd="0" presId="urn:microsoft.com/office/officeart/2005/8/layout/list1"/>
    <dgm:cxn modelId="{DFE65CE8-51E3-426A-8EA4-C68DC841505C}" type="presParOf" srcId="{A5530FF8-694D-455C-B52B-1D70144EC92A}" destId="{7FA7C0A5-61D6-4B3A-929C-F12217521AE5}" srcOrd="0" destOrd="0" presId="urn:microsoft.com/office/officeart/2005/8/layout/list1"/>
    <dgm:cxn modelId="{2D6EE632-DBC7-4029-BF6A-6B218C4925E5}" type="presParOf" srcId="{A5530FF8-694D-455C-B52B-1D70144EC92A}" destId="{C0721434-2E89-40B0-9448-1F1DECCB64E8}" srcOrd="1" destOrd="0" presId="urn:microsoft.com/office/officeart/2005/8/layout/list1"/>
    <dgm:cxn modelId="{08CB2665-2B04-4B16-9E04-C34FD8B5D175}" type="presParOf" srcId="{27B4136C-1062-41DC-8B50-F2EA976D953C}" destId="{1B015AB1-6845-4F5E-AA0F-DCE9C0D62AA1}" srcOrd="1" destOrd="0" presId="urn:microsoft.com/office/officeart/2005/8/layout/list1"/>
    <dgm:cxn modelId="{D6C60BFD-1A29-49F1-A6F6-498AF253412B}" type="presParOf" srcId="{27B4136C-1062-41DC-8B50-F2EA976D953C}" destId="{96689682-B8E3-4453-9EE0-C7591F2C6400}" srcOrd="2" destOrd="0" presId="urn:microsoft.com/office/officeart/2005/8/layout/list1"/>
    <dgm:cxn modelId="{121D4ED8-3229-4F8F-8E85-DEE78E6731FA}" type="presParOf" srcId="{27B4136C-1062-41DC-8B50-F2EA976D953C}" destId="{8FBCD8C6-3F98-4F84-9377-3EC3EE168D82}" srcOrd="3" destOrd="0" presId="urn:microsoft.com/office/officeart/2005/8/layout/list1"/>
    <dgm:cxn modelId="{F0BB9D54-FF7B-4FF5-9492-A95EB23E0874}" type="presParOf" srcId="{27B4136C-1062-41DC-8B50-F2EA976D953C}" destId="{689AA1F8-5C69-4BFC-9042-BB9B69C5B6D7}" srcOrd="4" destOrd="0" presId="urn:microsoft.com/office/officeart/2005/8/layout/list1"/>
    <dgm:cxn modelId="{6F4F8F60-921D-4780-8360-FCC92438EDF5}" type="presParOf" srcId="{689AA1F8-5C69-4BFC-9042-BB9B69C5B6D7}" destId="{DD1EBF45-2624-415D-A95C-E5AEDA5700D5}" srcOrd="0" destOrd="0" presId="urn:microsoft.com/office/officeart/2005/8/layout/list1"/>
    <dgm:cxn modelId="{FEA3A0A7-7556-4DB7-8E8B-049AF54587BE}" type="presParOf" srcId="{689AA1F8-5C69-4BFC-9042-BB9B69C5B6D7}" destId="{7B39E009-A3AC-4A28-AF7A-3237D4ED26D9}" srcOrd="1" destOrd="0" presId="urn:microsoft.com/office/officeart/2005/8/layout/list1"/>
    <dgm:cxn modelId="{28F5CF74-D41F-4F39-9C37-95FE108A2974}" type="presParOf" srcId="{27B4136C-1062-41DC-8B50-F2EA976D953C}" destId="{EB8F87EF-5F37-4FE5-AEDB-79C27F3F6442}" srcOrd="5" destOrd="0" presId="urn:microsoft.com/office/officeart/2005/8/layout/list1"/>
    <dgm:cxn modelId="{5936C1FA-0FC0-4149-B98F-7B079B65692A}" type="presParOf" srcId="{27B4136C-1062-41DC-8B50-F2EA976D953C}" destId="{AAAA8761-181D-4CB9-8977-A63DEA0E140E}" srcOrd="6" destOrd="0" presId="urn:microsoft.com/office/officeart/2005/8/layout/list1"/>
    <dgm:cxn modelId="{581E5290-1BB7-4D9F-B572-C8EEA68733EE}" type="presParOf" srcId="{27B4136C-1062-41DC-8B50-F2EA976D953C}" destId="{B12FA78A-0772-4C24-9FF4-7786F2B78F5D}" srcOrd="7" destOrd="0" presId="urn:microsoft.com/office/officeart/2005/8/layout/list1"/>
    <dgm:cxn modelId="{04148F7F-F3B3-41F5-828F-37D5CFF09403}" type="presParOf" srcId="{27B4136C-1062-41DC-8B50-F2EA976D953C}" destId="{F189A5D0-5894-48A7-B2B4-897E8885A779}" srcOrd="8" destOrd="0" presId="urn:microsoft.com/office/officeart/2005/8/layout/list1"/>
    <dgm:cxn modelId="{62BC71C6-1459-437D-8B8A-272AAE5401EC}" type="presParOf" srcId="{F189A5D0-5894-48A7-B2B4-897E8885A779}" destId="{96B83071-CFCE-4F6C-8EE2-D4743004AB47}" srcOrd="0" destOrd="0" presId="urn:microsoft.com/office/officeart/2005/8/layout/list1"/>
    <dgm:cxn modelId="{921E6F43-2C06-41F4-A73D-E3BAE1B3AE29}" type="presParOf" srcId="{F189A5D0-5894-48A7-B2B4-897E8885A779}" destId="{6A1DC0CD-CD61-4209-9C68-871584ACB86D}" srcOrd="1" destOrd="0" presId="urn:microsoft.com/office/officeart/2005/8/layout/list1"/>
    <dgm:cxn modelId="{F988A2CB-3D15-4E3C-8225-AC9ECAB9E3E0}" type="presParOf" srcId="{27B4136C-1062-41DC-8B50-F2EA976D953C}" destId="{92D5070F-8EF9-4FEA-8BF1-D197437C0281}" srcOrd="9" destOrd="0" presId="urn:microsoft.com/office/officeart/2005/8/layout/list1"/>
    <dgm:cxn modelId="{CCD0D734-6272-4193-BFF3-A8DD5A339EE7}" type="presParOf" srcId="{27B4136C-1062-41DC-8B50-F2EA976D953C}" destId="{F15E0E2E-BA55-4BEF-9C79-81CA57E5AADD}" srcOrd="10" destOrd="0" presId="urn:microsoft.com/office/officeart/2005/8/layout/list1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3E5D8F7-5174-4B80-9980-80D99A83D45C}" type="doc">
      <dgm:prSet loTypeId="urn:microsoft.com/office/officeart/2005/8/layout/list1" loCatId="list" qsTypeId="urn:microsoft.com/office/officeart/2005/8/quickstyle/simple1#49" qsCatId="simple" csTypeId="urn:microsoft.com/office/officeart/2005/8/colors/accent1_2#49" csCatId="accent1" phldr="1"/>
      <dgm:spPr/>
      <dgm:t>
        <a:bodyPr/>
        <a:lstStyle/>
        <a:p>
          <a:endParaRPr lang="ru-RU"/>
        </a:p>
      </dgm:t>
    </dgm:pt>
    <dgm:pt modelId="{685B2033-AC11-42E8-9862-1165765A6E06}">
      <dgm:prSet phldrT="[Текст]" custT="1"/>
      <dgm:spPr/>
      <dgm:t>
        <a:bodyPr/>
        <a:lstStyle/>
        <a:p>
          <a:r>
            <a:rPr lang="ru-RU" sz="1600" b="1" i="1" u="sng" dirty="0" smtClean="0"/>
            <a:t>Ужесточение мер.</a:t>
          </a:r>
        </a:p>
        <a:p>
          <a:r>
            <a:rPr lang="ru-RU" sz="1600" b="0" i="1" u="none" dirty="0" smtClean="0"/>
            <a:t>В результате угрозы голода, внешнее военной обстановки у низов появилось требование исключить из Конвента жирондистов (восстание 31 мая-2 июня 1793 г.)</a:t>
          </a:r>
          <a:endParaRPr lang="ru-RU" sz="1600" b="0" i="1" u="none" dirty="0"/>
        </a:p>
      </dgm:t>
    </dgm:pt>
    <dgm:pt modelId="{BE660E0E-7EC9-4F15-BA91-DD5C43791BD7}" type="parTrans" cxnId="{2A0F146B-438F-4628-98A0-CCEF98333682}">
      <dgm:prSet/>
      <dgm:spPr/>
      <dgm:t>
        <a:bodyPr/>
        <a:lstStyle/>
        <a:p>
          <a:endParaRPr lang="ru-RU"/>
        </a:p>
      </dgm:t>
    </dgm:pt>
    <dgm:pt modelId="{D12B5A2A-7366-4EF6-9CF9-64258A680180}" type="sibTrans" cxnId="{2A0F146B-438F-4628-98A0-CCEF98333682}">
      <dgm:prSet/>
      <dgm:spPr/>
      <dgm:t>
        <a:bodyPr/>
        <a:lstStyle/>
        <a:p>
          <a:endParaRPr lang="ru-RU"/>
        </a:p>
      </dgm:t>
    </dgm:pt>
    <dgm:pt modelId="{C9A98B9C-BB00-439E-B3A4-6B8E9B741E76}">
      <dgm:prSet phldrT="[Текст]" custT="1"/>
      <dgm:spPr/>
      <dgm:t>
        <a:bodyPr/>
        <a:lstStyle/>
        <a:p>
          <a:r>
            <a:rPr lang="ru-RU" sz="1600" i="1" dirty="0" smtClean="0"/>
            <a:t>Итог- исключение жирондистов из Конвента (бежали в провинцию, где устроили федералистский мятеж)</a:t>
          </a:r>
        </a:p>
        <a:p>
          <a:r>
            <a:rPr lang="ru-RU" sz="1600" i="1" dirty="0" smtClean="0"/>
            <a:t>Роялисты убивают Марата 13 июля 1793 г.</a:t>
          </a:r>
          <a:endParaRPr lang="ru-RU" sz="1600" i="1" dirty="0"/>
        </a:p>
      </dgm:t>
    </dgm:pt>
    <dgm:pt modelId="{0808FD11-A888-40F4-BF18-B52432B02282}" type="parTrans" cxnId="{F24E5C8B-DD35-45E0-9526-F8DD4CD03D14}">
      <dgm:prSet/>
      <dgm:spPr/>
      <dgm:t>
        <a:bodyPr/>
        <a:lstStyle/>
        <a:p>
          <a:endParaRPr lang="ru-RU"/>
        </a:p>
      </dgm:t>
    </dgm:pt>
    <dgm:pt modelId="{FD4F634F-0D96-4E06-AE32-670E24A14732}" type="sibTrans" cxnId="{F24E5C8B-DD35-45E0-9526-F8DD4CD03D14}">
      <dgm:prSet/>
      <dgm:spPr/>
      <dgm:t>
        <a:bodyPr/>
        <a:lstStyle/>
        <a:p>
          <a:endParaRPr lang="ru-RU"/>
        </a:p>
      </dgm:t>
    </dgm:pt>
    <dgm:pt modelId="{4A790FA1-DB05-41C8-B38D-AE8046B33250}">
      <dgm:prSet phldrT="[Текст]" custT="1"/>
      <dgm:spPr/>
      <dgm:t>
        <a:bodyPr/>
        <a:lstStyle/>
        <a:p>
          <a:r>
            <a:rPr lang="ru-RU" sz="1600" i="1" dirty="0" smtClean="0"/>
            <a:t>Итог: после этих событий был принят закон о подозрительных, 24 июня 1793 г.- принятие новой конституции, окончательная отмена сеньориальных повинностей, военная реформа</a:t>
          </a:r>
          <a:endParaRPr lang="ru-RU" sz="1600" i="1" dirty="0"/>
        </a:p>
      </dgm:t>
    </dgm:pt>
    <dgm:pt modelId="{6C528472-11C7-4F9B-91B3-3EFC5490BF3D}" type="parTrans" cxnId="{76529B66-0D1C-4399-8607-B37680043D44}">
      <dgm:prSet/>
      <dgm:spPr/>
      <dgm:t>
        <a:bodyPr/>
        <a:lstStyle/>
        <a:p>
          <a:endParaRPr lang="ru-RU"/>
        </a:p>
      </dgm:t>
    </dgm:pt>
    <dgm:pt modelId="{FE40D0D1-B266-4879-B57A-C8C864993FBC}" type="sibTrans" cxnId="{76529B66-0D1C-4399-8607-B37680043D44}">
      <dgm:prSet/>
      <dgm:spPr/>
      <dgm:t>
        <a:bodyPr/>
        <a:lstStyle/>
        <a:p>
          <a:endParaRPr lang="ru-RU"/>
        </a:p>
      </dgm:t>
    </dgm:pt>
    <dgm:pt modelId="{E4CE050B-FDB4-4A23-8B94-E136CECEEBE3}" type="pres">
      <dgm:prSet presAssocID="{83E5D8F7-5174-4B80-9980-80D99A83D4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CB6D6-F6CC-4D51-9736-C50473649C35}" type="pres">
      <dgm:prSet presAssocID="{685B2033-AC11-42E8-9862-1165765A6E06}" presName="parentLin" presStyleCnt="0"/>
      <dgm:spPr/>
    </dgm:pt>
    <dgm:pt modelId="{4A7C849C-E556-4EED-91AC-5DBBC4A92948}" type="pres">
      <dgm:prSet presAssocID="{685B2033-AC11-42E8-9862-1165765A6E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E72ACE9-8CE5-4B36-A236-9C73BE504017}" type="pres">
      <dgm:prSet presAssocID="{685B2033-AC11-42E8-9862-1165765A6E0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C3834-1B23-4DFB-9CD4-A9CB37F70938}" type="pres">
      <dgm:prSet presAssocID="{685B2033-AC11-42E8-9862-1165765A6E06}" presName="negativeSpace" presStyleCnt="0"/>
      <dgm:spPr/>
    </dgm:pt>
    <dgm:pt modelId="{9AFE2600-EF4C-4990-8263-7A623BD0A9B3}" type="pres">
      <dgm:prSet presAssocID="{685B2033-AC11-42E8-9862-1165765A6E06}" presName="childText" presStyleLbl="conFgAcc1" presStyleIdx="0" presStyleCnt="3">
        <dgm:presLayoutVars>
          <dgm:bulletEnabled val="1"/>
        </dgm:presLayoutVars>
      </dgm:prSet>
      <dgm:spPr/>
    </dgm:pt>
    <dgm:pt modelId="{DB1C7446-8C68-44B0-B7FB-8A7E1248CC17}" type="pres">
      <dgm:prSet presAssocID="{D12B5A2A-7366-4EF6-9CF9-64258A680180}" presName="spaceBetweenRectangles" presStyleCnt="0"/>
      <dgm:spPr/>
    </dgm:pt>
    <dgm:pt modelId="{08698B5D-BCBA-4F91-97D8-41BE97E1E1DE}" type="pres">
      <dgm:prSet presAssocID="{C9A98B9C-BB00-439E-B3A4-6B8E9B741E76}" presName="parentLin" presStyleCnt="0"/>
      <dgm:spPr/>
    </dgm:pt>
    <dgm:pt modelId="{99026FDD-716F-4602-BCC9-E11F23360463}" type="pres">
      <dgm:prSet presAssocID="{C9A98B9C-BB00-439E-B3A4-6B8E9B741E7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2042A70-0844-4C4E-89C7-3020FC99DDD0}" type="pres">
      <dgm:prSet presAssocID="{C9A98B9C-BB00-439E-B3A4-6B8E9B741E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B37D5-94AD-4928-B95C-5D08D606712C}" type="pres">
      <dgm:prSet presAssocID="{C9A98B9C-BB00-439E-B3A4-6B8E9B741E76}" presName="negativeSpace" presStyleCnt="0"/>
      <dgm:spPr/>
    </dgm:pt>
    <dgm:pt modelId="{8E31FC6F-9BFE-4572-B06A-D105EA9F4E68}" type="pres">
      <dgm:prSet presAssocID="{C9A98B9C-BB00-439E-B3A4-6B8E9B741E76}" presName="childText" presStyleLbl="conFgAcc1" presStyleIdx="1" presStyleCnt="3">
        <dgm:presLayoutVars>
          <dgm:bulletEnabled val="1"/>
        </dgm:presLayoutVars>
      </dgm:prSet>
      <dgm:spPr/>
    </dgm:pt>
    <dgm:pt modelId="{EB7F3302-BAAA-4EDA-97DD-9AB261CBF17E}" type="pres">
      <dgm:prSet presAssocID="{FD4F634F-0D96-4E06-AE32-670E24A14732}" presName="spaceBetweenRectangles" presStyleCnt="0"/>
      <dgm:spPr/>
    </dgm:pt>
    <dgm:pt modelId="{A5ADC365-EADF-4968-B39D-E16769E1D8EF}" type="pres">
      <dgm:prSet presAssocID="{4A790FA1-DB05-41C8-B38D-AE8046B33250}" presName="parentLin" presStyleCnt="0"/>
      <dgm:spPr/>
    </dgm:pt>
    <dgm:pt modelId="{C860051B-B025-4F03-8846-703C60034AD8}" type="pres">
      <dgm:prSet presAssocID="{4A790FA1-DB05-41C8-B38D-AE8046B3325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C65D749-FF96-4BEF-803C-793E9BC160C8}" type="pres">
      <dgm:prSet presAssocID="{4A790FA1-DB05-41C8-B38D-AE8046B332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F2899-A050-4E83-8DC8-4F625161D59E}" type="pres">
      <dgm:prSet presAssocID="{4A790FA1-DB05-41C8-B38D-AE8046B33250}" presName="negativeSpace" presStyleCnt="0"/>
      <dgm:spPr/>
    </dgm:pt>
    <dgm:pt modelId="{472D1448-AA90-4FE1-8A5E-81A839F9A1B6}" type="pres">
      <dgm:prSet presAssocID="{4A790FA1-DB05-41C8-B38D-AE8046B3325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529B66-0D1C-4399-8607-B37680043D44}" srcId="{83E5D8F7-5174-4B80-9980-80D99A83D45C}" destId="{4A790FA1-DB05-41C8-B38D-AE8046B33250}" srcOrd="2" destOrd="0" parTransId="{6C528472-11C7-4F9B-91B3-3EFC5490BF3D}" sibTransId="{FE40D0D1-B266-4879-B57A-C8C864993FBC}"/>
    <dgm:cxn modelId="{B60BBB76-F44C-4710-82F5-FEEA98860872}" type="presOf" srcId="{C9A98B9C-BB00-439E-B3A4-6B8E9B741E76}" destId="{99026FDD-716F-4602-BCC9-E11F23360463}" srcOrd="0" destOrd="0" presId="urn:microsoft.com/office/officeart/2005/8/layout/list1"/>
    <dgm:cxn modelId="{55C63BF3-1F8B-426D-869A-F57F2328C099}" type="presOf" srcId="{685B2033-AC11-42E8-9862-1165765A6E06}" destId="{4A7C849C-E556-4EED-91AC-5DBBC4A92948}" srcOrd="0" destOrd="0" presId="urn:microsoft.com/office/officeart/2005/8/layout/list1"/>
    <dgm:cxn modelId="{2A0F146B-438F-4628-98A0-CCEF98333682}" srcId="{83E5D8F7-5174-4B80-9980-80D99A83D45C}" destId="{685B2033-AC11-42E8-9862-1165765A6E06}" srcOrd="0" destOrd="0" parTransId="{BE660E0E-7EC9-4F15-BA91-DD5C43791BD7}" sibTransId="{D12B5A2A-7366-4EF6-9CF9-64258A680180}"/>
    <dgm:cxn modelId="{F24E5C8B-DD35-45E0-9526-F8DD4CD03D14}" srcId="{83E5D8F7-5174-4B80-9980-80D99A83D45C}" destId="{C9A98B9C-BB00-439E-B3A4-6B8E9B741E76}" srcOrd="1" destOrd="0" parTransId="{0808FD11-A888-40F4-BF18-B52432B02282}" sibTransId="{FD4F634F-0D96-4E06-AE32-670E24A14732}"/>
    <dgm:cxn modelId="{CADF9ED9-163C-4527-A23E-A60114811A0C}" type="presOf" srcId="{4A790FA1-DB05-41C8-B38D-AE8046B33250}" destId="{C860051B-B025-4F03-8846-703C60034AD8}" srcOrd="0" destOrd="0" presId="urn:microsoft.com/office/officeart/2005/8/layout/list1"/>
    <dgm:cxn modelId="{665102EB-9F30-4F40-9B79-11C1285CB9B2}" type="presOf" srcId="{C9A98B9C-BB00-439E-B3A4-6B8E9B741E76}" destId="{22042A70-0844-4C4E-89C7-3020FC99DDD0}" srcOrd="1" destOrd="0" presId="urn:microsoft.com/office/officeart/2005/8/layout/list1"/>
    <dgm:cxn modelId="{E8B4D104-7ACC-4CEB-9553-F01BB9D2E286}" type="presOf" srcId="{83E5D8F7-5174-4B80-9980-80D99A83D45C}" destId="{E4CE050B-FDB4-4A23-8B94-E136CECEEBE3}" srcOrd="0" destOrd="0" presId="urn:microsoft.com/office/officeart/2005/8/layout/list1"/>
    <dgm:cxn modelId="{24BA0CCF-F5D4-451F-9D03-E7DD7B026BFF}" type="presOf" srcId="{4A790FA1-DB05-41C8-B38D-AE8046B33250}" destId="{5C65D749-FF96-4BEF-803C-793E9BC160C8}" srcOrd="1" destOrd="0" presId="urn:microsoft.com/office/officeart/2005/8/layout/list1"/>
    <dgm:cxn modelId="{10A5D7C7-04CD-4681-93A5-7B5AD1948E23}" type="presOf" srcId="{685B2033-AC11-42E8-9862-1165765A6E06}" destId="{7E72ACE9-8CE5-4B36-A236-9C73BE504017}" srcOrd="1" destOrd="0" presId="urn:microsoft.com/office/officeart/2005/8/layout/list1"/>
    <dgm:cxn modelId="{36237FA0-DD17-4804-9361-DCF5C054C3E5}" type="presParOf" srcId="{E4CE050B-FDB4-4A23-8B94-E136CECEEBE3}" destId="{7A2CB6D6-F6CC-4D51-9736-C50473649C35}" srcOrd="0" destOrd="0" presId="urn:microsoft.com/office/officeart/2005/8/layout/list1"/>
    <dgm:cxn modelId="{3A66C906-3661-400A-898D-98E3639639AF}" type="presParOf" srcId="{7A2CB6D6-F6CC-4D51-9736-C50473649C35}" destId="{4A7C849C-E556-4EED-91AC-5DBBC4A92948}" srcOrd="0" destOrd="0" presId="urn:microsoft.com/office/officeart/2005/8/layout/list1"/>
    <dgm:cxn modelId="{2306803A-B663-4FB3-B38D-DF1857C8803E}" type="presParOf" srcId="{7A2CB6D6-F6CC-4D51-9736-C50473649C35}" destId="{7E72ACE9-8CE5-4B36-A236-9C73BE504017}" srcOrd="1" destOrd="0" presId="urn:microsoft.com/office/officeart/2005/8/layout/list1"/>
    <dgm:cxn modelId="{5DB35002-38EE-4B65-AAC2-BB45BB69FE76}" type="presParOf" srcId="{E4CE050B-FDB4-4A23-8B94-E136CECEEBE3}" destId="{12FC3834-1B23-4DFB-9CD4-A9CB37F70938}" srcOrd="1" destOrd="0" presId="urn:microsoft.com/office/officeart/2005/8/layout/list1"/>
    <dgm:cxn modelId="{A49D779F-9FAB-443A-B374-EBFBA647FD1C}" type="presParOf" srcId="{E4CE050B-FDB4-4A23-8B94-E136CECEEBE3}" destId="{9AFE2600-EF4C-4990-8263-7A623BD0A9B3}" srcOrd="2" destOrd="0" presId="urn:microsoft.com/office/officeart/2005/8/layout/list1"/>
    <dgm:cxn modelId="{7E0018C9-B69F-4DEF-A0F4-4FCEF134AE3D}" type="presParOf" srcId="{E4CE050B-FDB4-4A23-8B94-E136CECEEBE3}" destId="{DB1C7446-8C68-44B0-B7FB-8A7E1248CC17}" srcOrd="3" destOrd="0" presId="urn:microsoft.com/office/officeart/2005/8/layout/list1"/>
    <dgm:cxn modelId="{7B5DD187-A49A-4B2F-958A-F52FD6B41EF5}" type="presParOf" srcId="{E4CE050B-FDB4-4A23-8B94-E136CECEEBE3}" destId="{08698B5D-BCBA-4F91-97D8-41BE97E1E1DE}" srcOrd="4" destOrd="0" presId="urn:microsoft.com/office/officeart/2005/8/layout/list1"/>
    <dgm:cxn modelId="{D6F894EE-3A55-4D8F-9A21-114CB9872914}" type="presParOf" srcId="{08698B5D-BCBA-4F91-97D8-41BE97E1E1DE}" destId="{99026FDD-716F-4602-BCC9-E11F23360463}" srcOrd="0" destOrd="0" presId="urn:microsoft.com/office/officeart/2005/8/layout/list1"/>
    <dgm:cxn modelId="{E2B53A19-2F00-4E63-B0C3-E2424CEB35B0}" type="presParOf" srcId="{08698B5D-BCBA-4F91-97D8-41BE97E1E1DE}" destId="{22042A70-0844-4C4E-89C7-3020FC99DDD0}" srcOrd="1" destOrd="0" presId="urn:microsoft.com/office/officeart/2005/8/layout/list1"/>
    <dgm:cxn modelId="{63C42D52-B15B-438D-9CB2-473B65963756}" type="presParOf" srcId="{E4CE050B-FDB4-4A23-8B94-E136CECEEBE3}" destId="{468B37D5-94AD-4928-B95C-5D08D606712C}" srcOrd="5" destOrd="0" presId="urn:microsoft.com/office/officeart/2005/8/layout/list1"/>
    <dgm:cxn modelId="{C191DE7F-0FD6-4141-8E25-63EDB634A7CA}" type="presParOf" srcId="{E4CE050B-FDB4-4A23-8B94-E136CECEEBE3}" destId="{8E31FC6F-9BFE-4572-B06A-D105EA9F4E68}" srcOrd="6" destOrd="0" presId="urn:microsoft.com/office/officeart/2005/8/layout/list1"/>
    <dgm:cxn modelId="{CC418898-D842-4404-B56E-6819A1FD1A45}" type="presParOf" srcId="{E4CE050B-FDB4-4A23-8B94-E136CECEEBE3}" destId="{EB7F3302-BAAA-4EDA-97DD-9AB261CBF17E}" srcOrd="7" destOrd="0" presId="urn:microsoft.com/office/officeart/2005/8/layout/list1"/>
    <dgm:cxn modelId="{11C5C21D-169F-4B5B-8B74-E83B1657DC6B}" type="presParOf" srcId="{E4CE050B-FDB4-4A23-8B94-E136CECEEBE3}" destId="{A5ADC365-EADF-4968-B39D-E16769E1D8EF}" srcOrd="8" destOrd="0" presId="urn:microsoft.com/office/officeart/2005/8/layout/list1"/>
    <dgm:cxn modelId="{4D6A7649-61FC-41B1-8BCC-D9709238B5A7}" type="presParOf" srcId="{A5ADC365-EADF-4968-B39D-E16769E1D8EF}" destId="{C860051B-B025-4F03-8846-703C60034AD8}" srcOrd="0" destOrd="0" presId="urn:microsoft.com/office/officeart/2005/8/layout/list1"/>
    <dgm:cxn modelId="{206D8AA5-46BC-4E64-AAB1-8435323FBF04}" type="presParOf" srcId="{A5ADC365-EADF-4968-B39D-E16769E1D8EF}" destId="{5C65D749-FF96-4BEF-803C-793E9BC160C8}" srcOrd="1" destOrd="0" presId="urn:microsoft.com/office/officeart/2005/8/layout/list1"/>
    <dgm:cxn modelId="{94036331-E342-40B0-9AFE-8A9FE5FF6EB4}" type="presParOf" srcId="{E4CE050B-FDB4-4A23-8B94-E136CECEEBE3}" destId="{498F2899-A050-4E83-8DC8-4F625161D59E}" srcOrd="9" destOrd="0" presId="urn:microsoft.com/office/officeart/2005/8/layout/list1"/>
    <dgm:cxn modelId="{D9A9D410-5112-421C-AF5D-630C0D000757}" type="presParOf" srcId="{E4CE050B-FDB4-4A23-8B94-E136CECEEBE3}" destId="{472D1448-AA90-4FE1-8A5E-81A839F9A1B6}" srcOrd="10" destOrd="0" presId="urn:microsoft.com/office/officeart/2005/8/layout/list1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2F42260-7CF0-461B-B6CF-CEE0F00BF3E2}" type="doc">
      <dgm:prSet loTypeId="urn:microsoft.com/office/officeart/2005/8/layout/list1" loCatId="list" qsTypeId="urn:microsoft.com/office/officeart/2005/8/quickstyle/simple1#50" qsCatId="simple" csTypeId="urn:microsoft.com/office/officeart/2005/8/colors/accent1_2#50" csCatId="accent1" phldr="1"/>
      <dgm:spPr/>
      <dgm:t>
        <a:bodyPr/>
        <a:lstStyle/>
        <a:p>
          <a:endParaRPr lang="ru-RU"/>
        </a:p>
      </dgm:t>
    </dgm:pt>
    <dgm:pt modelId="{912E0AD4-4379-437B-8670-28D2CD689CC5}">
      <dgm:prSet phldrT="[Текст]" custT="1"/>
      <dgm:spPr/>
      <dgm:t>
        <a:bodyPr/>
        <a:lstStyle/>
        <a:p>
          <a:r>
            <a:rPr lang="ru-RU" sz="1600" b="1" i="1" u="sng" dirty="0" smtClean="0"/>
            <a:t>Диктатура якобинцев:</a:t>
          </a:r>
        </a:p>
        <a:p>
          <a:r>
            <a:rPr lang="ru-RU" sz="1600" b="0" i="1" u="sng" dirty="0" smtClean="0"/>
            <a:t>Причины:</a:t>
          </a:r>
          <a:r>
            <a:rPr lang="ru-RU" sz="1600" b="0" i="1" u="none" dirty="0" smtClean="0"/>
            <a:t> нехватка продовольствия и сырья, внутренний хаос приводят к недовольству якобинцами.</a:t>
          </a:r>
          <a:endParaRPr lang="ru-RU" sz="1600" b="0" i="1" u="none" dirty="0"/>
        </a:p>
      </dgm:t>
    </dgm:pt>
    <dgm:pt modelId="{2CCE72C4-AD40-46D9-84E1-C0CA8D8D9281}" type="parTrans" cxnId="{A97FB813-37A2-486B-BDA3-61DF1689BFEB}">
      <dgm:prSet/>
      <dgm:spPr/>
      <dgm:t>
        <a:bodyPr/>
        <a:lstStyle/>
        <a:p>
          <a:endParaRPr lang="ru-RU"/>
        </a:p>
      </dgm:t>
    </dgm:pt>
    <dgm:pt modelId="{6D57951C-1FD7-4122-96C0-6A7A8DBC0C56}" type="sibTrans" cxnId="{A97FB813-37A2-486B-BDA3-61DF1689BFEB}">
      <dgm:prSet/>
      <dgm:spPr/>
      <dgm:t>
        <a:bodyPr/>
        <a:lstStyle/>
        <a:p>
          <a:endParaRPr lang="ru-RU"/>
        </a:p>
      </dgm:t>
    </dgm:pt>
    <dgm:pt modelId="{51212721-E2AF-4F85-B928-443D28CB84CF}">
      <dgm:prSet phldrT="[Текст]" custT="1"/>
      <dgm:spPr/>
      <dgm:t>
        <a:bodyPr/>
        <a:lstStyle/>
        <a:p>
          <a:r>
            <a:rPr lang="ru-RU" sz="1600" i="1" dirty="0" smtClean="0"/>
            <a:t>Итог: 10 октября 1793 г. Временный революционный порядок в стране, власть переходит к комитету общественного спасение (Робеспьер Неподкупный)</a:t>
          </a:r>
          <a:endParaRPr lang="ru-RU" sz="1600" i="1" dirty="0"/>
        </a:p>
      </dgm:t>
    </dgm:pt>
    <dgm:pt modelId="{39F82581-C4C2-446F-9281-630B03A94F7E}" type="parTrans" cxnId="{2F88DFC5-045C-4CB7-9503-CB3779D05664}">
      <dgm:prSet/>
      <dgm:spPr/>
      <dgm:t>
        <a:bodyPr/>
        <a:lstStyle/>
        <a:p>
          <a:endParaRPr lang="ru-RU"/>
        </a:p>
      </dgm:t>
    </dgm:pt>
    <dgm:pt modelId="{49112D57-FDC8-44BE-B1C7-FED04408E8F4}" type="sibTrans" cxnId="{2F88DFC5-045C-4CB7-9503-CB3779D05664}">
      <dgm:prSet/>
      <dgm:spPr/>
      <dgm:t>
        <a:bodyPr/>
        <a:lstStyle/>
        <a:p>
          <a:endParaRPr lang="ru-RU"/>
        </a:p>
      </dgm:t>
    </dgm:pt>
    <dgm:pt modelId="{CBC54BFD-4118-4664-9ABB-3A8F52CF983F}">
      <dgm:prSet phldrT="[Текст]" custT="1"/>
      <dgm:spPr/>
      <dgm:t>
        <a:bodyPr/>
        <a:lstStyle/>
        <a:p>
          <a:r>
            <a:rPr lang="ru-RU" sz="1600" i="1" dirty="0" smtClean="0"/>
            <a:t>Террор против врагов республики: Луи Сен-Жюст подавил выступление жирондистов; казнь Марии </a:t>
          </a:r>
          <a:r>
            <a:rPr lang="ru-RU" sz="1600" i="1" dirty="0" err="1" smtClean="0"/>
            <a:t>Антуанетты</a:t>
          </a:r>
          <a:r>
            <a:rPr lang="ru-RU" sz="1600" i="1" dirty="0" smtClean="0"/>
            <a:t> , ограничение личных прав и свобод, конфискация имущества, гонения на церковь.</a:t>
          </a:r>
          <a:endParaRPr lang="ru-RU" sz="1600" i="1" dirty="0"/>
        </a:p>
      </dgm:t>
    </dgm:pt>
    <dgm:pt modelId="{8C0EA1C3-1968-4486-AED3-D51DE1258B81}" type="parTrans" cxnId="{BC9A8E52-451E-4D7F-8D2F-D810E8033E36}">
      <dgm:prSet/>
      <dgm:spPr/>
      <dgm:t>
        <a:bodyPr/>
        <a:lstStyle/>
        <a:p>
          <a:endParaRPr lang="ru-RU"/>
        </a:p>
      </dgm:t>
    </dgm:pt>
    <dgm:pt modelId="{D55C46EA-2BAF-460E-A8D1-520F5CA5DD64}" type="sibTrans" cxnId="{BC9A8E52-451E-4D7F-8D2F-D810E8033E36}">
      <dgm:prSet/>
      <dgm:spPr/>
      <dgm:t>
        <a:bodyPr/>
        <a:lstStyle/>
        <a:p>
          <a:endParaRPr lang="ru-RU"/>
        </a:p>
      </dgm:t>
    </dgm:pt>
    <dgm:pt modelId="{67E09113-0A9E-4645-8262-A377C9E235F4}" type="pres">
      <dgm:prSet presAssocID="{12F42260-7CF0-461B-B6CF-CEE0F00BF3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82B4A-6A1A-4188-8AF9-8F2644212DFC}" type="pres">
      <dgm:prSet presAssocID="{912E0AD4-4379-437B-8670-28D2CD689CC5}" presName="parentLin" presStyleCnt="0"/>
      <dgm:spPr/>
    </dgm:pt>
    <dgm:pt modelId="{474FB964-3EE5-4555-AB6B-B02E82F5F829}" type="pres">
      <dgm:prSet presAssocID="{912E0AD4-4379-437B-8670-28D2CD689C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94AB175-CCED-4E5C-A518-69BA1C75F594}" type="pres">
      <dgm:prSet presAssocID="{912E0AD4-4379-437B-8670-28D2CD689CC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6DB5E-9973-49C9-AAD9-4C9B7B47C028}" type="pres">
      <dgm:prSet presAssocID="{912E0AD4-4379-437B-8670-28D2CD689CC5}" presName="negativeSpace" presStyleCnt="0"/>
      <dgm:spPr/>
    </dgm:pt>
    <dgm:pt modelId="{21BC283B-8409-422D-A489-827F6BFB9486}" type="pres">
      <dgm:prSet presAssocID="{912E0AD4-4379-437B-8670-28D2CD689CC5}" presName="childText" presStyleLbl="conFgAcc1" presStyleIdx="0" presStyleCnt="3">
        <dgm:presLayoutVars>
          <dgm:bulletEnabled val="1"/>
        </dgm:presLayoutVars>
      </dgm:prSet>
      <dgm:spPr/>
    </dgm:pt>
    <dgm:pt modelId="{96350E2C-6C15-44C2-9446-75EB026F5AE0}" type="pres">
      <dgm:prSet presAssocID="{6D57951C-1FD7-4122-96C0-6A7A8DBC0C56}" presName="spaceBetweenRectangles" presStyleCnt="0"/>
      <dgm:spPr/>
    </dgm:pt>
    <dgm:pt modelId="{614CE41F-4CC5-4A26-A498-5D4AF33726A3}" type="pres">
      <dgm:prSet presAssocID="{51212721-E2AF-4F85-B928-443D28CB84CF}" presName="parentLin" presStyleCnt="0"/>
      <dgm:spPr/>
    </dgm:pt>
    <dgm:pt modelId="{FAB361A1-F2FD-43E1-B0F7-72CCA164E3D9}" type="pres">
      <dgm:prSet presAssocID="{51212721-E2AF-4F85-B928-443D28CB84C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6A224C4-6C91-4946-8EAF-8418F66A923C}" type="pres">
      <dgm:prSet presAssocID="{51212721-E2AF-4F85-B928-443D28CB84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5C7BC-E8C1-4021-8538-E98F0858035C}" type="pres">
      <dgm:prSet presAssocID="{51212721-E2AF-4F85-B928-443D28CB84CF}" presName="negativeSpace" presStyleCnt="0"/>
      <dgm:spPr/>
    </dgm:pt>
    <dgm:pt modelId="{5728ABDD-2DB2-4943-A11F-DFA222D3F6B3}" type="pres">
      <dgm:prSet presAssocID="{51212721-E2AF-4F85-B928-443D28CB84CF}" presName="childText" presStyleLbl="conFgAcc1" presStyleIdx="1" presStyleCnt="3">
        <dgm:presLayoutVars>
          <dgm:bulletEnabled val="1"/>
        </dgm:presLayoutVars>
      </dgm:prSet>
      <dgm:spPr/>
    </dgm:pt>
    <dgm:pt modelId="{0749ABE2-A91D-4A7C-9B6D-82F7C207B3A0}" type="pres">
      <dgm:prSet presAssocID="{49112D57-FDC8-44BE-B1C7-FED04408E8F4}" presName="spaceBetweenRectangles" presStyleCnt="0"/>
      <dgm:spPr/>
    </dgm:pt>
    <dgm:pt modelId="{C6941601-0FDF-480B-977A-C32C42D88272}" type="pres">
      <dgm:prSet presAssocID="{CBC54BFD-4118-4664-9ABB-3A8F52CF983F}" presName="parentLin" presStyleCnt="0"/>
      <dgm:spPr/>
    </dgm:pt>
    <dgm:pt modelId="{0F7D129E-2271-45E4-A6A9-095C2768462F}" type="pres">
      <dgm:prSet presAssocID="{CBC54BFD-4118-4664-9ABB-3A8F52CF983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E34E791-3AF1-4933-B1F5-DA72C723895F}" type="pres">
      <dgm:prSet presAssocID="{CBC54BFD-4118-4664-9ABB-3A8F52CF98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96D73-3813-44DD-AE84-841720344682}" type="pres">
      <dgm:prSet presAssocID="{CBC54BFD-4118-4664-9ABB-3A8F52CF983F}" presName="negativeSpace" presStyleCnt="0"/>
      <dgm:spPr/>
    </dgm:pt>
    <dgm:pt modelId="{E727F5A2-85DF-4827-98BA-3268341DC136}" type="pres">
      <dgm:prSet presAssocID="{CBC54BFD-4118-4664-9ABB-3A8F52CF98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7FB813-37A2-486B-BDA3-61DF1689BFEB}" srcId="{12F42260-7CF0-461B-B6CF-CEE0F00BF3E2}" destId="{912E0AD4-4379-437B-8670-28D2CD689CC5}" srcOrd="0" destOrd="0" parTransId="{2CCE72C4-AD40-46D9-84E1-C0CA8D8D9281}" sibTransId="{6D57951C-1FD7-4122-96C0-6A7A8DBC0C56}"/>
    <dgm:cxn modelId="{6DE854AF-6BC3-4368-BEBF-9AF9E577C78C}" type="presOf" srcId="{12F42260-7CF0-461B-B6CF-CEE0F00BF3E2}" destId="{67E09113-0A9E-4645-8262-A377C9E235F4}" srcOrd="0" destOrd="0" presId="urn:microsoft.com/office/officeart/2005/8/layout/list1"/>
    <dgm:cxn modelId="{2F88DFC5-045C-4CB7-9503-CB3779D05664}" srcId="{12F42260-7CF0-461B-B6CF-CEE0F00BF3E2}" destId="{51212721-E2AF-4F85-B928-443D28CB84CF}" srcOrd="1" destOrd="0" parTransId="{39F82581-C4C2-446F-9281-630B03A94F7E}" sibTransId="{49112D57-FDC8-44BE-B1C7-FED04408E8F4}"/>
    <dgm:cxn modelId="{35F5E0BC-73EA-44AB-93AF-ED7A6EEF0F49}" type="presOf" srcId="{912E0AD4-4379-437B-8670-28D2CD689CC5}" destId="{474FB964-3EE5-4555-AB6B-B02E82F5F829}" srcOrd="0" destOrd="0" presId="urn:microsoft.com/office/officeart/2005/8/layout/list1"/>
    <dgm:cxn modelId="{12464F92-E28D-46EB-9997-66A515630174}" type="presOf" srcId="{51212721-E2AF-4F85-B928-443D28CB84CF}" destId="{FAB361A1-F2FD-43E1-B0F7-72CCA164E3D9}" srcOrd="0" destOrd="0" presId="urn:microsoft.com/office/officeart/2005/8/layout/list1"/>
    <dgm:cxn modelId="{4A582F42-5D95-4E3F-B717-EEE39826364B}" type="presOf" srcId="{912E0AD4-4379-437B-8670-28D2CD689CC5}" destId="{494AB175-CCED-4E5C-A518-69BA1C75F594}" srcOrd="1" destOrd="0" presId="urn:microsoft.com/office/officeart/2005/8/layout/list1"/>
    <dgm:cxn modelId="{BC9A8E52-451E-4D7F-8D2F-D810E8033E36}" srcId="{12F42260-7CF0-461B-B6CF-CEE0F00BF3E2}" destId="{CBC54BFD-4118-4664-9ABB-3A8F52CF983F}" srcOrd="2" destOrd="0" parTransId="{8C0EA1C3-1968-4486-AED3-D51DE1258B81}" sibTransId="{D55C46EA-2BAF-460E-A8D1-520F5CA5DD64}"/>
    <dgm:cxn modelId="{B93EC48B-3B13-46AC-93C0-DAC04314DCCC}" type="presOf" srcId="{51212721-E2AF-4F85-B928-443D28CB84CF}" destId="{B6A224C4-6C91-4946-8EAF-8418F66A923C}" srcOrd="1" destOrd="0" presId="urn:microsoft.com/office/officeart/2005/8/layout/list1"/>
    <dgm:cxn modelId="{4C884CA1-C5FA-4D7F-8037-7F65A7029091}" type="presOf" srcId="{CBC54BFD-4118-4664-9ABB-3A8F52CF983F}" destId="{0F7D129E-2271-45E4-A6A9-095C2768462F}" srcOrd="0" destOrd="0" presId="urn:microsoft.com/office/officeart/2005/8/layout/list1"/>
    <dgm:cxn modelId="{1FAE5B85-5889-4D77-98ED-90EFAD5428CE}" type="presOf" srcId="{CBC54BFD-4118-4664-9ABB-3A8F52CF983F}" destId="{CE34E791-3AF1-4933-B1F5-DA72C723895F}" srcOrd="1" destOrd="0" presId="urn:microsoft.com/office/officeart/2005/8/layout/list1"/>
    <dgm:cxn modelId="{A602F0ED-6EBF-4258-A8E7-5E62135A7AD6}" type="presParOf" srcId="{67E09113-0A9E-4645-8262-A377C9E235F4}" destId="{43D82B4A-6A1A-4188-8AF9-8F2644212DFC}" srcOrd="0" destOrd="0" presId="urn:microsoft.com/office/officeart/2005/8/layout/list1"/>
    <dgm:cxn modelId="{A304DE17-A7B3-49B9-AF92-D1A1F921E1FC}" type="presParOf" srcId="{43D82B4A-6A1A-4188-8AF9-8F2644212DFC}" destId="{474FB964-3EE5-4555-AB6B-B02E82F5F829}" srcOrd="0" destOrd="0" presId="urn:microsoft.com/office/officeart/2005/8/layout/list1"/>
    <dgm:cxn modelId="{7E814BE2-7B94-43F2-838A-D6C3F8CBE6B4}" type="presParOf" srcId="{43D82B4A-6A1A-4188-8AF9-8F2644212DFC}" destId="{494AB175-CCED-4E5C-A518-69BA1C75F594}" srcOrd="1" destOrd="0" presId="urn:microsoft.com/office/officeart/2005/8/layout/list1"/>
    <dgm:cxn modelId="{0F7FEE15-768F-4CD6-BB4C-A69C9BA18BDE}" type="presParOf" srcId="{67E09113-0A9E-4645-8262-A377C9E235F4}" destId="{9DD6DB5E-9973-49C9-AAD9-4C9B7B47C028}" srcOrd="1" destOrd="0" presId="urn:microsoft.com/office/officeart/2005/8/layout/list1"/>
    <dgm:cxn modelId="{75DD0BA4-80DD-40AC-8680-67922D220A17}" type="presParOf" srcId="{67E09113-0A9E-4645-8262-A377C9E235F4}" destId="{21BC283B-8409-422D-A489-827F6BFB9486}" srcOrd="2" destOrd="0" presId="urn:microsoft.com/office/officeart/2005/8/layout/list1"/>
    <dgm:cxn modelId="{6E85B988-C234-4EF7-8E45-74C1EE16738D}" type="presParOf" srcId="{67E09113-0A9E-4645-8262-A377C9E235F4}" destId="{96350E2C-6C15-44C2-9446-75EB026F5AE0}" srcOrd="3" destOrd="0" presId="urn:microsoft.com/office/officeart/2005/8/layout/list1"/>
    <dgm:cxn modelId="{71F3A68C-E3C2-4CDD-8759-3B4DAA6E995F}" type="presParOf" srcId="{67E09113-0A9E-4645-8262-A377C9E235F4}" destId="{614CE41F-4CC5-4A26-A498-5D4AF33726A3}" srcOrd="4" destOrd="0" presId="urn:microsoft.com/office/officeart/2005/8/layout/list1"/>
    <dgm:cxn modelId="{EFD035D2-76CB-460A-90A2-0539514FDCDA}" type="presParOf" srcId="{614CE41F-4CC5-4A26-A498-5D4AF33726A3}" destId="{FAB361A1-F2FD-43E1-B0F7-72CCA164E3D9}" srcOrd="0" destOrd="0" presId="urn:microsoft.com/office/officeart/2005/8/layout/list1"/>
    <dgm:cxn modelId="{DC5D8228-9AD7-40F3-B8FD-AEB2EF55FEE3}" type="presParOf" srcId="{614CE41F-4CC5-4A26-A498-5D4AF33726A3}" destId="{B6A224C4-6C91-4946-8EAF-8418F66A923C}" srcOrd="1" destOrd="0" presId="urn:microsoft.com/office/officeart/2005/8/layout/list1"/>
    <dgm:cxn modelId="{F8A6444A-4DB6-4D64-A58E-EAF1A461DB2F}" type="presParOf" srcId="{67E09113-0A9E-4645-8262-A377C9E235F4}" destId="{FA75C7BC-E8C1-4021-8538-E98F0858035C}" srcOrd="5" destOrd="0" presId="urn:microsoft.com/office/officeart/2005/8/layout/list1"/>
    <dgm:cxn modelId="{35D1D699-FC42-4D9C-B334-1D600E522174}" type="presParOf" srcId="{67E09113-0A9E-4645-8262-A377C9E235F4}" destId="{5728ABDD-2DB2-4943-A11F-DFA222D3F6B3}" srcOrd="6" destOrd="0" presId="urn:microsoft.com/office/officeart/2005/8/layout/list1"/>
    <dgm:cxn modelId="{47775D1A-B5D1-4B24-B245-815417DCBD58}" type="presParOf" srcId="{67E09113-0A9E-4645-8262-A377C9E235F4}" destId="{0749ABE2-A91D-4A7C-9B6D-82F7C207B3A0}" srcOrd="7" destOrd="0" presId="urn:microsoft.com/office/officeart/2005/8/layout/list1"/>
    <dgm:cxn modelId="{CFFEE8AD-6A5E-48B5-BC81-B572700B4E53}" type="presParOf" srcId="{67E09113-0A9E-4645-8262-A377C9E235F4}" destId="{C6941601-0FDF-480B-977A-C32C42D88272}" srcOrd="8" destOrd="0" presId="urn:microsoft.com/office/officeart/2005/8/layout/list1"/>
    <dgm:cxn modelId="{22F4D314-3616-4D2D-9C25-D06BCA962B3C}" type="presParOf" srcId="{C6941601-0FDF-480B-977A-C32C42D88272}" destId="{0F7D129E-2271-45E4-A6A9-095C2768462F}" srcOrd="0" destOrd="0" presId="urn:microsoft.com/office/officeart/2005/8/layout/list1"/>
    <dgm:cxn modelId="{5169A6F5-1A54-4B13-9E24-0A49F994485B}" type="presParOf" srcId="{C6941601-0FDF-480B-977A-C32C42D88272}" destId="{CE34E791-3AF1-4933-B1F5-DA72C723895F}" srcOrd="1" destOrd="0" presId="urn:microsoft.com/office/officeart/2005/8/layout/list1"/>
    <dgm:cxn modelId="{0CC90706-737E-4930-966A-3662EFB5549B}" type="presParOf" srcId="{67E09113-0A9E-4645-8262-A377C9E235F4}" destId="{9C196D73-3813-44DD-AE84-841720344682}" srcOrd="9" destOrd="0" presId="urn:microsoft.com/office/officeart/2005/8/layout/list1"/>
    <dgm:cxn modelId="{F01AD015-09D3-461F-9FC5-0FE42CEAF9C0}" type="presParOf" srcId="{67E09113-0A9E-4645-8262-A377C9E235F4}" destId="{E727F5A2-85DF-4827-98BA-3268341DC136}" srcOrd="10" destOrd="0" presId="urn:microsoft.com/office/officeart/2005/8/layout/list1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3000346-70C3-4D5D-A973-6318AC17E253}" type="doc">
      <dgm:prSet loTypeId="urn:microsoft.com/office/officeart/2005/8/layout/list1" loCatId="list" qsTypeId="urn:microsoft.com/office/officeart/2005/8/quickstyle/simple1#51" qsCatId="simple" csTypeId="urn:microsoft.com/office/officeart/2005/8/colors/accent1_2#51" csCatId="accent1" phldr="1"/>
      <dgm:spPr/>
      <dgm:t>
        <a:bodyPr/>
        <a:lstStyle/>
        <a:p>
          <a:endParaRPr lang="ru-RU"/>
        </a:p>
      </dgm:t>
    </dgm:pt>
    <dgm:pt modelId="{0FBCD5DE-BB82-4800-994F-838E6F31DFA1}">
      <dgm:prSet phldrT="[Текст]" custT="1"/>
      <dgm:spPr/>
      <dgm:t>
        <a:bodyPr/>
        <a:lstStyle/>
        <a:p>
          <a:r>
            <a:rPr lang="ru-RU" sz="1600" b="1" i="1" u="sng" dirty="0" smtClean="0"/>
            <a:t>Переворот 9 термидора</a:t>
          </a:r>
          <a:r>
            <a:rPr lang="ru-RU" sz="1600" i="1" dirty="0" smtClean="0"/>
            <a:t>. Причины: недовольство якобинским террором; повод: казнь депутатов Конвента (Дантон) Итог: 27 июля 1794 г. Переворот, казнь Робеспьера и Сен-Жюста</a:t>
          </a:r>
          <a:endParaRPr lang="ru-RU" sz="1600" i="1" dirty="0"/>
        </a:p>
      </dgm:t>
    </dgm:pt>
    <dgm:pt modelId="{196657A5-8595-4ACA-B022-870EDE70CD31}" type="parTrans" cxnId="{43C37097-9228-4477-BB95-32361093F6A1}">
      <dgm:prSet/>
      <dgm:spPr/>
      <dgm:t>
        <a:bodyPr/>
        <a:lstStyle/>
        <a:p>
          <a:endParaRPr lang="ru-RU"/>
        </a:p>
      </dgm:t>
    </dgm:pt>
    <dgm:pt modelId="{C168DE62-70F5-4933-99A0-36FFA863D05B}" type="sibTrans" cxnId="{43C37097-9228-4477-BB95-32361093F6A1}">
      <dgm:prSet/>
      <dgm:spPr/>
      <dgm:t>
        <a:bodyPr/>
        <a:lstStyle/>
        <a:p>
          <a:endParaRPr lang="ru-RU"/>
        </a:p>
      </dgm:t>
    </dgm:pt>
    <dgm:pt modelId="{2D7EF78E-C132-49EC-BF6F-240C54B4F60B}">
      <dgm:prSet phldrT="[Текст]" custT="1"/>
      <dgm:spPr/>
      <dgm:t>
        <a:bodyPr/>
        <a:lstStyle/>
        <a:p>
          <a:r>
            <a:rPr lang="ru-RU" sz="1600" i="1" dirty="0" smtClean="0"/>
            <a:t>Термидорианцы отменили законы принятые во время якобинской диктатуры (закон о подозрительных, Революционный трибунал) Нерешены экономические трудности</a:t>
          </a:r>
          <a:endParaRPr lang="ru-RU" sz="1600" i="1" dirty="0"/>
        </a:p>
      </dgm:t>
    </dgm:pt>
    <dgm:pt modelId="{78FECEFA-FDA1-4629-A418-6BC5B25BA7C0}" type="parTrans" cxnId="{AC25167D-877F-4BBE-A9CD-75AE6D6ACDF3}">
      <dgm:prSet/>
      <dgm:spPr/>
      <dgm:t>
        <a:bodyPr/>
        <a:lstStyle/>
        <a:p>
          <a:endParaRPr lang="ru-RU"/>
        </a:p>
      </dgm:t>
    </dgm:pt>
    <dgm:pt modelId="{E9300094-9AA9-4F4A-ABF8-6923CDC58584}" type="sibTrans" cxnId="{AC25167D-877F-4BBE-A9CD-75AE6D6ACDF3}">
      <dgm:prSet/>
      <dgm:spPr/>
      <dgm:t>
        <a:bodyPr/>
        <a:lstStyle/>
        <a:p>
          <a:endParaRPr lang="ru-RU"/>
        </a:p>
      </dgm:t>
    </dgm:pt>
    <dgm:pt modelId="{69AEBA20-7D6E-48C9-B184-EC8A73301EC3}">
      <dgm:prSet phldrT="[Текст]" custT="1"/>
      <dgm:spPr/>
      <dgm:t>
        <a:bodyPr/>
        <a:lstStyle/>
        <a:p>
          <a:r>
            <a:rPr lang="ru-RU" sz="1600" i="1" dirty="0" smtClean="0"/>
            <a:t>1795 г.- введение новой конституции (введение принципа разделения властей, отказ от прямой демократии, ограничение избирательных прав)</a:t>
          </a:r>
          <a:endParaRPr lang="ru-RU" sz="1600" i="1" dirty="0"/>
        </a:p>
      </dgm:t>
    </dgm:pt>
    <dgm:pt modelId="{F16A0BB6-F1F9-46B6-B6F6-894DCFFCF650}" type="parTrans" cxnId="{4F5A80A4-3A06-41CC-9CDA-ECEF6FD4C959}">
      <dgm:prSet/>
      <dgm:spPr/>
      <dgm:t>
        <a:bodyPr/>
        <a:lstStyle/>
        <a:p>
          <a:endParaRPr lang="ru-RU"/>
        </a:p>
      </dgm:t>
    </dgm:pt>
    <dgm:pt modelId="{6BCA27D2-CFA9-411F-8543-56639EDC1CE9}" type="sibTrans" cxnId="{4F5A80A4-3A06-41CC-9CDA-ECEF6FD4C959}">
      <dgm:prSet/>
      <dgm:spPr/>
      <dgm:t>
        <a:bodyPr/>
        <a:lstStyle/>
        <a:p>
          <a:endParaRPr lang="ru-RU"/>
        </a:p>
      </dgm:t>
    </dgm:pt>
    <dgm:pt modelId="{89976257-C28A-49E4-847C-929E4C45C225}" type="pres">
      <dgm:prSet presAssocID="{D3000346-70C3-4D5D-A973-6318AC17E2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B05EC-E631-435C-B5E2-A4464859E697}" type="pres">
      <dgm:prSet presAssocID="{0FBCD5DE-BB82-4800-994F-838E6F31DFA1}" presName="parentLin" presStyleCnt="0"/>
      <dgm:spPr/>
    </dgm:pt>
    <dgm:pt modelId="{BE3567C5-B8B7-41FE-88C1-509A6C9A9C1A}" type="pres">
      <dgm:prSet presAssocID="{0FBCD5DE-BB82-4800-994F-838E6F31DF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E1A8A14-5AC1-42FA-A1DF-17B167432885}" type="pres">
      <dgm:prSet presAssocID="{0FBCD5DE-BB82-4800-994F-838E6F31DFA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5D0AB-F47A-4D49-A44D-BBE19C57DC05}" type="pres">
      <dgm:prSet presAssocID="{0FBCD5DE-BB82-4800-994F-838E6F31DFA1}" presName="negativeSpace" presStyleCnt="0"/>
      <dgm:spPr/>
    </dgm:pt>
    <dgm:pt modelId="{DCAFBC15-C7BA-4ADF-B168-AF1714BED518}" type="pres">
      <dgm:prSet presAssocID="{0FBCD5DE-BB82-4800-994F-838E6F31DFA1}" presName="childText" presStyleLbl="conFgAcc1" presStyleIdx="0" presStyleCnt="3">
        <dgm:presLayoutVars>
          <dgm:bulletEnabled val="1"/>
        </dgm:presLayoutVars>
      </dgm:prSet>
      <dgm:spPr/>
    </dgm:pt>
    <dgm:pt modelId="{117B0FC4-17F0-41B6-AEA4-4A77B3137025}" type="pres">
      <dgm:prSet presAssocID="{C168DE62-70F5-4933-99A0-36FFA863D05B}" presName="spaceBetweenRectangles" presStyleCnt="0"/>
      <dgm:spPr/>
    </dgm:pt>
    <dgm:pt modelId="{C8916608-4E84-47C3-A6E9-BED0108009AF}" type="pres">
      <dgm:prSet presAssocID="{2D7EF78E-C132-49EC-BF6F-240C54B4F60B}" presName="parentLin" presStyleCnt="0"/>
      <dgm:spPr/>
    </dgm:pt>
    <dgm:pt modelId="{0E34F69D-8773-4217-8929-06C6AB3DF150}" type="pres">
      <dgm:prSet presAssocID="{2D7EF78E-C132-49EC-BF6F-240C54B4F6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6A187FC-AA26-4CD7-A6F1-BCABA57894CC}" type="pres">
      <dgm:prSet presAssocID="{2D7EF78E-C132-49EC-BF6F-240C54B4F6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EBF7A-558C-424D-9098-343A40A3FDF7}" type="pres">
      <dgm:prSet presAssocID="{2D7EF78E-C132-49EC-BF6F-240C54B4F60B}" presName="negativeSpace" presStyleCnt="0"/>
      <dgm:spPr/>
    </dgm:pt>
    <dgm:pt modelId="{0C043227-D94B-4A7A-915B-33E78AC8E5C8}" type="pres">
      <dgm:prSet presAssocID="{2D7EF78E-C132-49EC-BF6F-240C54B4F60B}" presName="childText" presStyleLbl="conFgAcc1" presStyleIdx="1" presStyleCnt="3">
        <dgm:presLayoutVars>
          <dgm:bulletEnabled val="1"/>
        </dgm:presLayoutVars>
      </dgm:prSet>
      <dgm:spPr/>
    </dgm:pt>
    <dgm:pt modelId="{5804B896-37B8-4978-BC8F-EEDF979AF7FA}" type="pres">
      <dgm:prSet presAssocID="{E9300094-9AA9-4F4A-ABF8-6923CDC58584}" presName="spaceBetweenRectangles" presStyleCnt="0"/>
      <dgm:spPr/>
    </dgm:pt>
    <dgm:pt modelId="{86F31AEC-7B12-40C1-9C28-6CF8423C3977}" type="pres">
      <dgm:prSet presAssocID="{69AEBA20-7D6E-48C9-B184-EC8A73301EC3}" presName="parentLin" presStyleCnt="0"/>
      <dgm:spPr/>
    </dgm:pt>
    <dgm:pt modelId="{A35BF579-892C-4233-92CE-3DFD1E651C35}" type="pres">
      <dgm:prSet presAssocID="{69AEBA20-7D6E-48C9-B184-EC8A73301EC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706B050-6DAD-474A-B570-53F4BC6AF88A}" type="pres">
      <dgm:prSet presAssocID="{69AEBA20-7D6E-48C9-B184-EC8A73301E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C95AD-A3B7-41B3-B757-1DED09B735CB}" type="pres">
      <dgm:prSet presAssocID="{69AEBA20-7D6E-48C9-B184-EC8A73301EC3}" presName="negativeSpace" presStyleCnt="0"/>
      <dgm:spPr/>
    </dgm:pt>
    <dgm:pt modelId="{0FB9833A-1334-4EA8-8FE7-E5A7C14316F9}" type="pres">
      <dgm:prSet presAssocID="{69AEBA20-7D6E-48C9-B184-EC8A73301E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FE9585-9281-42E5-A1AB-850B3BABEAB5}" type="presOf" srcId="{D3000346-70C3-4D5D-A973-6318AC17E253}" destId="{89976257-C28A-49E4-847C-929E4C45C225}" srcOrd="0" destOrd="0" presId="urn:microsoft.com/office/officeart/2005/8/layout/list1"/>
    <dgm:cxn modelId="{43C37097-9228-4477-BB95-32361093F6A1}" srcId="{D3000346-70C3-4D5D-A973-6318AC17E253}" destId="{0FBCD5DE-BB82-4800-994F-838E6F31DFA1}" srcOrd="0" destOrd="0" parTransId="{196657A5-8595-4ACA-B022-870EDE70CD31}" sibTransId="{C168DE62-70F5-4933-99A0-36FFA863D05B}"/>
    <dgm:cxn modelId="{39D43AA5-7EFA-4191-AC76-859412C0FCB3}" type="presOf" srcId="{2D7EF78E-C132-49EC-BF6F-240C54B4F60B}" destId="{0E34F69D-8773-4217-8929-06C6AB3DF150}" srcOrd="0" destOrd="0" presId="urn:microsoft.com/office/officeart/2005/8/layout/list1"/>
    <dgm:cxn modelId="{4046BEA8-4078-4C9F-B09C-6937E4C8AE49}" type="presOf" srcId="{69AEBA20-7D6E-48C9-B184-EC8A73301EC3}" destId="{2706B050-6DAD-474A-B570-53F4BC6AF88A}" srcOrd="1" destOrd="0" presId="urn:microsoft.com/office/officeart/2005/8/layout/list1"/>
    <dgm:cxn modelId="{06C2504A-421A-4A55-90BE-FE1F6CA2D30C}" type="presOf" srcId="{69AEBA20-7D6E-48C9-B184-EC8A73301EC3}" destId="{A35BF579-892C-4233-92CE-3DFD1E651C35}" srcOrd="0" destOrd="0" presId="urn:microsoft.com/office/officeart/2005/8/layout/list1"/>
    <dgm:cxn modelId="{BD652DC1-D75F-4C3C-9F64-0A9A9B511607}" type="presOf" srcId="{0FBCD5DE-BB82-4800-994F-838E6F31DFA1}" destId="{BE3567C5-B8B7-41FE-88C1-509A6C9A9C1A}" srcOrd="0" destOrd="0" presId="urn:microsoft.com/office/officeart/2005/8/layout/list1"/>
    <dgm:cxn modelId="{B8DECA21-A456-4CDC-85DB-98DFAC65FA8C}" type="presOf" srcId="{0FBCD5DE-BB82-4800-994F-838E6F31DFA1}" destId="{BE1A8A14-5AC1-42FA-A1DF-17B167432885}" srcOrd="1" destOrd="0" presId="urn:microsoft.com/office/officeart/2005/8/layout/list1"/>
    <dgm:cxn modelId="{AC25167D-877F-4BBE-A9CD-75AE6D6ACDF3}" srcId="{D3000346-70C3-4D5D-A973-6318AC17E253}" destId="{2D7EF78E-C132-49EC-BF6F-240C54B4F60B}" srcOrd="1" destOrd="0" parTransId="{78FECEFA-FDA1-4629-A418-6BC5B25BA7C0}" sibTransId="{E9300094-9AA9-4F4A-ABF8-6923CDC58584}"/>
    <dgm:cxn modelId="{4F5A80A4-3A06-41CC-9CDA-ECEF6FD4C959}" srcId="{D3000346-70C3-4D5D-A973-6318AC17E253}" destId="{69AEBA20-7D6E-48C9-B184-EC8A73301EC3}" srcOrd="2" destOrd="0" parTransId="{F16A0BB6-F1F9-46B6-B6F6-894DCFFCF650}" sibTransId="{6BCA27D2-CFA9-411F-8543-56639EDC1CE9}"/>
    <dgm:cxn modelId="{5F5D9357-C3A5-432B-BB9A-3B527C74DA49}" type="presOf" srcId="{2D7EF78E-C132-49EC-BF6F-240C54B4F60B}" destId="{C6A187FC-AA26-4CD7-A6F1-BCABA57894CC}" srcOrd="1" destOrd="0" presId="urn:microsoft.com/office/officeart/2005/8/layout/list1"/>
    <dgm:cxn modelId="{9C92EFB7-93C5-4317-AAA9-6A1A050F520D}" type="presParOf" srcId="{89976257-C28A-49E4-847C-929E4C45C225}" destId="{377B05EC-E631-435C-B5E2-A4464859E697}" srcOrd="0" destOrd="0" presId="urn:microsoft.com/office/officeart/2005/8/layout/list1"/>
    <dgm:cxn modelId="{567B8B8D-D756-465C-BB5B-382FAA83053E}" type="presParOf" srcId="{377B05EC-E631-435C-B5E2-A4464859E697}" destId="{BE3567C5-B8B7-41FE-88C1-509A6C9A9C1A}" srcOrd="0" destOrd="0" presId="urn:microsoft.com/office/officeart/2005/8/layout/list1"/>
    <dgm:cxn modelId="{424A85C2-6DF9-4DCB-B635-599486AA44F9}" type="presParOf" srcId="{377B05EC-E631-435C-B5E2-A4464859E697}" destId="{BE1A8A14-5AC1-42FA-A1DF-17B167432885}" srcOrd="1" destOrd="0" presId="urn:microsoft.com/office/officeart/2005/8/layout/list1"/>
    <dgm:cxn modelId="{01DB4363-C705-4F65-BA88-6C86A9613D11}" type="presParOf" srcId="{89976257-C28A-49E4-847C-929E4C45C225}" destId="{4CE5D0AB-F47A-4D49-A44D-BBE19C57DC05}" srcOrd="1" destOrd="0" presId="urn:microsoft.com/office/officeart/2005/8/layout/list1"/>
    <dgm:cxn modelId="{3953211D-B231-4F20-BCEB-D71E8330C8D3}" type="presParOf" srcId="{89976257-C28A-49E4-847C-929E4C45C225}" destId="{DCAFBC15-C7BA-4ADF-B168-AF1714BED518}" srcOrd="2" destOrd="0" presId="urn:microsoft.com/office/officeart/2005/8/layout/list1"/>
    <dgm:cxn modelId="{47A7AA27-A43E-4EF7-93A3-2A73FCD54E5B}" type="presParOf" srcId="{89976257-C28A-49E4-847C-929E4C45C225}" destId="{117B0FC4-17F0-41B6-AEA4-4A77B3137025}" srcOrd="3" destOrd="0" presId="urn:microsoft.com/office/officeart/2005/8/layout/list1"/>
    <dgm:cxn modelId="{E379DCFF-404F-49CD-80C6-4C7C43BCA2F7}" type="presParOf" srcId="{89976257-C28A-49E4-847C-929E4C45C225}" destId="{C8916608-4E84-47C3-A6E9-BED0108009AF}" srcOrd="4" destOrd="0" presId="urn:microsoft.com/office/officeart/2005/8/layout/list1"/>
    <dgm:cxn modelId="{7C0FE573-C58E-42A6-8B33-A45F7721D8B0}" type="presParOf" srcId="{C8916608-4E84-47C3-A6E9-BED0108009AF}" destId="{0E34F69D-8773-4217-8929-06C6AB3DF150}" srcOrd="0" destOrd="0" presId="urn:microsoft.com/office/officeart/2005/8/layout/list1"/>
    <dgm:cxn modelId="{C95DD7A5-EB2C-472D-98FC-2045F44C7C4C}" type="presParOf" srcId="{C8916608-4E84-47C3-A6E9-BED0108009AF}" destId="{C6A187FC-AA26-4CD7-A6F1-BCABA57894CC}" srcOrd="1" destOrd="0" presId="urn:microsoft.com/office/officeart/2005/8/layout/list1"/>
    <dgm:cxn modelId="{63B28075-A19A-4CF0-8105-4841F19D9EC8}" type="presParOf" srcId="{89976257-C28A-49E4-847C-929E4C45C225}" destId="{B0DEBF7A-558C-424D-9098-343A40A3FDF7}" srcOrd="5" destOrd="0" presId="urn:microsoft.com/office/officeart/2005/8/layout/list1"/>
    <dgm:cxn modelId="{41FD85CA-2B2C-4376-B9BA-5D1F3249E202}" type="presParOf" srcId="{89976257-C28A-49E4-847C-929E4C45C225}" destId="{0C043227-D94B-4A7A-915B-33E78AC8E5C8}" srcOrd="6" destOrd="0" presId="urn:microsoft.com/office/officeart/2005/8/layout/list1"/>
    <dgm:cxn modelId="{5ED70636-9E5B-4207-ACA6-102F1A9A01A4}" type="presParOf" srcId="{89976257-C28A-49E4-847C-929E4C45C225}" destId="{5804B896-37B8-4978-BC8F-EEDF979AF7FA}" srcOrd="7" destOrd="0" presId="urn:microsoft.com/office/officeart/2005/8/layout/list1"/>
    <dgm:cxn modelId="{47E90657-749F-4315-B196-51CB359B8AC4}" type="presParOf" srcId="{89976257-C28A-49E4-847C-929E4C45C225}" destId="{86F31AEC-7B12-40C1-9C28-6CF8423C3977}" srcOrd="8" destOrd="0" presId="urn:microsoft.com/office/officeart/2005/8/layout/list1"/>
    <dgm:cxn modelId="{8ED7E3C5-3927-4452-93D9-10027A37AD5F}" type="presParOf" srcId="{86F31AEC-7B12-40C1-9C28-6CF8423C3977}" destId="{A35BF579-892C-4233-92CE-3DFD1E651C35}" srcOrd="0" destOrd="0" presId="urn:microsoft.com/office/officeart/2005/8/layout/list1"/>
    <dgm:cxn modelId="{CBEE6A29-02FF-4047-B543-DCF8BCF108B3}" type="presParOf" srcId="{86F31AEC-7B12-40C1-9C28-6CF8423C3977}" destId="{2706B050-6DAD-474A-B570-53F4BC6AF88A}" srcOrd="1" destOrd="0" presId="urn:microsoft.com/office/officeart/2005/8/layout/list1"/>
    <dgm:cxn modelId="{B05EBDCF-514D-454D-AE4A-754BA01B5194}" type="presParOf" srcId="{89976257-C28A-49E4-847C-929E4C45C225}" destId="{2A5C95AD-A3B7-41B3-B757-1DED09B735CB}" srcOrd="9" destOrd="0" presId="urn:microsoft.com/office/officeart/2005/8/layout/list1"/>
    <dgm:cxn modelId="{5AA9C7B2-C8DC-4025-91FD-0879C7A6D77D}" type="presParOf" srcId="{89976257-C28A-49E4-847C-929E4C45C225}" destId="{0FB9833A-1334-4EA8-8FE7-E5A7C14316F9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96A42-0CA1-4A75-BE44-01F519B6103E}" type="doc">
      <dgm:prSet loTypeId="urn:microsoft.com/office/officeart/2005/8/layout/list1" loCatId="list" qsTypeId="urn:microsoft.com/office/officeart/2005/8/quickstyle/simple1#25" qsCatId="simple" csTypeId="urn:microsoft.com/office/officeart/2005/8/colors/accent1_2#25" csCatId="accent1" phldr="1"/>
      <dgm:spPr/>
      <dgm:t>
        <a:bodyPr/>
        <a:lstStyle/>
        <a:p>
          <a:endParaRPr lang="ru-RU"/>
        </a:p>
      </dgm:t>
    </dgm:pt>
    <dgm:pt modelId="{97A4F6EB-2F9C-4E72-A368-D6808176FE0C}">
      <dgm:prSet phldrT="[Текст]" custT="1"/>
      <dgm:spPr/>
      <dgm:t>
        <a:bodyPr/>
        <a:lstStyle/>
        <a:p>
          <a:r>
            <a:rPr lang="ru-RU" sz="1600" b="1" i="1" u="sng" dirty="0" smtClean="0"/>
            <a:t>Отношения между сеньорами и крестьянами:</a:t>
          </a:r>
        </a:p>
        <a:p>
          <a:r>
            <a:rPr lang="ru-RU" sz="1600" b="0" i="1" u="none" dirty="0" smtClean="0"/>
            <a:t>В Средние века в обмен на защиту и право пользования землей крестьянин нес повинности (барщина и оброк), мог являться лично зависимым (чаще поземельно завис.) </a:t>
          </a:r>
          <a:endParaRPr lang="ru-RU" sz="1600" b="0" i="1" u="none" dirty="0"/>
        </a:p>
      </dgm:t>
    </dgm:pt>
    <dgm:pt modelId="{35496723-21C8-43E3-BD83-78EC3779769B}" type="parTrans" cxnId="{B066ED99-4503-4224-9A8D-E70278237717}">
      <dgm:prSet/>
      <dgm:spPr/>
      <dgm:t>
        <a:bodyPr/>
        <a:lstStyle/>
        <a:p>
          <a:endParaRPr lang="ru-RU"/>
        </a:p>
      </dgm:t>
    </dgm:pt>
    <dgm:pt modelId="{360E0DC6-5D59-4EC3-9198-057BE66EE3EF}" type="sibTrans" cxnId="{B066ED99-4503-4224-9A8D-E70278237717}">
      <dgm:prSet/>
      <dgm:spPr/>
      <dgm:t>
        <a:bodyPr/>
        <a:lstStyle/>
        <a:p>
          <a:endParaRPr lang="ru-RU"/>
        </a:p>
      </dgm:t>
    </dgm:pt>
    <dgm:pt modelId="{4DE2BE6E-D2B9-4AA0-820A-A3D51548DB20}">
      <dgm:prSet phldrT="[Текст]" custT="1"/>
      <dgm:spPr/>
      <dgm:t>
        <a:bodyPr/>
        <a:lstStyle/>
        <a:p>
          <a:r>
            <a:rPr lang="ru-RU" sz="1600" b="1" i="1" u="sng" dirty="0" smtClean="0"/>
            <a:t>Переход к капиталистическим отношениям:</a:t>
          </a:r>
        </a:p>
        <a:p>
          <a:r>
            <a:rPr lang="ru-RU" sz="1600" b="0" i="1" u="none" dirty="0" smtClean="0"/>
            <a:t>1) Для получения прибыли сеньор (дворянин) сдавал собственные земли в аренду.</a:t>
          </a:r>
          <a:endParaRPr lang="ru-RU" sz="1600" b="0" i="1" u="none" dirty="0"/>
        </a:p>
      </dgm:t>
    </dgm:pt>
    <dgm:pt modelId="{BA936E1B-D65B-42EE-A282-AF0CDBBCEB3D}" type="parTrans" cxnId="{FAD800AE-467B-41E5-A7CF-441EFD749AD1}">
      <dgm:prSet/>
      <dgm:spPr/>
      <dgm:t>
        <a:bodyPr/>
        <a:lstStyle/>
        <a:p>
          <a:endParaRPr lang="ru-RU"/>
        </a:p>
      </dgm:t>
    </dgm:pt>
    <dgm:pt modelId="{2FA4B4A5-1C43-4491-8662-B288BE1B30CC}" type="sibTrans" cxnId="{FAD800AE-467B-41E5-A7CF-441EFD749AD1}">
      <dgm:prSet/>
      <dgm:spPr/>
      <dgm:t>
        <a:bodyPr/>
        <a:lstStyle/>
        <a:p>
          <a:endParaRPr lang="ru-RU"/>
        </a:p>
      </dgm:t>
    </dgm:pt>
    <dgm:pt modelId="{EF498D03-6969-4797-87F3-39016AEE2400}">
      <dgm:prSet phldrT="[Текст]" custT="1"/>
      <dgm:spPr/>
      <dgm:t>
        <a:bodyPr/>
        <a:lstStyle/>
        <a:p>
          <a:r>
            <a:rPr lang="ru-RU" sz="1600" i="1" dirty="0" smtClean="0"/>
            <a:t>2) Еще до </a:t>
          </a:r>
          <a:r>
            <a:rPr lang="en-US" sz="1600" i="1" dirty="0" smtClean="0"/>
            <a:t>XVI</a:t>
          </a:r>
          <a:r>
            <a:rPr lang="ru-RU" sz="1600" i="1" dirty="0" smtClean="0"/>
            <a:t> в. многие крестьяне Западной Европы стали лично свободными, для получения источника дохода брали землю в аренду, для выплаты аренды занимались торговлей (разорение- нанимался батраком)</a:t>
          </a:r>
          <a:endParaRPr lang="ru-RU" sz="1600" i="1" dirty="0"/>
        </a:p>
      </dgm:t>
    </dgm:pt>
    <dgm:pt modelId="{619AC661-7462-4213-90C2-BB05DF445089}" type="parTrans" cxnId="{C9B7AA4B-D5E1-40DB-BC2F-41583453E8F0}">
      <dgm:prSet/>
      <dgm:spPr/>
      <dgm:t>
        <a:bodyPr/>
        <a:lstStyle/>
        <a:p>
          <a:endParaRPr lang="ru-RU"/>
        </a:p>
      </dgm:t>
    </dgm:pt>
    <dgm:pt modelId="{A83C616C-5956-4799-B9DD-B8B387D2C401}" type="sibTrans" cxnId="{C9B7AA4B-D5E1-40DB-BC2F-41583453E8F0}">
      <dgm:prSet/>
      <dgm:spPr/>
      <dgm:t>
        <a:bodyPr/>
        <a:lstStyle/>
        <a:p>
          <a:endParaRPr lang="ru-RU"/>
        </a:p>
      </dgm:t>
    </dgm:pt>
    <dgm:pt modelId="{753BCCF5-B6F1-4383-A140-E0345B71E781}" type="pres">
      <dgm:prSet presAssocID="{CBA96A42-0CA1-4A75-BE44-01F519B610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D79E64-2829-45A8-9BA5-22243E28BBB5}" type="pres">
      <dgm:prSet presAssocID="{97A4F6EB-2F9C-4E72-A368-D6808176FE0C}" presName="parentLin" presStyleCnt="0"/>
      <dgm:spPr/>
    </dgm:pt>
    <dgm:pt modelId="{74386655-78F7-4904-B9F0-5FB838EFCE54}" type="pres">
      <dgm:prSet presAssocID="{97A4F6EB-2F9C-4E72-A368-D6808176FE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798BA3D-7353-4B83-9CD3-DEC3ACF64BD8}" type="pres">
      <dgm:prSet presAssocID="{97A4F6EB-2F9C-4E72-A368-D6808176FE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37D18-1133-47FE-81AF-BC207071BA14}" type="pres">
      <dgm:prSet presAssocID="{97A4F6EB-2F9C-4E72-A368-D6808176FE0C}" presName="negativeSpace" presStyleCnt="0"/>
      <dgm:spPr/>
    </dgm:pt>
    <dgm:pt modelId="{3C4473C5-E576-4ADC-B1F8-ED47A65271B1}" type="pres">
      <dgm:prSet presAssocID="{97A4F6EB-2F9C-4E72-A368-D6808176FE0C}" presName="childText" presStyleLbl="conFgAcc1" presStyleIdx="0" presStyleCnt="3">
        <dgm:presLayoutVars>
          <dgm:bulletEnabled val="1"/>
        </dgm:presLayoutVars>
      </dgm:prSet>
      <dgm:spPr/>
    </dgm:pt>
    <dgm:pt modelId="{4DE8C49F-CB72-47EB-A704-0C17AD4D4990}" type="pres">
      <dgm:prSet presAssocID="{360E0DC6-5D59-4EC3-9198-057BE66EE3EF}" presName="spaceBetweenRectangles" presStyleCnt="0"/>
      <dgm:spPr/>
    </dgm:pt>
    <dgm:pt modelId="{6E84F989-BC80-4782-ADB7-AE851211A60D}" type="pres">
      <dgm:prSet presAssocID="{4DE2BE6E-D2B9-4AA0-820A-A3D51548DB20}" presName="parentLin" presStyleCnt="0"/>
      <dgm:spPr/>
    </dgm:pt>
    <dgm:pt modelId="{D794F7D1-7529-4A07-BF24-766AA4C2A173}" type="pres">
      <dgm:prSet presAssocID="{4DE2BE6E-D2B9-4AA0-820A-A3D51548DB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2B84DAD-042D-4065-9FD3-049F33CF0589}" type="pres">
      <dgm:prSet presAssocID="{4DE2BE6E-D2B9-4AA0-820A-A3D51548DB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E29AA-9F53-4B08-A9D7-2511A95D60B7}" type="pres">
      <dgm:prSet presAssocID="{4DE2BE6E-D2B9-4AA0-820A-A3D51548DB20}" presName="negativeSpace" presStyleCnt="0"/>
      <dgm:spPr/>
    </dgm:pt>
    <dgm:pt modelId="{C77164FD-1F3C-4179-AE7B-F94A2CE47A6B}" type="pres">
      <dgm:prSet presAssocID="{4DE2BE6E-D2B9-4AA0-820A-A3D51548DB20}" presName="childText" presStyleLbl="conFgAcc1" presStyleIdx="1" presStyleCnt="3">
        <dgm:presLayoutVars>
          <dgm:bulletEnabled val="1"/>
        </dgm:presLayoutVars>
      </dgm:prSet>
      <dgm:spPr/>
    </dgm:pt>
    <dgm:pt modelId="{0FF73269-41DD-4E29-80E7-79184E58C3E1}" type="pres">
      <dgm:prSet presAssocID="{2FA4B4A5-1C43-4491-8662-B288BE1B30CC}" presName="spaceBetweenRectangles" presStyleCnt="0"/>
      <dgm:spPr/>
    </dgm:pt>
    <dgm:pt modelId="{BD0DDBD7-3851-401C-BC14-69DFB92AAC16}" type="pres">
      <dgm:prSet presAssocID="{EF498D03-6969-4797-87F3-39016AEE2400}" presName="parentLin" presStyleCnt="0"/>
      <dgm:spPr/>
    </dgm:pt>
    <dgm:pt modelId="{C9AC8740-127D-4954-B5CD-BAE5153D72A6}" type="pres">
      <dgm:prSet presAssocID="{EF498D03-6969-4797-87F3-39016AEE240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8F665BF-DDB6-4584-B15B-93EF60F18A1C}" type="pres">
      <dgm:prSet presAssocID="{EF498D03-6969-4797-87F3-39016AEE24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565DD-6FFF-4F6E-A250-772778CDD24A}" type="pres">
      <dgm:prSet presAssocID="{EF498D03-6969-4797-87F3-39016AEE2400}" presName="negativeSpace" presStyleCnt="0"/>
      <dgm:spPr/>
    </dgm:pt>
    <dgm:pt modelId="{7AA525C3-F6D8-443D-85B0-5BD12F1280D5}" type="pres">
      <dgm:prSet presAssocID="{EF498D03-6969-4797-87F3-39016AEE24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66ED99-4503-4224-9A8D-E70278237717}" srcId="{CBA96A42-0CA1-4A75-BE44-01F519B6103E}" destId="{97A4F6EB-2F9C-4E72-A368-D6808176FE0C}" srcOrd="0" destOrd="0" parTransId="{35496723-21C8-43E3-BD83-78EC3779769B}" sibTransId="{360E0DC6-5D59-4EC3-9198-057BE66EE3EF}"/>
    <dgm:cxn modelId="{C9B7AA4B-D5E1-40DB-BC2F-41583453E8F0}" srcId="{CBA96A42-0CA1-4A75-BE44-01F519B6103E}" destId="{EF498D03-6969-4797-87F3-39016AEE2400}" srcOrd="2" destOrd="0" parTransId="{619AC661-7462-4213-90C2-BB05DF445089}" sibTransId="{A83C616C-5956-4799-B9DD-B8B387D2C401}"/>
    <dgm:cxn modelId="{4D716BB2-8206-4FE4-BE29-E05ED2DFA85C}" type="presOf" srcId="{EF498D03-6969-4797-87F3-39016AEE2400}" destId="{C8F665BF-DDB6-4584-B15B-93EF60F18A1C}" srcOrd="1" destOrd="0" presId="urn:microsoft.com/office/officeart/2005/8/layout/list1"/>
    <dgm:cxn modelId="{08FF7AB6-5E01-4FCE-8A69-409E46DA9755}" type="presOf" srcId="{EF498D03-6969-4797-87F3-39016AEE2400}" destId="{C9AC8740-127D-4954-B5CD-BAE5153D72A6}" srcOrd="0" destOrd="0" presId="urn:microsoft.com/office/officeart/2005/8/layout/list1"/>
    <dgm:cxn modelId="{45ED85F1-C142-4E52-B4FB-C4EC99B700CC}" type="presOf" srcId="{4DE2BE6E-D2B9-4AA0-820A-A3D51548DB20}" destId="{C2B84DAD-042D-4065-9FD3-049F33CF0589}" srcOrd="1" destOrd="0" presId="urn:microsoft.com/office/officeart/2005/8/layout/list1"/>
    <dgm:cxn modelId="{3AF3D9A9-346E-4FAA-9936-B0477E58B7B6}" type="presOf" srcId="{4DE2BE6E-D2B9-4AA0-820A-A3D51548DB20}" destId="{D794F7D1-7529-4A07-BF24-766AA4C2A173}" srcOrd="0" destOrd="0" presId="urn:microsoft.com/office/officeart/2005/8/layout/list1"/>
    <dgm:cxn modelId="{119D7702-372B-4DA8-82AF-F4246000C55A}" type="presOf" srcId="{97A4F6EB-2F9C-4E72-A368-D6808176FE0C}" destId="{6798BA3D-7353-4B83-9CD3-DEC3ACF64BD8}" srcOrd="1" destOrd="0" presId="urn:microsoft.com/office/officeart/2005/8/layout/list1"/>
    <dgm:cxn modelId="{FAD800AE-467B-41E5-A7CF-441EFD749AD1}" srcId="{CBA96A42-0CA1-4A75-BE44-01F519B6103E}" destId="{4DE2BE6E-D2B9-4AA0-820A-A3D51548DB20}" srcOrd="1" destOrd="0" parTransId="{BA936E1B-D65B-42EE-A282-AF0CDBBCEB3D}" sibTransId="{2FA4B4A5-1C43-4491-8662-B288BE1B30CC}"/>
    <dgm:cxn modelId="{FA39DF4A-A895-4F1F-870A-A868284D4E9C}" type="presOf" srcId="{97A4F6EB-2F9C-4E72-A368-D6808176FE0C}" destId="{74386655-78F7-4904-B9F0-5FB838EFCE54}" srcOrd="0" destOrd="0" presId="urn:microsoft.com/office/officeart/2005/8/layout/list1"/>
    <dgm:cxn modelId="{34FD81A4-631D-4E81-9A54-52F01ADF54CB}" type="presOf" srcId="{CBA96A42-0CA1-4A75-BE44-01F519B6103E}" destId="{753BCCF5-B6F1-4383-A140-E0345B71E781}" srcOrd="0" destOrd="0" presId="urn:microsoft.com/office/officeart/2005/8/layout/list1"/>
    <dgm:cxn modelId="{D168E9D8-ECE9-4317-8C04-CA87A2DE4819}" type="presParOf" srcId="{753BCCF5-B6F1-4383-A140-E0345B71E781}" destId="{6FD79E64-2829-45A8-9BA5-22243E28BBB5}" srcOrd="0" destOrd="0" presId="urn:microsoft.com/office/officeart/2005/8/layout/list1"/>
    <dgm:cxn modelId="{17C00FC5-CA51-4B72-B5CF-E4C04E9AADCA}" type="presParOf" srcId="{6FD79E64-2829-45A8-9BA5-22243E28BBB5}" destId="{74386655-78F7-4904-B9F0-5FB838EFCE54}" srcOrd="0" destOrd="0" presId="urn:microsoft.com/office/officeart/2005/8/layout/list1"/>
    <dgm:cxn modelId="{31BEDB92-9678-47EC-8D62-325451F3F243}" type="presParOf" srcId="{6FD79E64-2829-45A8-9BA5-22243E28BBB5}" destId="{6798BA3D-7353-4B83-9CD3-DEC3ACF64BD8}" srcOrd="1" destOrd="0" presId="urn:microsoft.com/office/officeart/2005/8/layout/list1"/>
    <dgm:cxn modelId="{F89ADA32-DA00-45E9-8785-EB18D34C33AE}" type="presParOf" srcId="{753BCCF5-B6F1-4383-A140-E0345B71E781}" destId="{E5837D18-1133-47FE-81AF-BC207071BA14}" srcOrd="1" destOrd="0" presId="urn:microsoft.com/office/officeart/2005/8/layout/list1"/>
    <dgm:cxn modelId="{83503532-2D7D-4F78-9B62-E34D2DC6F682}" type="presParOf" srcId="{753BCCF5-B6F1-4383-A140-E0345B71E781}" destId="{3C4473C5-E576-4ADC-B1F8-ED47A65271B1}" srcOrd="2" destOrd="0" presId="urn:microsoft.com/office/officeart/2005/8/layout/list1"/>
    <dgm:cxn modelId="{170FD820-57A0-4643-A5ED-AD19369AEA02}" type="presParOf" srcId="{753BCCF5-B6F1-4383-A140-E0345B71E781}" destId="{4DE8C49F-CB72-47EB-A704-0C17AD4D4990}" srcOrd="3" destOrd="0" presId="urn:microsoft.com/office/officeart/2005/8/layout/list1"/>
    <dgm:cxn modelId="{EA21E828-2E34-4B0C-BC5D-A82AAF682686}" type="presParOf" srcId="{753BCCF5-B6F1-4383-A140-E0345B71E781}" destId="{6E84F989-BC80-4782-ADB7-AE851211A60D}" srcOrd="4" destOrd="0" presId="urn:microsoft.com/office/officeart/2005/8/layout/list1"/>
    <dgm:cxn modelId="{7C439A9B-C682-4E83-AA32-F2626E5E65CC}" type="presParOf" srcId="{6E84F989-BC80-4782-ADB7-AE851211A60D}" destId="{D794F7D1-7529-4A07-BF24-766AA4C2A173}" srcOrd="0" destOrd="0" presId="urn:microsoft.com/office/officeart/2005/8/layout/list1"/>
    <dgm:cxn modelId="{6AC2D2C8-9C41-4F06-93C3-C142FD821BCE}" type="presParOf" srcId="{6E84F989-BC80-4782-ADB7-AE851211A60D}" destId="{C2B84DAD-042D-4065-9FD3-049F33CF0589}" srcOrd="1" destOrd="0" presId="urn:microsoft.com/office/officeart/2005/8/layout/list1"/>
    <dgm:cxn modelId="{D0EF0935-57BB-4554-A34B-5E6E380EB1DE}" type="presParOf" srcId="{753BCCF5-B6F1-4383-A140-E0345B71E781}" destId="{A44E29AA-9F53-4B08-A9D7-2511A95D60B7}" srcOrd="5" destOrd="0" presId="urn:microsoft.com/office/officeart/2005/8/layout/list1"/>
    <dgm:cxn modelId="{614A3016-C59B-4644-8AD7-8EF2747DFA8E}" type="presParOf" srcId="{753BCCF5-B6F1-4383-A140-E0345B71E781}" destId="{C77164FD-1F3C-4179-AE7B-F94A2CE47A6B}" srcOrd="6" destOrd="0" presId="urn:microsoft.com/office/officeart/2005/8/layout/list1"/>
    <dgm:cxn modelId="{697F2416-C2FF-4957-9F40-0BB6CAE6E8C7}" type="presParOf" srcId="{753BCCF5-B6F1-4383-A140-E0345B71E781}" destId="{0FF73269-41DD-4E29-80E7-79184E58C3E1}" srcOrd="7" destOrd="0" presId="urn:microsoft.com/office/officeart/2005/8/layout/list1"/>
    <dgm:cxn modelId="{D87BEEB1-C14B-477B-865E-FEC71DB01469}" type="presParOf" srcId="{753BCCF5-B6F1-4383-A140-E0345B71E781}" destId="{BD0DDBD7-3851-401C-BC14-69DFB92AAC16}" srcOrd="8" destOrd="0" presId="urn:microsoft.com/office/officeart/2005/8/layout/list1"/>
    <dgm:cxn modelId="{4367AAE1-D97F-427F-A0C1-7D7D10D7FA8E}" type="presParOf" srcId="{BD0DDBD7-3851-401C-BC14-69DFB92AAC16}" destId="{C9AC8740-127D-4954-B5CD-BAE5153D72A6}" srcOrd="0" destOrd="0" presId="urn:microsoft.com/office/officeart/2005/8/layout/list1"/>
    <dgm:cxn modelId="{DCD3A79D-B2E0-404F-943C-D982FC0DA0AA}" type="presParOf" srcId="{BD0DDBD7-3851-401C-BC14-69DFB92AAC16}" destId="{C8F665BF-DDB6-4584-B15B-93EF60F18A1C}" srcOrd="1" destOrd="0" presId="urn:microsoft.com/office/officeart/2005/8/layout/list1"/>
    <dgm:cxn modelId="{26CFCDDE-1355-4CD9-A2C5-0AA0B6786516}" type="presParOf" srcId="{753BCCF5-B6F1-4383-A140-E0345B71E781}" destId="{D39565DD-6FFF-4F6E-A250-772778CDD24A}" srcOrd="9" destOrd="0" presId="urn:microsoft.com/office/officeart/2005/8/layout/list1"/>
    <dgm:cxn modelId="{88BD75DE-0E64-4210-9589-6BD33EAD5310}" type="presParOf" srcId="{753BCCF5-B6F1-4383-A140-E0345B71E781}" destId="{7AA525C3-F6D8-443D-85B0-5BD12F1280D5}" srcOrd="10" destOrd="0" presId="urn:microsoft.com/office/officeart/2005/8/layout/list1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D79D539-3E5E-41E1-97F4-CAD2387554F0}" type="doc">
      <dgm:prSet loTypeId="urn:microsoft.com/office/officeart/2005/8/layout/list1" loCatId="list" qsTypeId="urn:microsoft.com/office/officeart/2005/8/quickstyle/simple1#52" qsCatId="simple" csTypeId="urn:microsoft.com/office/officeart/2005/8/colors/accent1_2#52" csCatId="accent1" phldr="1"/>
      <dgm:spPr/>
      <dgm:t>
        <a:bodyPr/>
        <a:lstStyle/>
        <a:p>
          <a:endParaRPr lang="ru-RU"/>
        </a:p>
      </dgm:t>
    </dgm:pt>
    <dgm:pt modelId="{40C4B182-38BD-44FE-8BF9-47EEB720BB1B}">
      <dgm:prSet phldrT="[Текст]" custT="1"/>
      <dgm:spPr/>
      <dgm:t>
        <a:bodyPr/>
        <a:lstStyle/>
        <a:p>
          <a:r>
            <a:rPr lang="ru-RU" sz="1600" i="1" dirty="0" smtClean="0"/>
            <a:t>Законодательная власть принадлежала двум законодательным палатам (совет 500 и совет старейшин), исполнительная власть 5 директорам</a:t>
          </a:r>
          <a:endParaRPr lang="ru-RU" sz="1600" i="1" dirty="0"/>
        </a:p>
      </dgm:t>
    </dgm:pt>
    <dgm:pt modelId="{8EF27FF3-03ED-4044-AD07-981436F0481C}" type="parTrans" cxnId="{99A15D3A-E8D5-4E2A-A4A6-5640FBA492AB}">
      <dgm:prSet/>
      <dgm:spPr/>
      <dgm:t>
        <a:bodyPr/>
        <a:lstStyle/>
        <a:p>
          <a:endParaRPr lang="ru-RU"/>
        </a:p>
      </dgm:t>
    </dgm:pt>
    <dgm:pt modelId="{E8C90EFB-4CB1-4580-8D1C-E1E4BAE96BA0}" type="sibTrans" cxnId="{99A15D3A-E8D5-4E2A-A4A6-5640FBA492AB}">
      <dgm:prSet/>
      <dgm:spPr/>
      <dgm:t>
        <a:bodyPr/>
        <a:lstStyle/>
        <a:p>
          <a:endParaRPr lang="ru-RU"/>
        </a:p>
      </dgm:t>
    </dgm:pt>
    <dgm:pt modelId="{FE07D4F5-B3CC-4978-B1A1-CA37D41B4062}">
      <dgm:prSet phldrT="[Текст]" custT="1"/>
      <dgm:spPr/>
      <dgm:t>
        <a:bodyPr/>
        <a:lstStyle/>
        <a:p>
          <a:r>
            <a:rPr lang="ru-RU" sz="1600" i="0" dirty="0" smtClean="0"/>
            <a:t>Итоги: политическая неэффективность директории (угроза </a:t>
          </a:r>
          <a:r>
            <a:rPr lang="ru-RU" sz="1600" i="0" dirty="0" err="1" smtClean="0"/>
            <a:t>проякобинского</a:t>
          </a:r>
          <a:r>
            <a:rPr lang="ru-RU" sz="1600" i="0" dirty="0" smtClean="0"/>
            <a:t> или </a:t>
          </a:r>
          <a:r>
            <a:rPr lang="ru-RU" sz="1600" i="0" dirty="0" err="1" smtClean="0"/>
            <a:t>пророялисткого</a:t>
          </a:r>
          <a:r>
            <a:rPr lang="ru-RU" sz="1600" i="0" dirty="0" smtClean="0"/>
            <a:t> большинства)</a:t>
          </a:r>
        </a:p>
        <a:p>
          <a:r>
            <a:rPr lang="ru-RU" sz="1600" i="0" dirty="0" smtClean="0"/>
            <a:t>Устранение экономического кризиса (развитие промышленности, денежная реформа)</a:t>
          </a:r>
          <a:endParaRPr lang="ru-RU" sz="1600" i="0" dirty="0"/>
        </a:p>
      </dgm:t>
    </dgm:pt>
    <dgm:pt modelId="{889350C8-C212-4238-A21C-3FD7DD6F48AA}" type="parTrans" cxnId="{94349CFE-82E6-4227-B9B6-A8C1616E2CA7}">
      <dgm:prSet/>
      <dgm:spPr/>
      <dgm:t>
        <a:bodyPr/>
        <a:lstStyle/>
        <a:p>
          <a:endParaRPr lang="ru-RU"/>
        </a:p>
      </dgm:t>
    </dgm:pt>
    <dgm:pt modelId="{95E5E964-11F7-4E2F-9739-C2E77EA34441}" type="sibTrans" cxnId="{94349CFE-82E6-4227-B9B6-A8C1616E2CA7}">
      <dgm:prSet/>
      <dgm:spPr/>
      <dgm:t>
        <a:bodyPr/>
        <a:lstStyle/>
        <a:p>
          <a:endParaRPr lang="ru-RU"/>
        </a:p>
      </dgm:t>
    </dgm:pt>
    <dgm:pt modelId="{0A72C28C-73B6-4064-B62A-9863A9F2EA0F}">
      <dgm:prSet phldrT="[Текст]" custT="1"/>
      <dgm:spPr/>
      <dgm:t>
        <a:bodyPr/>
        <a:lstStyle/>
        <a:p>
          <a:r>
            <a:rPr lang="ru-RU" sz="1600" i="1" dirty="0" smtClean="0"/>
            <a:t>Наполеон Бонапарт (1793 г. Захватил у британцев крепость Тулон, 1795 г.  подавил восстание роялистов, после чего стал командующим одной из армий республики, поход 1796-1797 гг.</a:t>
          </a:r>
          <a:endParaRPr lang="ru-RU" sz="1600" i="1" dirty="0"/>
        </a:p>
      </dgm:t>
    </dgm:pt>
    <dgm:pt modelId="{8F9F5E9A-6CC4-4600-9365-A375D94F1A07}" type="parTrans" cxnId="{209024FD-14C4-4699-B1DC-A921003EA4FF}">
      <dgm:prSet/>
      <dgm:spPr/>
      <dgm:t>
        <a:bodyPr/>
        <a:lstStyle/>
        <a:p>
          <a:endParaRPr lang="ru-RU"/>
        </a:p>
      </dgm:t>
    </dgm:pt>
    <dgm:pt modelId="{3B9DD38F-90D0-4551-9E9D-AD6832C87575}" type="sibTrans" cxnId="{209024FD-14C4-4699-B1DC-A921003EA4FF}">
      <dgm:prSet/>
      <dgm:spPr/>
      <dgm:t>
        <a:bodyPr/>
        <a:lstStyle/>
        <a:p>
          <a:endParaRPr lang="ru-RU"/>
        </a:p>
      </dgm:t>
    </dgm:pt>
    <dgm:pt modelId="{B549931E-1BBD-42A6-A28A-E3E733BCAFB7}" type="pres">
      <dgm:prSet presAssocID="{5D79D539-3E5E-41E1-97F4-CAD2387554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89373-A792-4240-9F54-A87D6A7D6400}" type="pres">
      <dgm:prSet presAssocID="{40C4B182-38BD-44FE-8BF9-47EEB720BB1B}" presName="parentLin" presStyleCnt="0"/>
      <dgm:spPr/>
    </dgm:pt>
    <dgm:pt modelId="{0CF04A01-ED82-42E3-A6BE-71151BD95E7A}" type="pres">
      <dgm:prSet presAssocID="{40C4B182-38BD-44FE-8BF9-47EEB720BB1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F65526-C705-4687-83CF-640474E49599}" type="pres">
      <dgm:prSet presAssocID="{40C4B182-38BD-44FE-8BF9-47EEB720BB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4A246-3AE2-43F1-85E9-247CA2E2F3E7}" type="pres">
      <dgm:prSet presAssocID="{40C4B182-38BD-44FE-8BF9-47EEB720BB1B}" presName="negativeSpace" presStyleCnt="0"/>
      <dgm:spPr/>
    </dgm:pt>
    <dgm:pt modelId="{3F40779B-4C87-4BBF-893B-D27AE757C8CD}" type="pres">
      <dgm:prSet presAssocID="{40C4B182-38BD-44FE-8BF9-47EEB720BB1B}" presName="childText" presStyleLbl="conFgAcc1" presStyleIdx="0" presStyleCnt="3">
        <dgm:presLayoutVars>
          <dgm:bulletEnabled val="1"/>
        </dgm:presLayoutVars>
      </dgm:prSet>
      <dgm:spPr/>
    </dgm:pt>
    <dgm:pt modelId="{7C43EDD0-E748-4037-9950-78D2E550BA15}" type="pres">
      <dgm:prSet presAssocID="{E8C90EFB-4CB1-4580-8D1C-E1E4BAE96BA0}" presName="spaceBetweenRectangles" presStyleCnt="0"/>
      <dgm:spPr/>
    </dgm:pt>
    <dgm:pt modelId="{B31850D6-A0DB-46A5-93D3-02937AE68EE0}" type="pres">
      <dgm:prSet presAssocID="{FE07D4F5-B3CC-4978-B1A1-CA37D41B4062}" presName="parentLin" presStyleCnt="0"/>
      <dgm:spPr/>
    </dgm:pt>
    <dgm:pt modelId="{780A1D57-03AC-43CB-A6A7-94634CA07A0C}" type="pres">
      <dgm:prSet presAssocID="{FE07D4F5-B3CC-4978-B1A1-CA37D41B40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8C4117-4A70-4A5E-ABF2-579879963472}" type="pres">
      <dgm:prSet presAssocID="{FE07D4F5-B3CC-4978-B1A1-CA37D41B406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113D8-0688-4C58-A030-C9E429433BD2}" type="pres">
      <dgm:prSet presAssocID="{FE07D4F5-B3CC-4978-B1A1-CA37D41B4062}" presName="negativeSpace" presStyleCnt="0"/>
      <dgm:spPr/>
    </dgm:pt>
    <dgm:pt modelId="{8761AE17-81FF-436A-A8C9-CF629951E02D}" type="pres">
      <dgm:prSet presAssocID="{FE07D4F5-B3CC-4978-B1A1-CA37D41B4062}" presName="childText" presStyleLbl="conFgAcc1" presStyleIdx="1" presStyleCnt="3">
        <dgm:presLayoutVars>
          <dgm:bulletEnabled val="1"/>
        </dgm:presLayoutVars>
      </dgm:prSet>
      <dgm:spPr/>
    </dgm:pt>
    <dgm:pt modelId="{D779642C-AE1D-466B-B8B4-D911158AB72E}" type="pres">
      <dgm:prSet presAssocID="{95E5E964-11F7-4E2F-9739-C2E77EA34441}" presName="spaceBetweenRectangles" presStyleCnt="0"/>
      <dgm:spPr/>
    </dgm:pt>
    <dgm:pt modelId="{CA689CEF-F7E9-46C0-A18A-B479B09F628B}" type="pres">
      <dgm:prSet presAssocID="{0A72C28C-73B6-4064-B62A-9863A9F2EA0F}" presName="parentLin" presStyleCnt="0"/>
      <dgm:spPr/>
    </dgm:pt>
    <dgm:pt modelId="{A773F11B-0D80-4E43-98BA-235D682BD777}" type="pres">
      <dgm:prSet presAssocID="{0A72C28C-73B6-4064-B62A-9863A9F2EA0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FB67FDE-A812-4DF7-AFAC-70D4C786C244}" type="pres">
      <dgm:prSet presAssocID="{0A72C28C-73B6-4064-B62A-9863A9F2EA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E68FC-BB48-431B-9CE9-ED4AC73D26D7}" type="pres">
      <dgm:prSet presAssocID="{0A72C28C-73B6-4064-B62A-9863A9F2EA0F}" presName="negativeSpace" presStyleCnt="0"/>
      <dgm:spPr/>
    </dgm:pt>
    <dgm:pt modelId="{A65EBE3A-F387-4F31-86A0-EDCD1DC59990}" type="pres">
      <dgm:prSet presAssocID="{0A72C28C-73B6-4064-B62A-9863A9F2EA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0485BB-428E-491E-8CDC-5481BFDBC69D}" type="presOf" srcId="{0A72C28C-73B6-4064-B62A-9863A9F2EA0F}" destId="{A773F11B-0D80-4E43-98BA-235D682BD777}" srcOrd="0" destOrd="0" presId="urn:microsoft.com/office/officeart/2005/8/layout/list1"/>
    <dgm:cxn modelId="{952C68DD-DFFC-4E91-8144-17B015A41569}" type="presOf" srcId="{0A72C28C-73B6-4064-B62A-9863A9F2EA0F}" destId="{4FB67FDE-A812-4DF7-AFAC-70D4C786C244}" srcOrd="1" destOrd="0" presId="urn:microsoft.com/office/officeart/2005/8/layout/list1"/>
    <dgm:cxn modelId="{99A15D3A-E8D5-4E2A-A4A6-5640FBA492AB}" srcId="{5D79D539-3E5E-41E1-97F4-CAD2387554F0}" destId="{40C4B182-38BD-44FE-8BF9-47EEB720BB1B}" srcOrd="0" destOrd="0" parTransId="{8EF27FF3-03ED-4044-AD07-981436F0481C}" sibTransId="{E8C90EFB-4CB1-4580-8D1C-E1E4BAE96BA0}"/>
    <dgm:cxn modelId="{209024FD-14C4-4699-B1DC-A921003EA4FF}" srcId="{5D79D539-3E5E-41E1-97F4-CAD2387554F0}" destId="{0A72C28C-73B6-4064-B62A-9863A9F2EA0F}" srcOrd="2" destOrd="0" parTransId="{8F9F5E9A-6CC4-4600-9365-A375D94F1A07}" sibTransId="{3B9DD38F-90D0-4551-9E9D-AD6832C87575}"/>
    <dgm:cxn modelId="{94349CFE-82E6-4227-B9B6-A8C1616E2CA7}" srcId="{5D79D539-3E5E-41E1-97F4-CAD2387554F0}" destId="{FE07D4F5-B3CC-4978-B1A1-CA37D41B4062}" srcOrd="1" destOrd="0" parTransId="{889350C8-C212-4238-A21C-3FD7DD6F48AA}" sibTransId="{95E5E964-11F7-4E2F-9739-C2E77EA34441}"/>
    <dgm:cxn modelId="{828D1FE8-DF66-4808-B7B5-DC30420F80D9}" type="presOf" srcId="{40C4B182-38BD-44FE-8BF9-47EEB720BB1B}" destId="{0CF04A01-ED82-42E3-A6BE-71151BD95E7A}" srcOrd="0" destOrd="0" presId="urn:microsoft.com/office/officeart/2005/8/layout/list1"/>
    <dgm:cxn modelId="{E43E8BEE-2BA1-4B26-B6C7-AF48A98FC30A}" type="presOf" srcId="{FE07D4F5-B3CC-4978-B1A1-CA37D41B4062}" destId="{780A1D57-03AC-43CB-A6A7-94634CA07A0C}" srcOrd="0" destOrd="0" presId="urn:microsoft.com/office/officeart/2005/8/layout/list1"/>
    <dgm:cxn modelId="{61B08376-7122-4494-84FC-9A5A6DDECACF}" type="presOf" srcId="{FE07D4F5-B3CC-4978-B1A1-CA37D41B4062}" destId="{978C4117-4A70-4A5E-ABF2-579879963472}" srcOrd="1" destOrd="0" presId="urn:microsoft.com/office/officeart/2005/8/layout/list1"/>
    <dgm:cxn modelId="{0DCE05D6-2D51-4D69-B57E-2A63E6D412B3}" type="presOf" srcId="{40C4B182-38BD-44FE-8BF9-47EEB720BB1B}" destId="{DDF65526-C705-4687-83CF-640474E49599}" srcOrd="1" destOrd="0" presId="urn:microsoft.com/office/officeart/2005/8/layout/list1"/>
    <dgm:cxn modelId="{47BF2AD3-C2A9-45AF-BA79-F47F638E6C1D}" type="presOf" srcId="{5D79D539-3E5E-41E1-97F4-CAD2387554F0}" destId="{B549931E-1BBD-42A6-A28A-E3E733BCAFB7}" srcOrd="0" destOrd="0" presId="urn:microsoft.com/office/officeart/2005/8/layout/list1"/>
    <dgm:cxn modelId="{A8E687E1-D44C-42F7-A6BF-5F6104356122}" type="presParOf" srcId="{B549931E-1BBD-42A6-A28A-E3E733BCAFB7}" destId="{C1F89373-A792-4240-9F54-A87D6A7D6400}" srcOrd="0" destOrd="0" presId="urn:microsoft.com/office/officeart/2005/8/layout/list1"/>
    <dgm:cxn modelId="{0858D14F-D55D-4F2D-AE38-9A8728DBBE96}" type="presParOf" srcId="{C1F89373-A792-4240-9F54-A87D6A7D6400}" destId="{0CF04A01-ED82-42E3-A6BE-71151BD95E7A}" srcOrd="0" destOrd="0" presId="urn:microsoft.com/office/officeart/2005/8/layout/list1"/>
    <dgm:cxn modelId="{307B1A53-CC36-4A4E-BF25-4798B76D152D}" type="presParOf" srcId="{C1F89373-A792-4240-9F54-A87D6A7D6400}" destId="{DDF65526-C705-4687-83CF-640474E49599}" srcOrd="1" destOrd="0" presId="urn:microsoft.com/office/officeart/2005/8/layout/list1"/>
    <dgm:cxn modelId="{4D3AA93A-0231-48FC-886F-A778DC997B45}" type="presParOf" srcId="{B549931E-1BBD-42A6-A28A-E3E733BCAFB7}" destId="{9AC4A246-3AE2-43F1-85E9-247CA2E2F3E7}" srcOrd="1" destOrd="0" presId="urn:microsoft.com/office/officeart/2005/8/layout/list1"/>
    <dgm:cxn modelId="{9052A81C-A6DB-429F-A406-F8E19259D2DA}" type="presParOf" srcId="{B549931E-1BBD-42A6-A28A-E3E733BCAFB7}" destId="{3F40779B-4C87-4BBF-893B-D27AE757C8CD}" srcOrd="2" destOrd="0" presId="urn:microsoft.com/office/officeart/2005/8/layout/list1"/>
    <dgm:cxn modelId="{3E3684AA-1015-49D8-B9A9-DA776ABD3D5B}" type="presParOf" srcId="{B549931E-1BBD-42A6-A28A-E3E733BCAFB7}" destId="{7C43EDD0-E748-4037-9950-78D2E550BA15}" srcOrd="3" destOrd="0" presId="urn:microsoft.com/office/officeart/2005/8/layout/list1"/>
    <dgm:cxn modelId="{B9FE2ED8-9E80-4AE8-B688-5B806BBB0370}" type="presParOf" srcId="{B549931E-1BBD-42A6-A28A-E3E733BCAFB7}" destId="{B31850D6-A0DB-46A5-93D3-02937AE68EE0}" srcOrd="4" destOrd="0" presId="urn:microsoft.com/office/officeart/2005/8/layout/list1"/>
    <dgm:cxn modelId="{BA018121-200E-494B-89F5-2E76843FEE27}" type="presParOf" srcId="{B31850D6-A0DB-46A5-93D3-02937AE68EE0}" destId="{780A1D57-03AC-43CB-A6A7-94634CA07A0C}" srcOrd="0" destOrd="0" presId="urn:microsoft.com/office/officeart/2005/8/layout/list1"/>
    <dgm:cxn modelId="{F068C032-7626-4554-A811-FFB307424EA8}" type="presParOf" srcId="{B31850D6-A0DB-46A5-93D3-02937AE68EE0}" destId="{978C4117-4A70-4A5E-ABF2-579879963472}" srcOrd="1" destOrd="0" presId="urn:microsoft.com/office/officeart/2005/8/layout/list1"/>
    <dgm:cxn modelId="{B9131A17-7350-4D0E-9DE5-23788F23BF70}" type="presParOf" srcId="{B549931E-1BBD-42A6-A28A-E3E733BCAFB7}" destId="{91A113D8-0688-4C58-A030-C9E429433BD2}" srcOrd="5" destOrd="0" presId="urn:microsoft.com/office/officeart/2005/8/layout/list1"/>
    <dgm:cxn modelId="{9D95C17C-320C-4370-81A4-17EF9CAE9279}" type="presParOf" srcId="{B549931E-1BBD-42A6-A28A-E3E733BCAFB7}" destId="{8761AE17-81FF-436A-A8C9-CF629951E02D}" srcOrd="6" destOrd="0" presId="urn:microsoft.com/office/officeart/2005/8/layout/list1"/>
    <dgm:cxn modelId="{8B2BB2AA-3D42-4087-94E4-3EB300A48D93}" type="presParOf" srcId="{B549931E-1BBD-42A6-A28A-E3E733BCAFB7}" destId="{D779642C-AE1D-466B-B8B4-D911158AB72E}" srcOrd="7" destOrd="0" presId="urn:microsoft.com/office/officeart/2005/8/layout/list1"/>
    <dgm:cxn modelId="{72758AF5-02E5-4388-9E26-9310E3C0E666}" type="presParOf" srcId="{B549931E-1BBD-42A6-A28A-E3E733BCAFB7}" destId="{CA689CEF-F7E9-46C0-A18A-B479B09F628B}" srcOrd="8" destOrd="0" presId="urn:microsoft.com/office/officeart/2005/8/layout/list1"/>
    <dgm:cxn modelId="{B70D0F22-05DA-41F2-B1A3-D9F242F8C5FC}" type="presParOf" srcId="{CA689CEF-F7E9-46C0-A18A-B479B09F628B}" destId="{A773F11B-0D80-4E43-98BA-235D682BD777}" srcOrd="0" destOrd="0" presId="urn:microsoft.com/office/officeart/2005/8/layout/list1"/>
    <dgm:cxn modelId="{4031B4B0-B96F-426F-BD4E-3499F4C87E6D}" type="presParOf" srcId="{CA689CEF-F7E9-46C0-A18A-B479B09F628B}" destId="{4FB67FDE-A812-4DF7-AFAC-70D4C786C244}" srcOrd="1" destOrd="0" presId="urn:microsoft.com/office/officeart/2005/8/layout/list1"/>
    <dgm:cxn modelId="{6818ABF2-93CC-427F-83EF-C36782F2AAF8}" type="presParOf" srcId="{B549931E-1BBD-42A6-A28A-E3E733BCAFB7}" destId="{961E68FC-BB48-431B-9CE9-ED4AC73D26D7}" srcOrd="9" destOrd="0" presId="urn:microsoft.com/office/officeart/2005/8/layout/list1"/>
    <dgm:cxn modelId="{D244BCA4-C836-4BD6-BAA3-5BF60A581DAE}" type="presParOf" srcId="{B549931E-1BBD-42A6-A28A-E3E733BCAFB7}" destId="{A65EBE3A-F387-4F31-86A0-EDCD1DC59990}" srcOrd="10" destOrd="0" presId="urn:microsoft.com/office/officeart/2005/8/layout/list1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7348B55-403F-4EBD-9298-457DF3597FEB}" type="doc">
      <dgm:prSet loTypeId="urn:microsoft.com/office/officeart/2005/8/layout/list1" loCatId="list" qsTypeId="urn:microsoft.com/office/officeart/2005/8/quickstyle/simple1#53" qsCatId="simple" csTypeId="urn:microsoft.com/office/officeart/2005/8/colors/accent1_2#53" csCatId="accent1" phldr="1"/>
      <dgm:spPr/>
      <dgm:t>
        <a:bodyPr/>
        <a:lstStyle/>
        <a:p>
          <a:endParaRPr lang="ru-RU"/>
        </a:p>
      </dgm:t>
    </dgm:pt>
    <dgm:pt modelId="{5958EDF2-F165-4083-8A52-59A46CEA9908}">
      <dgm:prSet phldrT="[Текст]" custT="1"/>
      <dgm:spPr/>
      <dgm:t>
        <a:bodyPr/>
        <a:lstStyle/>
        <a:p>
          <a:r>
            <a:rPr lang="ru-RU" sz="1600" b="1" i="1" u="sng" dirty="0" smtClean="0"/>
            <a:t>Переворот 18-19 брюмера</a:t>
          </a:r>
        </a:p>
        <a:p>
          <a:r>
            <a:rPr lang="ru-RU" sz="1600" b="0" i="1" u="none" dirty="0" smtClean="0"/>
            <a:t>Причины: победа роялистов на выборах в Директорию (два пути развития: монархия или диктатура)</a:t>
          </a:r>
          <a:endParaRPr lang="ru-RU" sz="1600" b="1" i="1" u="sng" dirty="0"/>
        </a:p>
      </dgm:t>
    </dgm:pt>
    <dgm:pt modelId="{2BC80874-7181-4B46-89B4-C7BD67AB2562}" type="parTrans" cxnId="{4BCAA597-5C11-4A08-8F8C-A4E1D77083F9}">
      <dgm:prSet/>
      <dgm:spPr/>
      <dgm:t>
        <a:bodyPr/>
        <a:lstStyle/>
        <a:p>
          <a:endParaRPr lang="ru-RU"/>
        </a:p>
      </dgm:t>
    </dgm:pt>
    <dgm:pt modelId="{4C778414-BE8C-4499-A792-C4BA7604AAE9}" type="sibTrans" cxnId="{4BCAA597-5C11-4A08-8F8C-A4E1D77083F9}">
      <dgm:prSet/>
      <dgm:spPr/>
      <dgm:t>
        <a:bodyPr/>
        <a:lstStyle/>
        <a:p>
          <a:endParaRPr lang="ru-RU"/>
        </a:p>
      </dgm:t>
    </dgm:pt>
    <dgm:pt modelId="{4747387E-62BF-44A6-BF7F-330350CF483C}">
      <dgm:prSet phldrT="[Текст]" custT="1"/>
      <dgm:spPr/>
      <dgm:t>
        <a:bodyPr/>
        <a:lstStyle/>
        <a:p>
          <a:r>
            <a:rPr lang="ru-RU" sz="1600" i="1" dirty="0" smtClean="0"/>
            <a:t>Популяризация Наполеона благодаря внешним победам</a:t>
          </a:r>
        </a:p>
        <a:p>
          <a:r>
            <a:rPr lang="ru-RU" sz="1600" i="1" dirty="0" smtClean="0"/>
            <a:t>(назначение военным комендантом Парижа, передача ему чрезвычайных полномочий со стороны депутатов)</a:t>
          </a:r>
          <a:endParaRPr lang="ru-RU" sz="1600" i="1" dirty="0"/>
        </a:p>
      </dgm:t>
    </dgm:pt>
    <dgm:pt modelId="{A9706CFE-7041-418A-B4C6-AB1006ADA88E}" type="parTrans" cxnId="{521757DF-E2C4-48B5-B6BF-4182CAE9A470}">
      <dgm:prSet/>
      <dgm:spPr/>
      <dgm:t>
        <a:bodyPr/>
        <a:lstStyle/>
        <a:p>
          <a:endParaRPr lang="ru-RU"/>
        </a:p>
      </dgm:t>
    </dgm:pt>
    <dgm:pt modelId="{EA9EDA12-04B6-4DC4-94D4-74376281D1D5}" type="sibTrans" cxnId="{521757DF-E2C4-48B5-B6BF-4182CAE9A470}">
      <dgm:prSet/>
      <dgm:spPr/>
      <dgm:t>
        <a:bodyPr/>
        <a:lstStyle/>
        <a:p>
          <a:endParaRPr lang="ru-RU"/>
        </a:p>
      </dgm:t>
    </dgm:pt>
    <dgm:pt modelId="{48FE9432-877F-4976-9B75-AFEEC584EF0B}">
      <dgm:prSet phldrT="[Текст]" custT="1"/>
      <dgm:spPr/>
      <dgm:t>
        <a:bodyPr/>
        <a:lstStyle/>
        <a:p>
          <a:r>
            <a:rPr lang="ru-RU" sz="1600" b="1" i="1" u="sng" dirty="0" smtClean="0"/>
            <a:t>19 ноября 1799 г. Установление диктатуры Наполеона Бонапарта.</a:t>
          </a:r>
          <a:endParaRPr lang="ru-RU" sz="1600" b="1" i="1" u="sng" dirty="0"/>
        </a:p>
      </dgm:t>
    </dgm:pt>
    <dgm:pt modelId="{FD04AC0A-3026-4BFA-A67F-F96578150D90}" type="parTrans" cxnId="{2BEB61E5-722F-47E9-AEA4-5FFF3DFE6E01}">
      <dgm:prSet/>
      <dgm:spPr/>
      <dgm:t>
        <a:bodyPr/>
        <a:lstStyle/>
        <a:p>
          <a:endParaRPr lang="ru-RU"/>
        </a:p>
      </dgm:t>
    </dgm:pt>
    <dgm:pt modelId="{29D67AB1-6E43-4F3D-8E7E-CC0C48B53F24}" type="sibTrans" cxnId="{2BEB61E5-722F-47E9-AEA4-5FFF3DFE6E01}">
      <dgm:prSet/>
      <dgm:spPr/>
      <dgm:t>
        <a:bodyPr/>
        <a:lstStyle/>
        <a:p>
          <a:endParaRPr lang="ru-RU"/>
        </a:p>
      </dgm:t>
    </dgm:pt>
    <dgm:pt modelId="{89F89142-548D-430C-970B-4B3B878A6975}" type="pres">
      <dgm:prSet presAssocID="{27348B55-403F-4EBD-9298-457DF3597F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5C756-C9A7-406C-85DF-BF89B876BCEF}" type="pres">
      <dgm:prSet presAssocID="{5958EDF2-F165-4083-8A52-59A46CEA9908}" presName="parentLin" presStyleCnt="0"/>
      <dgm:spPr/>
    </dgm:pt>
    <dgm:pt modelId="{6A736D50-27A2-4F97-816C-396FEA9B5C5F}" type="pres">
      <dgm:prSet presAssocID="{5958EDF2-F165-4083-8A52-59A46CEA990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C19BDDB-2818-4885-80BD-5DF567ED5D94}" type="pres">
      <dgm:prSet presAssocID="{5958EDF2-F165-4083-8A52-59A46CEA9908}" presName="parentText" presStyleLbl="node1" presStyleIdx="0" presStyleCnt="3" custLinFactNeighborX="-20145" custLinFactNeighborY="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8B889-1266-400B-8BB3-8D7311C994FD}" type="pres">
      <dgm:prSet presAssocID="{5958EDF2-F165-4083-8A52-59A46CEA9908}" presName="negativeSpace" presStyleCnt="0"/>
      <dgm:spPr/>
    </dgm:pt>
    <dgm:pt modelId="{4EA2A512-05BA-48F9-86B9-CBA260692010}" type="pres">
      <dgm:prSet presAssocID="{5958EDF2-F165-4083-8A52-59A46CEA9908}" presName="childText" presStyleLbl="conFgAcc1" presStyleIdx="0" presStyleCnt="3">
        <dgm:presLayoutVars>
          <dgm:bulletEnabled val="1"/>
        </dgm:presLayoutVars>
      </dgm:prSet>
      <dgm:spPr/>
    </dgm:pt>
    <dgm:pt modelId="{E579026D-A2EB-4497-9668-AC2DBC48C5F2}" type="pres">
      <dgm:prSet presAssocID="{4C778414-BE8C-4499-A792-C4BA7604AAE9}" presName="spaceBetweenRectangles" presStyleCnt="0"/>
      <dgm:spPr/>
    </dgm:pt>
    <dgm:pt modelId="{523B2F3E-26B8-46F4-8DBC-0B0C59EC8B18}" type="pres">
      <dgm:prSet presAssocID="{4747387E-62BF-44A6-BF7F-330350CF483C}" presName="parentLin" presStyleCnt="0"/>
      <dgm:spPr/>
    </dgm:pt>
    <dgm:pt modelId="{5A8A0F2F-96D0-43BB-82D3-5B4A6A771D0B}" type="pres">
      <dgm:prSet presAssocID="{4747387E-62BF-44A6-BF7F-330350CF483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4217253-6029-4770-B539-94E92EB1F402}" type="pres">
      <dgm:prSet presAssocID="{4747387E-62BF-44A6-BF7F-330350CF483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4BCB1-643B-4E4E-8F11-57BDAD86D05C}" type="pres">
      <dgm:prSet presAssocID="{4747387E-62BF-44A6-BF7F-330350CF483C}" presName="negativeSpace" presStyleCnt="0"/>
      <dgm:spPr/>
    </dgm:pt>
    <dgm:pt modelId="{A6E6EBD1-D7E6-4891-9183-3410436897C8}" type="pres">
      <dgm:prSet presAssocID="{4747387E-62BF-44A6-BF7F-330350CF483C}" presName="childText" presStyleLbl="conFgAcc1" presStyleIdx="1" presStyleCnt="3">
        <dgm:presLayoutVars>
          <dgm:bulletEnabled val="1"/>
        </dgm:presLayoutVars>
      </dgm:prSet>
      <dgm:spPr/>
    </dgm:pt>
    <dgm:pt modelId="{DDF47927-9E64-4A8E-8154-0835A12768AF}" type="pres">
      <dgm:prSet presAssocID="{EA9EDA12-04B6-4DC4-94D4-74376281D1D5}" presName="spaceBetweenRectangles" presStyleCnt="0"/>
      <dgm:spPr/>
    </dgm:pt>
    <dgm:pt modelId="{1FB0FC43-0DC9-4983-828C-3AA06478DDC9}" type="pres">
      <dgm:prSet presAssocID="{48FE9432-877F-4976-9B75-AFEEC584EF0B}" presName="parentLin" presStyleCnt="0"/>
      <dgm:spPr/>
    </dgm:pt>
    <dgm:pt modelId="{FB76BDFA-F033-4AF3-9E9D-80658AAA90A4}" type="pres">
      <dgm:prSet presAssocID="{48FE9432-877F-4976-9B75-AFEEC584EF0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D17DBBE-F816-4610-BDF6-BD69C19CED1D}" type="pres">
      <dgm:prSet presAssocID="{48FE9432-877F-4976-9B75-AFEEC584EF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394C3-2A85-406A-8F47-E5AD0BC70244}" type="pres">
      <dgm:prSet presAssocID="{48FE9432-877F-4976-9B75-AFEEC584EF0B}" presName="negativeSpace" presStyleCnt="0"/>
      <dgm:spPr/>
    </dgm:pt>
    <dgm:pt modelId="{406B833E-7AE1-43D3-9F69-B41CFB7F1126}" type="pres">
      <dgm:prSet presAssocID="{48FE9432-877F-4976-9B75-AFEEC584EF0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EB61E5-722F-47E9-AEA4-5FFF3DFE6E01}" srcId="{27348B55-403F-4EBD-9298-457DF3597FEB}" destId="{48FE9432-877F-4976-9B75-AFEEC584EF0B}" srcOrd="2" destOrd="0" parTransId="{FD04AC0A-3026-4BFA-A67F-F96578150D90}" sibTransId="{29D67AB1-6E43-4F3D-8E7E-CC0C48B53F24}"/>
    <dgm:cxn modelId="{AFE1FD52-8EF9-487C-A265-4CA5521D6EB4}" type="presOf" srcId="{27348B55-403F-4EBD-9298-457DF3597FEB}" destId="{89F89142-548D-430C-970B-4B3B878A6975}" srcOrd="0" destOrd="0" presId="urn:microsoft.com/office/officeart/2005/8/layout/list1"/>
    <dgm:cxn modelId="{04E2EA94-E7E3-4FD7-AB95-4AA95ACC088B}" type="presOf" srcId="{48FE9432-877F-4976-9B75-AFEEC584EF0B}" destId="{DD17DBBE-F816-4610-BDF6-BD69C19CED1D}" srcOrd="1" destOrd="0" presId="urn:microsoft.com/office/officeart/2005/8/layout/list1"/>
    <dgm:cxn modelId="{7266257F-834D-41A4-9567-4D4802E047E5}" type="presOf" srcId="{5958EDF2-F165-4083-8A52-59A46CEA9908}" destId="{0C19BDDB-2818-4885-80BD-5DF567ED5D94}" srcOrd="1" destOrd="0" presId="urn:microsoft.com/office/officeart/2005/8/layout/list1"/>
    <dgm:cxn modelId="{1D0CF0E8-0581-44DB-8E2A-D933EBA96BB6}" type="presOf" srcId="{48FE9432-877F-4976-9B75-AFEEC584EF0B}" destId="{FB76BDFA-F033-4AF3-9E9D-80658AAA90A4}" srcOrd="0" destOrd="0" presId="urn:microsoft.com/office/officeart/2005/8/layout/list1"/>
    <dgm:cxn modelId="{4BCAA597-5C11-4A08-8F8C-A4E1D77083F9}" srcId="{27348B55-403F-4EBD-9298-457DF3597FEB}" destId="{5958EDF2-F165-4083-8A52-59A46CEA9908}" srcOrd="0" destOrd="0" parTransId="{2BC80874-7181-4B46-89B4-C7BD67AB2562}" sibTransId="{4C778414-BE8C-4499-A792-C4BA7604AAE9}"/>
    <dgm:cxn modelId="{1C403EA5-A820-4135-9B95-DF3D1815D190}" type="presOf" srcId="{4747387E-62BF-44A6-BF7F-330350CF483C}" destId="{64217253-6029-4770-B539-94E92EB1F402}" srcOrd="1" destOrd="0" presId="urn:microsoft.com/office/officeart/2005/8/layout/list1"/>
    <dgm:cxn modelId="{521757DF-E2C4-48B5-B6BF-4182CAE9A470}" srcId="{27348B55-403F-4EBD-9298-457DF3597FEB}" destId="{4747387E-62BF-44A6-BF7F-330350CF483C}" srcOrd="1" destOrd="0" parTransId="{A9706CFE-7041-418A-B4C6-AB1006ADA88E}" sibTransId="{EA9EDA12-04B6-4DC4-94D4-74376281D1D5}"/>
    <dgm:cxn modelId="{DB06E189-7E87-467F-BBA3-A064CFDBBC42}" type="presOf" srcId="{4747387E-62BF-44A6-BF7F-330350CF483C}" destId="{5A8A0F2F-96D0-43BB-82D3-5B4A6A771D0B}" srcOrd="0" destOrd="0" presId="urn:microsoft.com/office/officeart/2005/8/layout/list1"/>
    <dgm:cxn modelId="{FBA99E3B-D870-4B3C-98DD-C3CF4DC3E1DF}" type="presOf" srcId="{5958EDF2-F165-4083-8A52-59A46CEA9908}" destId="{6A736D50-27A2-4F97-816C-396FEA9B5C5F}" srcOrd="0" destOrd="0" presId="urn:microsoft.com/office/officeart/2005/8/layout/list1"/>
    <dgm:cxn modelId="{7D55A303-5A31-49E7-BF9B-3B15D7A354E8}" type="presParOf" srcId="{89F89142-548D-430C-970B-4B3B878A6975}" destId="{2A65C756-C9A7-406C-85DF-BF89B876BCEF}" srcOrd="0" destOrd="0" presId="urn:microsoft.com/office/officeart/2005/8/layout/list1"/>
    <dgm:cxn modelId="{3F304672-7442-4C66-936B-0ABEE83EC92F}" type="presParOf" srcId="{2A65C756-C9A7-406C-85DF-BF89B876BCEF}" destId="{6A736D50-27A2-4F97-816C-396FEA9B5C5F}" srcOrd="0" destOrd="0" presId="urn:microsoft.com/office/officeart/2005/8/layout/list1"/>
    <dgm:cxn modelId="{B09CF969-5A28-4D84-8DF6-45D87C7038C7}" type="presParOf" srcId="{2A65C756-C9A7-406C-85DF-BF89B876BCEF}" destId="{0C19BDDB-2818-4885-80BD-5DF567ED5D94}" srcOrd="1" destOrd="0" presId="urn:microsoft.com/office/officeart/2005/8/layout/list1"/>
    <dgm:cxn modelId="{040AE421-441E-42E6-9967-82ADE8C984E0}" type="presParOf" srcId="{89F89142-548D-430C-970B-4B3B878A6975}" destId="{B498B889-1266-400B-8BB3-8D7311C994FD}" srcOrd="1" destOrd="0" presId="urn:microsoft.com/office/officeart/2005/8/layout/list1"/>
    <dgm:cxn modelId="{C0077FC5-5C55-4DD3-96C6-75F5063E790D}" type="presParOf" srcId="{89F89142-548D-430C-970B-4B3B878A6975}" destId="{4EA2A512-05BA-48F9-86B9-CBA260692010}" srcOrd="2" destOrd="0" presId="urn:microsoft.com/office/officeart/2005/8/layout/list1"/>
    <dgm:cxn modelId="{9DD59312-02B8-41EF-BCEE-41DF66788375}" type="presParOf" srcId="{89F89142-548D-430C-970B-4B3B878A6975}" destId="{E579026D-A2EB-4497-9668-AC2DBC48C5F2}" srcOrd="3" destOrd="0" presId="urn:microsoft.com/office/officeart/2005/8/layout/list1"/>
    <dgm:cxn modelId="{8F71909D-EF2F-4A4F-BBEF-D0FB5DB67860}" type="presParOf" srcId="{89F89142-548D-430C-970B-4B3B878A6975}" destId="{523B2F3E-26B8-46F4-8DBC-0B0C59EC8B18}" srcOrd="4" destOrd="0" presId="urn:microsoft.com/office/officeart/2005/8/layout/list1"/>
    <dgm:cxn modelId="{03C11694-6CA2-4072-BA21-E2EF229A41AB}" type="presParOf" srcId="{523B2F3E-26B8-46F4-8DBC-0B0C59EC8B18}" destId="{5A8A0F2F-96D0-43BB-82D3-5B4A6A771D0B}" srcOrd="0" destOrd="0" presId="urn:microsoft.com/office/officeart/2005/8/layout/list1"/>
    <dgm:cxn modelId="{42289395-8DDF-4CEB-A935-4CAF95B70DC7}" type="presParOf" srcId="{523B2F3E-26B8-46F4-8DBC-0B0C59EC8B18}" destId="{64217253-6029-4770-B539-94E92EB1F402}" srcOrd="1" destOrd="0" presId="urn:microsoft.com/office/officeart/2005/8/layout/list1"/>
    <dgm:cxn modelId="{0D24110B-8D73-4E6E-8085-174562F382AC}" type="presParOf" srcId="{89F89142-548D-430C-970B-4B3B878A6975}" destId="{2184BCB1-643B-4E4E-8F11-57BDAD86D05C}" srcOrd="5" destOrd="0" presId="urn:microsoft.com/office/officeart/2005/8/layout/list1"/>
    <dgm:cxn modelId="{82F0916F-0F8E-4164-BC3C-13F5B8A1EC9A}" type="presParOf" srcId="{89F89142-548D-430C-970B-4B3B878A6975}" destId="{A6E6EBD1-D7E6-4891-9183-3410436897C8}" srcOrd="6" destOrd="0" presId="urn:microsoft.com/office/officeart/2005/8/layout/list1"/>
    <dgm:cxn modelId="{80D87C46-70BF-4BAA-A909-D1BB548189B3}" type="presParOf" srcId="{89F89142-548D-430C-970B-4B3B878A6975}" destId="{DDF47927-9E64-4A8E-8154-0835A12768AF}" srcOrd="7" destOrd="0" presId="urn:microsoft.com/office/officeart/2005/8/layout/list1"/>
    <dgm:cxn modelId="{10BC780F-05F9-4002-B280-358FB551A701}" type="presParOf" srcId="{89F89142-548D-430C-970B-4B3B878A6975}" destId="{1FB0FC43-0DC9-4983-828C-3AA06478DDC9}" srcOrd="8" destOrd="0" presId="urn:microsoft.com/office/officeart/2005/8/layout/list1"/>
    <dgm:cxn modelId="{0F9ACCBC-3211-41BF-9297-3D24F48E12EC}" type="presParOf" srcId="{1FB0FC43-0DC9-4983-828C-3AA06478DDC9}" destId="{FB76BDFA-F033-4AF3-9E9D-80658AAA90A4}" srcOrd="0" destOrd="0" presId="urn:microsoft.com/office/officeart/2005/8/layout/list1"/>
    <dgm:cxn modelId="{1DD3FE6D-3A0D-42ED-B43F-B028CAB25C99}" type="presParOf" srcId="{1FB0FC43-0DC9-4983-828C-3AA06478DDC9}" destId="{DD17DBBE-F816-4610-BDF6-BD69C19CED1D}" srcOrd="1" destOrd="0" presId="urn:microsoft.com/office/officeart/2005/8/layout/list1"/>
    <dgm:cxn modelId="{8F7E8EEF-09F1-420F-BF06-4F36F121D075}" type="presParOf" srcId="{89F89142-548D-430C-970B-4B3B878A6975}" destId="{972394C3-2A85-406A-8F47-E5AD0BC70244}" srcOrd="9" destOrd="0" presId="urn:microsoft.com/office/officeart/2005/8/layout/list1"/>
    <dgm:cxn modelId="{975D9463-8424-4C97-8E4A-9393EFA45F56}" type="presParOf" srcId="{89F89142-548D-430C-970B-4B3B878A6975}" destId="{406B833E-7AE1-43D3-9F69-B41CFB7F1126}" srcOrd="10" destOrd="0" presId="urn:microsoft.com/office/officeart/2005/8/layout/list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025D559-277A-48DE-A295-932BADAF8D4E}" type="doc">
      <dgm:prSet loTypeId="urn:microsoft.com/office/officeart/2005/8/layout/list1" loCatId="list" qsTypeId="urn:microsoft.com/office/officeart/2005/8/quickstyle/simple1#54" qsCatId="simple" csTypeId="urn:microsoft.com/office/officeart/2005/8/colors/accent1_2#54" csCatId="accent1" phldr="1"/>
      <dgm:spPr/>
      <dgm:t>
        <a:bodyPr/>
        <a:lstStyle/>
        <a:p>
          <a:endParaRPr lang="ru-RU"/>
        </a:p>
      </dgm:t>
    </dgm:pt>
    <dgm:pt modelId="{8A793EB2-57D3-455B-AED0-C5570A265C11}">
      <dgm:prSet phldrT="[Текст]" custT="1"/>
      <dgm:spPr/>
      <dgm:t>
        <a:bodyPr/>
        <a:lstStyle/>
        <a:p>
          <a:r>
            <a:rPr lang="ru-RU" sz="1600" i="1" dirty="0" smtClean="0"/>
            <a:t>- Самостоятельно править Иван не мог в силу малолетства (3 года). Отец Василий </a:t>
          </a:r>
          <a:r>
            <a:rPr lang="en-US" sz="1600" i="1" dirty="0" smtClean="0"/>
            <a:t>III</a:t>
          </a:r>
          <a:r>
            <a:rPr lang="ru-RU" sz="1600" i="1" dirty="0" smtClean="0"/>
            <a:t> назначает над ним опекунский совет из семи влиятельных бояр</a:t>
          </a:r>
          <a:endParaRPr lang="ru-RU" sz="1600" i="1" dirty="0"/>
        </a:p>
      </dgm:t>
    </dgm:pt>
    <dgm:pt modelId="{BA8FA259-D496-4DD0-B914-0009D0723FEE}" type="parTrans" cxnId="{490EAF81-F4FE-40D4-BDC2-B4197A752CF9}">
      <dgm:prSet/>
      <dgm:spPr/>
      <dgm:t>
        <a:bodyPr/>
        <a:lstStyle/>
        <a:p>
          <a:endParaRPr lang="ru-RU"/>
        </a:p>
      </dgm:t>
    </dgm:pt>
    <dgm:pt modelId="{4CE1D796-79BB-43CB-9BA7-F463F3EC2EB3}" type="sibTrans" cxnId="{490EAF81-F4FE-40D4-BDC2-B4197A752CF9}">
      <dgm:prSet/>
      <dgm:spPr/>
      <dgm:t>
        <a:bodyPr/>
        <a:lstStyle/>
        <a:p>
          <a:endParaRPr lang="ru-RU"/>
        </a:p>
      </dgm:t>
    </dgm:pt>
    <dgm:pt modelId="{8AB6971D-0A10-4A3D-85D5-6A4A70DD34F6}">
      <dgm:prSet phldrT="[Текст]" custT="1"/>
      <dgm:spPr/>
      <dgm:t>
        <a:bodyPr/>
        <a:lstStyle/>
        <a:p>
          <a:r>
            <a:rPr lang="ru-RU" sz="1600" i="1" dirty="0" smtClean="0"/>
            <a:t>-для устранения возможности междоусобных воин двоюродного брата Ивана- Юрия заточили в темницу</a:t>
          </a:r>
          <a:endParaRPr lang="ru-RU" sz="1600" i="1" dirty="0"/>
        </a:p>
      </dgm:t>
    </dgm:pt>
    <dgm:pt modelId="{9CE0C3C2-6321-4E91-813E-3598370ED5F8}" type="parTrans" cxnId="{38F3F087-7AB4-4863-8B1B-C95750FC8BCE}">
      <dgm:prSet/>
      <dgm:spPr/>
      <dgm:t>
        <a:bodyPr/>
        <a:lstStyle/>
        <a:p>
          <a:endParaRPr lang="ru-RU"/>
        </a:p>
      </dgm:t>
    </dgm:pt>
    <dgm:pt modelId="{0A7B03C3-367E-4FAA-9819-0CC0ED8C4679}" type="sibTrans" cxnId="{38F3F087-7AB4-4863-8B1B-C95750FC8BCE}">
      <dgm:prSet/>
      <dgm:spPr/>
      <dgm:t>
        <a:bodyPr/>
        <a:lstStyle/>
        <a:p>
          <a:endParaRPr lang="ru-RU"/>
        </a:p>
      </dgm:t>
    </dgm:pt>
    <dgm:pt modelId="{2B0DDF0B-8F05-42D0-9D2A-6EE531DC0349}">
      <dgm:prSet phldrT="[Текст]" custT="1"/>
      <dgm:spPr/>
      <dgm:t>
        <a:bodyPr/>
        <a:lstStyle/>
        <a:p>
          <a:r>
            <a:rPr lang="ru-RU" sz="1600" i="1" dirty="0" smtClean="0"/>
            <a:t>Вскоре власть сосредотачивает в своих руках мать Ивана- Елена Глинская (1533-1538)</a:t>
          </a:r>
          <a:endParaRPr lang="ru-RU" sz="1600" i="1" dirty="0"/>
        </a:p>
      </dgm:t>
    </dgm:pt>
    <dgm:pt modelId="{BD6EDA98-62B0-4A27-BC30-77109DA668D0}" type="parTrans" cxnId="{163B1C9A-1289-4535-B337-8C69A12D744D}">
      <dgm:prSet/>
      <dgm:spPr/>
      <dgm:t>
        <a:bodyPr/>
        <a:lstStyle/>
        <a:p>
          <a:endParaRPr lang="ru-RU"/>
        </a:p>
      </dgm:t>
    </dgm:pt>
    <dgm:pt modelId="{6A6D0CF5-7693-44DB-AD03-4DC6AA62A84A}" type="sibTrans" cxnId="{163B1C9A-1289-4535-B337-8C69A12D744D}">
      <dgm:prSet/>
      <dgm:spPr/>
      <dgm:t>
        <a:bodyPr/>
        <a:lstStyle/>
        <a:p>
          <a:endParaRPr lang="ru-RU"/>
        </a:p>
      </dgm:t>
    </dgm:pt>
    <dgm:pt modelId="{F962DBDA-BA2D-4D87-94DD-1615A53D8FC7}" type="pres">
      <dgm:prSet presAssocID="{5025D559-277A-48DE-A295-932BADAF8D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F2374D-3D43-46E8-9B5D-6C5811DB491F}" type="pres">
      <dgm:prSet presAssocID="{8A793EB2-57D3-455B-AED0-C5570A265C11}" presName="parentLin" presStyleCnt="0"/>
      <dgm:spPr/>
    </dgm:pt>
    <dgm:pt modelId="{FDA0438F-9EBA-41A2-A0E4-BCF7BF4401AE}" type="pres">
      <dgm:prSet presAssocID="{8A793EB2-57D3-455B-AED0-C5570A265C1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4098CE1-1AB0-4AF0-A134-4AAB59C8C461}" type="pres">
      <dgm:prSet presAssocID="{8A793EB2-57D3-455B-AED0-C5570A265C1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62918-C492-4B97-A7C3-CA567DD77887}" type="pres">
      <dgm:prSet presAssocID="{8A793EB2-57D3-455B-AED0-C5570A265C11}" presName="negativeSpace" presStyleCnt="0"/>
      <dgm:spPr/>
    </dgm:pt>
    <dgm:pt modelId="{AE1750E3-A670-4D06-8171-4ED4204B986B}" type="pres">
      <dgm:prSet presAssocID="{8A793EB2-57D3-455B-AED0-C5570A265C11}" presName="childText" presStyleLbl="conFgAcc1" presStyleIdx="0" presStyleCnt="3">
        <dgm:presLayoutVars>
          <dgm:bulletEnabled val="1"/>
        </dgm:presLayoutVars>
      </dgm:prSet>
      <dgm:spPr/>
    </dgm:pt>
    <dgm:pt modelId="{DA44A272-4E10-40A3-A3CC-4C83794968FD}" type="pres">
      <dgm:prSet presAssocID="{4CE1D796-79BB-43CB-9BA7-F463F3EC2EB3}" presName="spaceBetweenRectangles" presStyleCnt="0"/>
      <dgm:spPr/>
    </dgm:pt>
    <dgm:pt modelId="{6B476A7C-0BE1-4E25-9807-62F276BB20AB}" type="pres">
      <dgm:prSet presAssocID="{8AB6971D-0A10-4A3D-85D5-6A4A70DD34F6}" presName="parentLin" presStyleCnt="0"/>
      <dgm:spPr/>
    </dgm:pt>
    <dgm:pt modelId="{E0776C35-B992-4359-A5AF-57EFC4A2C9F4}" type="pres">
      <dgm:prSet presAssocID="{8AB6971D-0A10-4A3D-85D5-6A4A70DD34F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23DA8F4-0C9E-4802-81E2-B535A86B2F1D}" type="pres">
      <dgm:prSet presAssocID="{8AB6971D-0A10-4A3D-85D5-6A4A70DD34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17BE7-BBF1-4BD7-855A-D2CB4696FA55}" type="pres">
      <dgm:prSet presAssocID="{8AB6971D-0A10-4A3D-85D5-6A4A70DD34F6}" presName="negativeSpace" presStyleCnt="0"/>
      <dgm:spPr/>
    </dgm:pt>
    <dgm:pt modelId="{C0869C42-6390-4BB8-BDC6-17F2FBB4D7FC}" type="pres">
      <dgm:prSet presAssocID="{8AB6971D-0A10-4A3D-85D5-6A4A70DD34F6}" presName="childText" presStyleLbl="conFgAcc1" presStyleIdx="1" presStyleCnt="3">
        <dgm:presLayoutVars>
          <dgm:bulletEnabled val="1"/>
        </dgm:presLayoutVars>
      </dgm:prSet>
      <dgm:spPr/>
    </dgm:pt>
    <dgm:pt modelId="{4D50D8E0-E136-4F21-B88F-740AFD2A79DE}" type="pres">
      <dgm:prSet presAssocID="{0A7B03C3-367E-4FAA-9819-0CC0ED8C4679}" presName="spaceBetweenRectangles" presStyleCnt="0"/>
      <dgm:spPr/>
    </dgm:pt>
    <dgm:pt modelId="{C454B04C-8031-4E0E-8C24-4BCC4580FC44}" type="pres">
      <dgm:prSet presAssocID="{2B0DDF0B-8F05-42D0-9D2A-6EE531DC0349}" presName="parentLin" presStyleCnt="0"/>
      <dgm:spPr/>
    </dgm:pt>
    <dgm:pt modelId="{057F4688-B1C0-436F-9F6A-B1E940E36524}" type="pres">
      <dgm:prSet presAssocID="{2B0DDF0B-8F05-42D0-9D2A-6EE531DC034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2FC1128-AE98-47CD-9C7E-54DABA3449DD}" type="pres">
      <dgm:prSet presAssocID="{2B0DDF0B-8F05-42D0-9D2A-6EE531DC03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6ECBB-1B6A-44DA-8F4C-425D9CBFAB54}" type="pres">
      <dgm:prSet presAssocID="{2B0DDF0B-8F05-42D0-9D2A-6EE531DC0349}" presName="negativeSpace" presStyleCnt="0"/>
      <dgm:spPr/>
    </dgm:pt>
    <dgm:pt modelId="{43906693-81D6-4C7A-99D7-74162421CE94}" type="pres">
      <dgm:prSet presAssocID="{2B0DDF0B-8F05-42D0-9D2A-6EE531DC034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63B1C9A-1289-4535-B337-8C69A12D744D}" srcId="{5025D559-277A-48DE-A295-932BADAF8D4E}" destId="{2B0DDF0B-8F05-42D0-9D2A-6EE531DC0349}" srcOrd="2" destOrd="0" parTransId="{BD6EDA98-62B0-4A27-BC30-77109DA668D0}" sibTransId="{6A6D0CF5-7693-44DB-AD03-4DC6AA62A84A}"/>
    <dgm:cxn modelId="{B8168BC6-FC40-4712-82F0-BFF5BA094B9C}" type="presOf" srcId="{5025D559-277A-48DE-A295-932BADAF8D4E}" destId="{F962DBDA-BA2D-4D87-94DD-1615A53D8FC7}" srcOrd="0" destOrd="0" presId="urn:microsoft.com/office/officeart/2005/8/layout/list1"/>
    <dgm:cxn modelId="{38F3F087-7AB4-4863-8B1B-C95750FC8BCE}" srcId="{5025D559-277A-48DE-A295-932BADAF8D4E}" destId="{8AB6971D-0A10-4A3D-85D5-6A4A70DD34F6}" srcOrd="1" destOrd="0" parTransId="{9CE0C3C2-6321-4E91-813E-3598370ED5F8}" sibTransId="{0A7B03C3-367E-4FAA-9819-0CC0ED8C4679}"/>
    <dgm:cxn modelId="{4E9D1F3D-04AE-4714-9D24-719E7DE9AEC5}" type="presOf" srcId="{2B0DDF0B-8F05-42D0-9D2A-6EE531DC0349}" destId="{057F4688-B1C0-436F-9F6A-B1E940E36524}" srcOrd="0" destOrd="0" presId="urn:microsoft.com/office/officeart/2005/8/layout/list1"/>
    <dgm:cxn modelId="{4909B1C5-5EE8-4B75-86B8-E0EB841567BF}" type="presOf" srcId="{8A793EB2-57D3-455B-AED0-C5570A265C11}" destId="{A4098CE1-1AB0-4AF0-A134-4AAB59C8C461}" srcOrd="1" destOrd="0" presId="urn:microsoft.com/office/officeart/2005/8/layout/list1"/>
    <dgm:cxn modelId="{46F6DA28-DCA9-48DF-B0B5-3738B910672E}" type="presOf" srcId="{8AB6971D-0A10-4A3D-85D5-6A4A70DD34F6}" destId="{E0776C35-B992-4359-A5AF-57EFC4A2C9F4}" srcOrd="0" destOrd="0" presId="urn:microsoft.com/office/officeart/2005/8/layout/list1"/>
    <dgm:cxn modelId="{490EAF81-F4FE-40D4-BDC2-B4197A752CF9}" srcId="{5025D559-277A-48DE-A295-932BADAF8D4E}" destId="{8A793EB2-57D3-455B-AED0-C5570A265C11}" srcOrd="0" destOrd="0" parTransId="{BA8FA259-D496-4DD0-B914-0009D0723FEE}" sibTransId="{4CE1D796-79BB-43CB-9BA7-F463F3EC2EB3}"/>
    <dgm:cxn modelId="{6EEE8E90-7045-4E60-ACE0-56A2E1241105}" type="presOf" srcId="{8A793EB2-57D3-455B-AED0-C5570A265C11}" destId="{FDA0438F-9EBA-41A2-A0E4-BCF7BF4401AE}" srcOrd="0" destOrd="0" presId="urn:microsoft.com/office/officeart/2005/8/layout/list1"/>
    <dgm:cxn modelId="{CDA35C6B-FDB7-4A77-89E8-B60BAC3F992B}" type="presOf" srcId="{2B0DDF0B-8F05-42D0-9D2A-6EE531DC0349}" destId="{82FC1128-AE98-47CD-9C7E-54DABA3449DD}" srcOrd="1" destOrd="0" presId="urn:microsoft.com/office/officeart/2005/8/layout/list1"/>
    <dgm:cxn modelId="{016D3163-B976-4DA0-BC69-74146BB68BFC}" type="presOf" srcId="{8AB6971D-0A10-4A3D-85D5-6A4A70DD34F6}" destId="{223DA8F4-0C9E-4802-81E2-B535A86B2F1D}" srcOrd="1" destOrd="0" presId="urn:microsoft.com/office/officeart/2005/8/layout/list1"/>
    <dgm:cxn modelId="{FC2D6BF4-18DB-4F22-8813-169831ECA9C4}" type="presParOf" srcId="{F962DBDA-BA2D-4D87-94DD-1615A53D8FC7}" destId="{CCF2374D-3D43-46E8-9B5D-6C5811DB491F}" srcOrd="0" destOrd="0" presId="urn:microsoft.com/office/officeart/2005/8/layout/list1"/>
    <dgm:cxn modelId="{B30F8D5F-13AE-4562-BA02-F29CEF4817DB}" type="presParOf" srcId="{CCF2374D-3D43-46E8-9B5D-6C5811DB491F}" destId="{FDA0438F-9EBA-41A2-A0E4-BCF7BF4401AE}" srcOrd="0" destOrd="0" presId="urn:microsoft.com/office/officeart/2005/8/layout/list1"/>
    <dgm:cxn modelId="{EAD2A936-2B42-455A-BEE7-5D5ED5ECE0E2}" type="presParOf" srcId="{CCF2374D-3D43-46E8-9B5D-6C5811DB491F}" destId="{A4098CE1-1AB0-4AF0-A134-4AAB59C8C461}" srcOrd="1" destOrd="0" presId="urn:microsoft.com/office/officeart/2005/8/layout/list1"/>
    <dgm:cxn modelId="{9DA0AFC4-FF6C-4479-85FC-959C0C6E9745}" type="presParOf" srcId="{F962DBDA-BA2D-4D87-94DD-1615A53D8FC7}" destId="{82362918-C492-4B97-A7C3-CA567DD77887}" srcOrd="1" destOrd="0" presId="urn:microsoft.com/office/officeart/2005/8/layout/list1"/>
    <dgm:cxn modelId="{FD1599EB-E81C-4186-B13D-A800EBAAFF75}" type="presParOf" srcId="{F962DBDA-BA2D-4D87-94DD-1615A53D8FC7}" destId="{AE1750E3-A670-4D06-8171-4ED4204B986B}" srcOrd="2" destOrd="0" presId="urn:microsoft.com/office/officeart/2005/8/layout/list1"/>
    <dgm:cxn modelId="{39A7BE3C-4B62-4398-BC67-F914B7ECA491}" type="presParOf" srcId="{F962DBDA-BA2D-4D87-94DD-1615A53D8FC7}" destId="{DA44A272-4E10-40A3-A3CC-4C83794968FD}" srcOrd="3" destOrd="0" presId="urn:microsoft.com/office/officeart/2005/8/layout/list1"/>
    <dgm:cxn modelId="{C40496DF-8723-4EB2-94C8-D4C87766A3D2}" type="presParOf" srcId="{F962DBDA-BA2D-4D87-94DD-1615A53D8FC7}" destId="{6B476A7C-0BE1-4E25-9807-62F276BB20AB}" srcOrd="4" destOrd="0" presId="urn:microsoft.com/office/officeart/2005/8/layout/list1"/>
    <dgm:cxn modelId="{C1C6B92C-EF9F-4EC3-8B36-4DCF535EC594}" type="presParOf" srcId="{6B476A7C-0BE1-4E25-9807-62F276BB20AB}" destId="{E0776C35-B992-4359-A5AF-57EFC4A2C9F4}" srcOrd="0" destOrd="0" presId="urn:microsoft.com/office/officeart/2005/8/layout/list1"/>
    <dgm:cxn modelId="{725C42E6-EB72-4FE9-9E35-AD3A96C01F64}" type="presParOf" srcId="{6B476A7C-0BE1-4E25-9807-62F276BB20AB}" destId="{223DA8F4-0C9E-4802-81E2-B535A86B2F1D}" srcOrd="1" destOrd="0" presId="urn:microsoft.com/office/officeart/2005/8/layout/list1"/>
    <dgm:cxn modelId="{21A64752-5FF1-4485-833A-ED36C980F8B5}" type="presParOf" srcId="{F962DBDA-BA2D-4D87-94DD-1615A53D8FC7}" destId="{1AB17BE7-BBF1-4BD7-855A-D2CB4696FA55}" srcOrd="5" destOrd="0" presId="urn:microsoft.com/office/officeart/2005/8/layout/list1"/>
    <dgm:cxn modelId="{5EBC99FE-B5C2-4FB6-8977-54A5E04CD9DA}" type="presParOf" srcId="{F962DBDA-BA2D-4D87-94DD-1615A53D8FC7}" destId="{C0869C42-6390-4BB8-BDC6-17F2FBB4D7FC}" srcOrd="6" destOrd="0" presId="urn:microsoft.com/office/officeart/2005/8/layout/list1"/>
    <dgm:cxn modelId="{6F6FF8E7-51DF-4C4F-B2EC-8836976BD05E}" type="presParOf" srcId="{F962DBDA-BA2D-4D87-94DD-1615A53D8FC7}" destId="{4D50D8E0-E136-4F21-B88F-740AFD2A79DE}" srcOrd="7" destOrd="0" presId="urn:microsoft.com/office/officeart/2005/8/layout/list1"/>
    <dgm:cxn modelId="{BCB45465-04D6-4D4B-8032-21C1682A9C1A}" type="presParOf" srcId="{F962DBDA-BA2D-4D87-94DD-1615A53D8FC7}" destId="{C454B04C-8031-4E0E-8C24-4BCC4580FC44}" srcOrd="8" destOrd="0" presId="urn:microsoft.com/office/officeart/2005/8/layout/list1"/>
    <dgm:cxn modelId="{FDBF535A-08BD-467D-87B1-44C1C8AD7EA9}" type="presParOf" srcId="{C454B04C-8031-4E0E-8C24-4BCC4580FC44}" destId="{057F4688-B1C0-436F-9F6A-B1E940E36524}" srcOrd="0" destOrd="0" presId="urn:microsoft.com/office/officeart/2005/8/layout/list1"/>
    <dgm:cxn modelId="{C7085735-34AA-43E8-A2F6-DC47303AE132}" type="presParOf" srcId="{C454B04C-8031-4E0E-8C24-4BCC4580FC44}" destId="{82FC1128-AE98-47CD-9C7E-54DABA3449DD}" srcOrd="1" destOrd="0" presId="urn:microsoft.com/office/officeart/2005/8/layout/list1"/>
    <dgm:cxn modelId="{4A61397C-2FFC-4914-BAFF-B828739462E2}" type="presParOf" srcId="{F962DBDA-BA2D-4D87-94DD-1615A53D8FC7}" destId="{82C6ECBB-1B6A-44DA-8F4C-425D9CBFAB54}" srcOrd="9" destOrd="0" presId="urn:microsoft.com/office/officeart/2005/8/layout/list1"/>
    <dgm:cxn modelId="{7AA98D5A-1AD7-42A3-8D6B-CC668ED8B7B0}" type="presParOf" srcId="{F962DBDA-BA2D-4D87-94DD-1615A53D8FC7}" destId="{43906693-81D6-4C7A-99D7-74162421CE94}" srcOrd="10" destOrd="0" presId="urn:microsoft.com/office/officeart/2005/8/layout/list1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D78416B-028B-49E6-AFFE-09BFE4CF0924}" type="doc">
      <dgm:prSet loTypeId="urn:microsoft.com/office/officeart/2005/8/layout/list1" loCatId="list" qsTypeId="urn:microsoft.com/office/officeart/2005/8/quickstyle/simple1#55" qsCatId="simple" csTypeId="urn:microsoft.com/office/officeart/2005/8/colors/accent1_2#55" csCatId="accent1" phldr="1"/>
      <dgm:spPr/>
      <dgm:t>
        <a:bodyPr/>
        <a:lstStyle/>
        <a:p>
          <a:endParaRPr lang="ru-RU"/>
        </a:p>
      </dgm:t>
    </dgm:pt>
    <dgm:pt modelId="{7289C51A-B5FD-4452-9F7A-841B39A47164}">
      <dgm:prSet phldrT="[Текст]" custT="1"/>
      <dgm:spPr/>
      <dgm:t>
        <a:bodyPr/>
        <a:lstStyle/>
        <a:p>
          <a:r>
            <a:rPr lang="ru-RU" sz="1600" i="1" dirty="0" smtClean="0"/>
            <a:t>1) Финансовая реформа (вводилась единая денежная единица- московский рубль; появление монеты, которая обозначала одну сотую рубля- копейка. </a:t>
          </a:r>
          <a:endParaRPr lang="ru-RU" sz="1600" i="1" dirty="0"/>
        </a:p>
      </dgm:t>
    </dgm:pt>
    <dgm:pt modelId="{9F252899-1F1F-4453-83A1-1B4412B7C21F}" type="parTrans" cxnId="{21824001-ED62-45AC-9706-B7CFDB2B36B6}">
      <dgm:prSet/>
      <dgm:spPr/>
      <dgm:t>
        <a:bodyPr/>
        <a:lstStyle/>
        <a:p>
          <a:endParaRPr lang="ru-RU"/>
        </a:p>
      </dgm:t>
    </dgm:pt>
    <dgm:pt modelId="{660E969D-9E3F-4254-841E-3D65A917F4B5}" type="sibTrans" cxnId="{21824001-ED62-45AC-9706-B7CFDB2B36B6}">
      <dgm:prSet/>
      <dgm:spPr/>
      <dgm:t>
        <a:bodyPr/>
        <a:lstStyle/>
        <a:p>
          <a:endParaRPr lang="ru-RU"/>
        </a:p>
      </dgm:t>
    </dgm:pt>
    <dgm:pt modelId="{4E6CBF4B-29F0-42B5-87AE-6156B0202F98}">
      <dgm:prSet phldrT="[Текст]" custT="1"/>
      <dgm:spPr/>
      <dgm:t>
        <a:bodyPr/>
        <a:lstStyle/>
        <a:p>
          <a:r>
            <a:rPr lang="ru-RU" sz="1600" i="1" dirty="0" smtClean="0"/>
            <a:t>Денежная система: 1 рубль = 100 копеек; полтина = 50 копеек; </a:t>
          </a:r>
          <a:r>
            <a:rPr lang="ru-RU" sz="1600" i="1" dirty="0" err="1" smtClean="0"/>
            <a:t>полуполтина</a:t>
          </a:r>
          <a:r>
            <a:rPr lang="ru-RU" sz="1600" i="1" dirty="0" smtClean="0"/>
            <a:t> = 25 копеек; гривна = 10 копеек; алтын = 3 копейки </a:t>
          </a:r>
          <a:r>
            <a:rPr lang="ru-RU" sz="1600" b="1" i="1" u="sng" dirty="0" smtClean="0"/>
            <a:t>1534 г</a:t>
          </a:r>
          <a:r>
            <a:rPr lang="ru-RU" sz="1600" i="1" dirty="0" smtClean="0"/>
            <a:t>. </a:t>
          </a:r>
          <a:r>
            <a:rPr lang="ru-RU" sz="1600" i="1" u="sng" dirty="0" smtClean="0"/>
            <a:t>Создание монетного двора</a:t>
          </a:r>
          <a:endParaRPr lang="ru-RU" sz="1600" i="1" u="sng" dirty="0"/>
        </a:p>
      </dgm:t>
    </dgm:pt>
    <dgm:pt modelId="{4709E32D-97BD-4FA8-AE04-BAE9C066DA4A}" type="parTrans" cxnId="{635B0E59-0126-467E-A311-3C19BDD4E984}">
      <dgm:prSet/>
      <dgm:spPr/>
      <dgm:t>
        <a:bodyPr/>
        <a:lstStyle/>
        <a:p>
          <a:endParaRPr lang="ru-RU"/>
        </a:p>
      </dgm:t>
    </dgm:pt>
    <dgm:pt modelId="{A9FE69FC-5062-4473-B4D2-FAF8CDA2F9F1}" type="sibTrans" cxnId="{635B0E59-0126-467E-A311-3C19BDD4E984}">
      <dgm:prSet/>
      <dgm:spPr/>
      <dgm:t>
        <a:bodyPr/>
        <a:lstStyle/>
        <a:p>
          <a:endParaRPr lang="ru-RU"/>
        </a:p>
      </dgm:t>
    </dgm:pt>
    <dgm:pt modelId="{9729264B-8443-44BA-A4CD-EFB0E293B72D}">
      <dgm:prSet phldrT="[Текст]" custT="1"/>
      <dgm:spPr/>
      <dgm:t>
        <a:bodyPr/>
        <a:lstStyle/>
        <a:p>
          <a:r>
            <a:rPr lang="ru-RU" sz="1600" i="1" dirty="0" smtClean="0"/>
            <a:t>2) Расправилась с Андреем Старицким (удельный князь, который мог претендовать на престол государства)</a:t>
          </a:r>
          <a:endParaRPr lang="ru-RU" sz="1600" i="1" dirty="0"/>
        </a:p>
      </dgm:t>
    </dgm:pt>
    <dgm:pt modelId="{88C51DE6-723E-42D6-9EE1-450CD33802DE}" type="parTrans" cxnId="{D05F42E8-5D97-4C14-BD85-0F6D53B80EB4}">
      <dgm:prSet/>
      <dgm:spPr/>
      <dgm:t>
        <a:bodyPr/>
        <a:lstStyle/>
        <a:p>
          <a:endParaRPr lang="ru-RU"/>
        </a:p>
      </dgm:t>
    </dgm:pt>
    <dgm:pt modelId="{F8298867-7117-43F9-B143-3BEE5A4D3F26}" type="sibTrans" cxnId="{D05F42E8-5D97-4C14-BD85-0F6D53B80EB4}">
      <dgm:prSet/>
      <dgm:spPr/>
      <dgm:t>
        <a:bodyPr/>
        <a:lstStyle/>
        <a:p>
          <a:endParaRPr lang="ru-RU"/>
        </a:p>
      </dgm:t>
    </dgm:pt>
    <dgm:pt modelId="{26541357-FDC6-45C4-BDD7-9243FACC43E6}" type="pres">
      <dgm:prSet presAssocID="{CD78416B-028B-49E6-AFFE-09BFE4CF09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37081-D12D-47AB-AA29-A4FA7A593C15}" type="pres">
      <dgm:prSet presAssocID="{7289C51A-B5FD-4452-9F7A-841B39A47164}" presName="parentLin" presStyleCnt="0"/>
      <dgm:spPr/>
    </dgm:pt>
    <dgm:pt modelId="{4D8C6D0F-C971-4040-B669-4AF3C824789D}" type="pres">
      <dgm:prSet presAssocID="{7289C51A-B5FD-4452-9F7A-841B39A4716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D61B0C3-B06E-47FB-A681-B26F64FFCFE8}" type="pres">
      <dgm:prSet presAssocID="{7289C51A-B5FD-4452-9F7A-841B39A471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30590-4D58-44EC-8503-F481662D0394}" type="pres">
      <dgm:prSet presAssocID="{7289C51A-B5FD-4452-9F7A-841B39A47164}" presName="negativeSpace" presStyleCnt="0"/>
      <dgm:spPr/>
    </dgm:pt>
    <dgm:pt modelId="{057FF945-5C24-411F-8BB9-353B29237AF1}" type="pres">
      <dgm:prSet presAssocID="{7289C51A-B5FD-4452-9F7A-841B39A47164}" presName="childText" presStyleLbl="conFgAcc1" presStyleIdx="0" presStyleCnt="3">
        <dgm:presLayoutVars>
          <dgm:bulletEnabled val="1"/>
        </dgm:presLayoutVars>
      </dgm:prSet>
      <dgm:spPr/>
    </dgm:pt>
    <dgm:pt modelId="{012EE907-1055-41AA-9B0E-8CE6C5640646}" type="pres">
      <dgm:prSet presAssocID="{660E969D-9E3F-4254-841E-3D65A917F4B5}" presName="spaceBetweenRectangles" presStyleCnt="0"/>
      <dgm:spPr/>
    </dgm:pt>
    <dgm:pt modelId="{683AED0D-47DC-4929-B08C-3A9213B078F4}" type="pres">
      <dgm:prSet presAssocID="{4E6CBF4B-29F0-42B5-87AE-6156B0202F98}" presName="parentLin" presStyleCnt="0"/>
      <dgm:spPr/>
    </dgm:pt>
    <dgm:pt modelId="{A29332BB-BE73-4F25-A3EF-B7AD9CEE00FA}" type="pres">
      <dgm:prSet presAssocID="{4E6CBF4B-29F0-42B5-87AE-6156B0202F9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1DD00EA-8466-4218-B0BD-AF2E6B820D66}" type="pres">
      <dgm:prSet presAssocID="{4E6CBF4B-29F0-42B5-87AE-6156B0202F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0E203-53D7-425B-99A5-3790442B79DC}" type="pres">
      <dgm:prSet presAssocID="{4E6CBF4B-29F0-42B5-87AE-6156B0202F98}" presName="negativeSpace" presStyleCnt="0"/>
      <dgm:spPr/>
    </dgm:pt>
    <dgm:pt modelId="{7F25EBE8-813F-4A5F-B499-86E8FDA891E6}" type="pres">
      <dgm:prSet presAssocID="{4E6CBF4B-29F0-42B5-87AE-6156B0202F98}" presName="childText" presStyleLbl="conFgAcc1" presStyleIdx="1" presStyleCnt="3">
        <dgm:presLayoutVars>
          <dgm:bulletEnabled val="1"/>
        </dgm:presLayoutVars>
      </dgm:prSet>
      <dgm:spPr/>
    </dgm:pt>
    <dgm:pt modelId="{1316BE1D-C2A2-4210-BED0-A861252A0EBD}" type="pres">
      <dgm:prSet presAssocID="{A9FE69FC-5062-4473-B4D2-FAF8CDA2F9F1}" presName="spaceBetweenRectangles" presStyleCnt="0"/>
      <dgm:spPr/>
    </dgm:pt>
    <dgm:pt modelId="{3F49160D-1721-4DF4-B5D0-0124B4A3EC0E}" type="pres">
      <dgm:prSet presAssocID="{9729264B-8443-44BA-A4CD-EFB0E293B72D}" presName="parentLin" presStyleCnt="0"/>
      <dgm:spPr/>
    </dgm:pt>
    <dgm:pt modelId="{270ED217-6C92-46AA-A3FA-E29FB9A9655B}" type="pres">
      <dgm:prSet presAssocID="{9729264B-8443-44BA-A4CD-EFB0E293B72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F1DC687-C016-4A0E-B65F-5E2A390B3ABC}" type="pres">
      <dgm:prSet presAssocID="{9729264B-8443-44BA-A4CD-EFB0E293B7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EAFB9-1A49-4DBD-9569-F8466E3EC019}" type="pres">
      <dgm:prSet presAssocID="{9729264B-8443-44BA-A4CD-EFB0E293B72D}" presName="negativeSpace" presStyleCnt="0"/>
      <dgm:spPr/>
    </dgm:pt>
    <dgm:pt modelId="{D47AC9BA-5803-499D-AD45-83C372399A87}" type="pres">
      <dgm:prSet presAssocID="{9729264B-8443-44BA-A4CD-EFB0E293B7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C887F0-4537-43BA-B8CA-3767196A3DE2}" type="presOf" srcId="{4E6CBF4B-29F0-42B5-87AE-6156B0202F98}" destId="{A29332BB-BE73-4F25-A3EF-B7AD9CEE00FA}" srcOrd="0" destOrd="0" presId="urn:microsoft.com/office/officeart/2005/8/layout/list1"/>
    <dgm:cxn modelId="{BA7AE673-0D48-4404-A94F-82971D0F220B}" type="presOf" srcId="{9729264B-8443-44BA-A4CD-EFB0E293B72D}" destId="{270ED217-6C92-46AA-A3FA-E29FB9A9655B}" srcOrd="0" destOrd="0" presId="urn:microsoft.com/office/officeart/2005/8/layout/list1"/>
    <dgm:cxn modelId="{635B0E59-0126-467E-A311-3C19BDD4E984}" srcId="{CD78416B-028B-49E6-AFFE-09BFE4CF0924}" destId="{4E6CBF4B-29F0-42B5-87AE-6156B0202F98}" srcOrd="1" destOrd="0" parTransId="{4709E32D-97BD-4FA8-AE04-BAE9C066DA4A}" sibTransId="{A9FE69FC-5062-4473-B4D2-FAF8CDA2F9F1}"/>
    <dgm:cxn modelId="{4C2218A1-1203-4DF9-BFA8-BAFCE3B58678}" type="presOf" srcId="{7289C51A-B5FD-4452-9F7A-841B39A47164}" destId="{4D8C6D0F-C971-4040-B669-4AF3C824789D}" srcOrd="0" destOrd="0" presId="urn:microsoft.com/office/officeart/2005/8/layout/list1"/>
    <dgm:cxn modelId="{172AC741-5C90-4591-BB1A-FAB2AE398515}" type="presOf" srcId="{7289C51A-B5FD-4452-9F7A-841B39A47164}" destId="{2D61B0C3-B06E-47FB-A681-B26F64FFCFE8}" srcOrd="1" destOrd="0" presId="urn:microsoft.com/office/officeart/2005/8/layout/list1"/>
    <dgm:cxn modelId="{21824001-ED62-45AC-9706-B7CFDB2B36B6}" srcId="{CD78416B-028B-49E6-AFFE-09BFE4CF0924}" destId="{7289C51A-B5FD-4452-9F7A-841B39A47164}" srcOrd="0" destOrd="0" parTransId="{9F252899-1F1F-4453-83A1-1B4412B7C21F}" sibTransId="{660E969D-9E3F-4254-841E-3D65A917F4B5}"/>
    <dgm:cxn modelId="{C4E2AB59-CE3D-49E9-80A5-E5EB20AB01E9}" type="presOf" srcId="{CD78416B-028B-49E6-AFFE-09BFE4CF0924}" destId="{26541357-FDC6-45C4-BDD7-9243FACC43E6}" srcOrd="0" destOrd="0" presId="urn:microsoft.com/office/officeart/2005/8/layout/list1"/>
    <dgm:cxn modelId="{D05F42E8-5D97-4C14-BD85-0F6D53B80EB4}" srcId="{CD78416B-028B-49E6-AFFE-09BFE4CF0924}" destId="{9729264B-8443-44BA-A4CD-EFB0E293B72D}" srcOrd="2" destOrd="0" parTransId="{88C51DE6-723E-42D6-9EE1-450CD33802DE}" sibTransId="{F8298867-7117-43F9-B143-3BEE5A4D3F26}"/>
    <dgm:cxn modelId="{62D504A9-E7C5-4144-8C1A-07F232F1238C}" type="presOf" srcId="{4E6CBF4B-29F0-42B5-87AE-6156B0202F98}" destId="{61DD00EA-8466-4218-B0BD-AF2E6B820D66}" srcOrd="1" destOrd="0" presId="urn:microsoft.com/office/officeart/2005/8/layout/list1"/>
    <dgm:cxn modelId="{39D74899-F954-49F5-B966-E205C350C143}" type="presOf" srcId="{9729264B-8443-44BA-A4CD-EFB0E293B72D}" destId="{CF1DC687-C016-4A0E-B65F-5E2A390B3ABC}" srcOrd="1" destOrd="0" presId="urn:microsoft.com/office/officeart/2005/8/layout/list1"/>
    <dgm:cxn modelId="{235DA201-2576-47E9-A729-D2F7B70DD6CE}" type="presParOf" srcId="{26541357-FDC6-45C4-BDD7-9243FACC43E6}" destId="{6D637081-D12D-47AB-AA29-A4FA7A593C15}" srcOrd="0" destOrd="0" presId="urn:microsoft.com/office/officeart/2005/8/layout/list1"/>
    <dgm:cxn modelId="{B116AD0A-715F-4A54-A753-C057A0C79F6F}" type="presParOf" srcId="{6D637081-D12D-47AB-AA29-A4FA7A593C15}" destId="{4D8C6D0F-C971-4040-B669-4AF3C824789D}" srcOrd="0" destOrd="0" presId="urn:microsoft.com/office/officeart/2005/8/layout/list1"/>
    <dgm:cxn modelId="{F48895FC-C7CB-44C2-8D58-589C9B734E0A}" type="presParOf" srcId="{6D637081-D12D-47AB-AA29-A4FA7A593C15}" destId="{2D61B0C3-B06E-47FB-A681-B26F64FFCFE8}" srcOrd="1" destOrd="0" presId="urn:microsoft.com/office/officeart/2005/8/layout/list1"/>
    <dgm:cxn modelId="{3E3AF5FB-A0B7-41E1-AF32-6653D0D66C86}" type="presParOf" srcId="{26541357-FDC6-45C4-BDD7-9243FACC43E6}" destId="{5EB30590-4D58-44EC-8503-F481662D0394}" srcOrd="1" destOrd="0" presId="urn:microsoft.com/office/officeart/2005/8/layout/list1"/>
    <dgm:cxn modelId="{4BFB3EC9-896A-4714-B46E-C3C2AA562527}" type="presParOf" srcId="{26541357-FDC6-45C4-BDD7-9243FACC43E6}" destId="{057FF945-5C24-411F-8BB9-353B29237AF1}" srcOrd="2" destOrd="0" presId="urn:microsoft.com/office/officeart/2005/8/layout/list1"/>
    <dgm:cxn modelId="{9C9A1328-FF98-4813-882C-717BA08B7B40}" type="presParOf" srcId="{26541357-FDC6-45C4-BDD7-9243FACC43E6}" destId="{012EE907-1055-41AA-9B0E-8CE6C5640646}" srcOrd="3" destOrd="0" presId="urn:microsoft.com/office/officeart/2005/8/layout/list1"/>
    <dgm:cxn modelId="{EA4C8743-B19C-4EF7-A21D-342590AEA912}" type="presParOf" srcId="{26541357-FDC6-45C4-BDD7-9243FACC43E6}" destId="{683AED0D-47DC-4929-B08C-3A9213B078F4}" srcOrd="4" destOrd="0" presId="urn:microsoft.com/office/officeart/2005/8/layout/list1"/>
    <dgm:cxn modelId="{87CD3B11-3B1C-4FCC-9045-02AA5183CFB8}" type="presParOf" srcId="{683AED0D-47DC-4929-B08C-3A9213B078F4}" destId="{A29332BB-BE73-4F25-A3EF-B7AD9CEE00FA}" srcOrd="0" destOrd="0" presId="urn:microsoft.com/office/officeart/2005/8/layout/list1"/>
    <dgm:cxn modelId="{EE06762E-2168-48EF-A854-84737912B602}" type="presParOf" srcId="{683AED0D-47DC-4929-B08C-3A9213B078F4}" destId="{61DD00EA-8466-4218-B0BD-AF2E6B820D66}" srcOrd="1" destOrd="0" presId="urn:microsoft.com/office/officeart/2005/8/layout/list1"/>
    <dgm:cxn modelId="{4BA209CA-66EB-4836-A33E-6CA7889D779E}" type="presParOf" srcId="{26541357-FDC6-45C4-BDD7-9243FACC43E6}" destId="{E2D0E203-53D7-425B-99A5-3790442B79DC}" srcOrd="5" destOrd="0" presId="urn:microsoft.com/office/officeart/2005/8/layout/list1"/>
    <dgm:cxn modelId="{C30A93C8-5F92-4B2F-833D-180109E208E2}" type="presParOf" srcId="{26541357-FDC6-45C4-BDD7-9243FACC43E6}" destId="{7F25EBE8-813F-4A5F-B499-86E8FDA891E6}" srcOrd="6" destOrd="0" presId="urn:microsoft.com/office/officeart/2005/8/layout/list1"/>
    <dgm:cxn modelId="{CC914CE7-E0AC-4DE1-84EA-4BBD09D9B404}" type="presParOf" srcId="{26541357-FDC6-45C4-BDD7-9243FACC43E6}" destId="{1316BE1D-C2A2-4210-BED0-A861252A0EBD}" srcOrd="7" destOrd="0" presId="urn:microsoft.com/office/officeart/2005/8/layout/list1"/>
    <dgm:cxn modelId="{604EF1A9-3435-4584-B67D-A49608037FBA}" type="presParOf" srcId="{26541357-FDC6-45C4-BDD7-9243FACC43E6}" destId="{3F49160D-1721-4DF4-B5D0-0124B4A3EC0E}" srcOrd="8" destOrd="0" presId="urn:microsoft.com/office/officeart/2005/8/layout/list1"/>
    <dgm:cxn modelId="{327D8983-08E0-4B04-9D79-0137D3BCF279}" type="presParOf" srcId="{3F49160D-1721-4DF4-B5D0-0124B4A3EC0E}" destId="{270ED217-6C92-46AA-A3FA-E29FB9A9655B}" srcOrd="0" destOrd="0" presId="urn:microsoft.com/office/officeart/2005/8/layout/list1"/>
    <dgm:cxn modelId="{C8B62C0D-CA97-496C-9D4C-F3082E839A9A}" type="presParOf" srcId="{3F49160D-1721-4DF4-B5D0-0124B4A3EC0E}" destId="{CF1DC687-C016-4A0E-B65F-5E2A390B3ABC}" srcOrd="1" destOrd="0" presId="urn:microsoft.com/office/officeart/2005/8/layout/list1"/>
    <dgm:cxn modelId="{48747FFF-185F-4296-962C-4E793D9551CD}" type="presParOf" srcId="{26541357-FDC6-45C4-BDD7-9243FACC43E6}" destId="{FC8EAFB9-1A49-4DBD-9569-F8466E3EC019}" srcOrd="9" destOrd="0" presId="urn:microsoft.com/office/officeart/2005/8/layout/list1"/>
    <dgm:cxn modelId="{E8081B97-2CED-44AB-8989-41BF2505C529}" type="presParOf" srcId="{26541357-FDC6-45C4-BDD7-9243FACC43E6}" destId="{D47AC9BA-5803-499D-AD45-83C372399A87}" srcOrd="10" destOrd="0" presId="urn:microsoft.com/office/officeart/2005/8/layout/list1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F1BE9C3-3C6B-4396-975C-59425F263D9A}" type="doc">
      <dgm:prSet loTypeId="urn:microsoft.com/office/officeart/2005/8/layout/list1" loCatId="list" qsTypeId="urn:microsoft.com/office/officeart/2005/8/quickstyle/simple1#56" qsCatId="simple" csTypeId="urn:microsoft.com/office/officeart/2005/8/colors/accent1_2#56" csCatId="accent1" phldr="1"/>
      <dgm:spPr/>
      <dgm:t>
        <a:bodyPr/>
        <a:lstStyle/>
        <a:p>
          <a:endParaRPr lang="ru-RU"/>
        </a:p>
      </dgm:t>
    </dgm:pt>
    <dgm:pt modelId="{3D8AFC3E-66A6-41EF-8501-4D928C1F017C}">
      <dgm:prSet phldrT="[Текст]" custT="1"/>
      <dgm:spPr/>
      <dgm:t>
        <a:bodyPr/>
        <a:lstStyle/>
        <a:p>
          <a:r>
            <a:rPr lang="ru-RU" sz="1600" i="1" dirty="0" smtClean="0"/>
            <a:t>Вскоре Елена Глинская умирает (была отравлена боярами, что в дальнейшем скажется на ненависти Ивана </a:t>
          </a:r>
          <a:r>
            <a:rPr lang="en-US" sz="1600" i="1" dirty="0" smtClean="0"/>
            <a:t>IV</a:t>
          </a:r>
          <a:r>
            <a:rPr lang="ru-RU" sz="1600" i="1" dirty="0" smtClean="0"/>
            <a:t> боярам)</a:t>
          </a:r>
          <a:endParaRPr lang="ru-RU" sz="1600" i="1" dirty="0"/>
        </a:p>
      </dgm:t>
    </dgm:pt>
    <dgm:pt modelId="{A56DAAB7-B02D-4EBF-A204-CEB63D863A22}" type="parTrans" cxnId="{91EB70DE-04A6-4C05-A4A2-DB78F49D4872}">
      <dgm:prSet/>
      <dgm:spPr/>
      <dgm:t>
        <a:bodyPr/>
        <a:lstStyle/>
        <a:p>
          <a:endParaRPr lang="ru-RU"/>
        </a:p>
      </dgm:t>
    </dgm:pt>
    <dgm:pt modelId="{C61898BD-5763-4A5B-A9AE-71A6A2DF42A8}" type="sibTrans" cxnId="{91EB70DE-04A6-4C05-A4A2-DB78F49D4872}">
      <dgm:prSet/>
      <dgm:spPr/>
      <dgm:t>
        <a:bodyPr/>
        <a:lstStyle/>
        <a:p>
          <a:endParaRPr lang="ru-RU"/>
        </a:p>
      </dgm:t>
    </dgm:pt>
    <dgm:pt modelId="{D16E8326-5E46-467B-AC74-814D265206B2}">
      <dgm:prSet phldrT="[Текст]" custT="1"/>
      <dgm:spPr/>
      <dgm:t>
        <a:bodyPr/>
        <a:lstStyle/>
        <a:p>
          <a:r>
            <a:rPr lang="ru-RU" sz="1400" i="1" dirty="0" smtClean="0"/>
            <a:t>На власть ввиду малолетства Ивана вновь претендуют бояре, что ведет к борьбе между ними, Иван </a:t>
          </a:r>
          <a:r>
            <a:rPr lang="en-US" sz="1400" i="1" dirty="0" smtClean="0"/>
            <a:t>IV</a:t>
          </a:r>
          <a:r>
            <a:rPr lang="ru-RU" sz="1400" i="1" dirty="0" smtClean="0"/>
            <a:t> становится свидетелем данного действа (гибнут его близкие люди, а малолетнем царе зреет ненависть к боярам)</a:t>
          </a:r>
          <a:endParaRPr lang="ru-RU" sz="1400" i="1" dirty="0"/>
        </a:p>
      </dgm:t>
    </dgm:pt>
    <dgm:pt modelId="{F8B717CE-1680-405F-9D8A-4E9C50836E89}" type="parTrans" cxnId="{A605EC4C-3616-4A4C-834A-80E55A19EFB4}">
      <dgm:prSet/>
      <dgm:spPr/>
      <dgm:t>
        <a:bodyPr/>
        <a:lstStyle/>
        <a:p>
          <a:endParaRPr lang="ru-RU"/>
        </a:p>
      </dgm:t>
    </dgm:pt>
    <dgm:pt modelId="{996E3889-7C9E-4362-9E46-A21B0C0E8CBB}" type="sibTrans" cxnId="{A605EC4C-3616-4A4C-834A-80E55A19EFB4}">
      <dgm:prSet/>
      <dgm:spPr/>
      <dgm:t>
        <a:bodyPr/>
        <a:lstStyle/>
        <a:p>
          <a:endParaRPr lang="ru-RU"/>
        </a:p>
      </dgm:t>
    </dgm:pt>
    <dgm:pt modelId="{5664A002-6BD8-4F48-B650-53EED92194DF}">
      <dgm:prSet phldrT="[Текст]" custT="1"/>
      <dgm:spPr/>
      <dgm:t>
        <a:bodyPr/>
        <a:lstStyle/>
        <a:p>
          <a:r>
            <a:rPr lang="ru-RU" sz="1600" b="1" i="1" u="sng" dirty="0" smtClean="0"/>
            <a:t>Самостоятельное правление. Венчание на царство.</a:t>
          </a:r>
          <a:endParaRPr lang="ru-RU" sz="1600" b="0" i="1" u="none" dirty="0" smtClean="0"/>
        </a:p>
        <a:p>
          <a:r>
            <a:rPr lang="ru-RU" sz="1600" b="0" i="1" u="none" dirty="0" smtClean="0"/>
            <a:t>16 января 1547 г. В Успенском соборе венчание на царство (венчал на царство митрополит </a:t>
          </a:r>
          <a:r>
            <a:rPr lang="ru-RU" sz="1600" b="0" i="1" u="none" dirty="0" err="1" smtClean="0"/>
            <a:t>Макарий</a:t>
          </a:r>
          <a:r>
            <a:rPr lang="ru-RU" sz="1600" b="0" i="1" u="none" dirty="0" smtClean="0"/>
            <a:t>) Иван </a:t>
          </a:r>
          <a:r>
            <a:rPr lang="en-US" sz="1600" b="0" i="1" u="none" dirty="0" smtClean="0"/>
            <a:t>IV</a:t>
          </a:r>
          <a:r>
            <a:rPr lang="ru-RU" sz="1600" b="0" i="1" u="none" dirty="0" smtClean="0"/>
            <a:t> становится первым </a:t>
          </a:r>
          <a:r>
            <a:rPr lang="ru-RU" sz="1600" b="0" i="1" u="none" dirty="0" err="1" smtClean="0"/>
            <a:t>боговенчанным</a:t>
          </a:r>
          <a:r>
            <a:rPr lang="ru-RU" sz="1600" b="0" i="1" u="none" dirty="0" smtClean="0"/>
            <a:t> царем</a:t>
          </a:r>
          <a:endParaRPr lang="ru-RU" sz="1600" b="1" i="1" u="sng" dirty="0"/>
        </a:p>
      </dgm:t>
    </dgm:pt>
    <dgm:pt modelId="{A91701C6-8C9A-4DAD-9EE9-C11E4B1CACDC}" type="parTrans" cxnId="{050DD32E-6A88-4D52-81F6-36F65A20A3C0}">
      <dgm:prSet/>
      <dgm:spPr/>
      <dgm:t>
        <a:bodyPr/>
        <a:lstStyle/>
        <a:p>
          <a:endParaRPr lang="ru-RU"/>
        </a:p>
      </dgm:t>
    </dgm:pt>
    <dgm:pt modelId="{5C097822-5D1B-4047-8BDA-83D7C22D35C5}" type="sibTrans" cxnId="{050DD32E-6A88-4D52-81F6-36F65A20A3C0}">
      <dgm:prSet/>
      <dgm:spPr/>
      <dgm:t>
        <a:bodyPr/>
        <a:lstStyle/>
        <a:p>
          <a:endParaRPr lang="ru-RU"/>
        </a:p>
      </dgm:t>
    </dgm:pt>
    <dgm:pt modelId="{233EF9B4-7B7A-4E99-B4A8-800BED648DA7}" type="pres">
      <dgm:prSet presAssocID="{5F1BE9C3-3C6B-4396-975C-59425F263D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A3BCD8-809D-4310-BF9E-1D0D1E9FC5F9}" type="pres">
      <dgm:prSet presAssocID="{3D8AFC3E-66A6-41EF-8501-4D928C1F017C}" presName="parentLin" presStyleCnt="0"/>
      <dgm:spPr/>
    </dgm:pt>
    <dgm:pt modelId="{201D92B7-70AB-45C1-BFFE-BA63F17EB2ED}" type="pres">
      <dgm:prSet presAssocID="{3D8AFC3E-66A6-41EF-8501-4D928C1F017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B491D6-C386-483D-BA7D-0611DAD08B2F}" type="pres">
      <dgm:prSet presAssocID="{3D8AFC3E-66A6-41EF-8501-4D928C1F01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2C236-D270-4DED-8974-A9C98F5FAD62}" type="pres">
      <dgm:prSet presAssocID="{3D8AFC3E-66A6-41EF-8501-4D928C1F017C}" presName="negativeSpace" presStyleCnt="0"/>
      <dgm:spPr/>
    </dgm:pt>
    <dgm:pt modelId="{8347CA87-CD26-4237-88DD-FC805BDAABC5}" type="pres">
      <dgm:prSet presAssocID="{3D8AFC3E-66A6-41EF-8501-4D928C1F017C}" presName="childText" presStyleLbl="conFgAcc1" presStyleIdx="0" presStyleCnt="3">
        <dgm:presLayoutVars>
          <dgm:bulletEnabled val="1"/>
        </dgm:presLayoutVars>
      </dgm:prSet>
      <dgm:spPr/>
    </dgm:pt>
    <dgm:pt modelId="{241BBE30-2F85-4689-91BD-5E6E96B028EE}" type="pres">
      <dgm:prSet presAssocID="{C61898BD-5763-4A5B-A9AE-71A6A2DF42A8}" presName="spaceBetweenRectangles" presStyleCnt="0"/>
      <dgm:spPr/>
    </dgm:pt>
    <dgm:pt modelId="{28121E09-893C-425B-B52F-C7EC58C4FE67}" type="pres">
      <dgm:prSet presAssocID="{D16E8326-5E46-467B-AC74-814D265206B2}" presName="parentLin" presStyleCnt="0"/>
      <dgm:spPr/>
    </dgm:pt>
    <dgm:pt modelId="{A28876FF-5BAA-4432-82EC-3CB483302152}" type="pres">
      <dgm:prSet presAssocID="{D16E8326-5E46-467B-AC74-814D265206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07B36A-5EE3-418C-A1C7-55678A3CEEC4}" type="pres">
      <dgm:prSet presAssocID="{D16E8326-5E46-467B-AC74-814D265206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4DE91-6FCE-4A4A-8419-B836C06881EE}" type="pres">
      <dgm:prSet presAssocID="{D16E8326-5E46-467B-AC74-814D265206B2}" presName="negativeSpace" presStyleCnt="0"/>
      <dgm:spPr/>
    </dgm:pt>
    <dgm:pt modelId="{94E24340-0937-494D-BC9D-73A528CE7571}" type="pres">
      <dgm:prSet presAssocID="{D16E8326-5E46-467B-AC74-814D265206B2}" presName="childText" presStyleLbl="conFgAcc1" presStyleIdx="1" presStyleCnt="3">
        <dgm:presLayoutVars>
          <dgm:bulletEnabled val="1"/>
        </dgm:presLayoutVars>
      </dgm:prSet>
      <dgm:spPr/>
    </dgm:pt>
    <dgm:pt modelId="{1AB112BB-DED1-4BB3-952D-9098E6D31668}" type="pres">
      <dgm:prSet presAssocID="{996E3889-7C9E-4362-9E46-A21B0C0E8CBB}" presName="spaceBetweenRectangles" presStyleCnt="0"/>
      <dgm:spPr/>
    </dgm:pt>
    <dgm:pt modelId="{9705CA78-D973-4616-82BF-FE495895CD47}" type="pres">
      <dgm:prSet presAssocID="{5664A002-6BD8-4F48-B650-53EED92194DF}" presName="parentLin" presStyleCnt="0"/>
      <dgm:spPr/>
    </dgm:pt>
    <dgm:pt modelId="{08399EB4-0330-4A50-8CCA-60779D7AA8E5}" type="pres">
      <dgm:prSet presAssocID="{5664A002-6BD8-4F48-B650-53EED92194D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CB407A7-BFD4-444F-A904-F1F94C049C1E}" type="pres">
      <dgm:prSet presAssocID="{5664A002-6BD8-4F48-B650-53EED92194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6D49C-361E-4420-A580-60BD8F62C335}" type="pres">
      <dgm:prSet presAssocID="{5664A002-6BD8-4F48-B650-53EED92194DF}" presName="negativeSpace" presStyleCnt="0"/>
      <dgm:spPr/>
    </dgm:pt>
    <dgm:pt modelId="{7AA14A05-EADB-4246-B716-3E859376FA66}" type="pres">
      <dgm:prSet presAssocID="{5664A002-6BD8-4F48-B650-53EED92194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01BF09-C235-4B67-BCE8-A6F032136EE4}" type="presOf" srcId="{5F1BE9C3-3C6B-4396-975C-59425F263D9A}" destId="{233EF9B4-7B7A-4E99-B4A8-800BED648DA7}" srcOrd="0" destOrd="0" presId="urn:microsoft.com/office/officeart/2005/8/layout/list1"/>
    <dgm:cxn modelId="{3166CC40-609A-45E7-8832-F099BBDEC32D}" type="presOf" srcId="{D16E8326-5E46-467B-AC74-814D265206B2}" destId="{A28876FF-5BAA-4432-82EC-3CB483302152}" srcOrd="0" destOrd="0" presId="urn:microsoft.com/office/officeart/2005/8/layout/list1"/>
    <dgm:cxn modelId="{050DD32E-6A88-4D52-81F6-36F65A20A3C0}" srcId="{5F1BE9C3-3C6B-4396-975C-59425F263D9A}" destId="{5664A002-6BD8-4F48-B650-53EED92194DF}" srcOrd="2" destOrd="0" parTransId="{A91701C6-8C9A-4DAD-9EE9-C11E4B1CACDC}" sibTransId="{5C097822-5D1B-4047-8BDA-83D7C22D35C5}"/>
    <dgm:cxn modelId="{5DBF5F50-D0C3-4BBB-BE7A-F4B27664BE45}" type="presOf" srcId="{D16E8326-5E46-467B-AC74-814D265206B2}" destId="{C107B36A-5EE3-418C-A1C7-55678A3CEEC4}" srcOrd="1" destOrd="0" presId="urn:microsoft.com/office/officeart/2005/8/layout/list1"/>
    <dgm:cxn modelId="{E2C93B8E-975F-46BA-9223-4093A44B94C6}" type="presOf" srcId="{5664A002-6BD8-4F48-B650-53EED92194DF}" destId="{08399EB4-0330-4A50-8CCA-60779D7AA8E5}" srcOrd="0" destOrd="0" presId="urn:microsoft.com/office/officeart/2005/8/layout/list1"/>
    <dgm:cxn modelId="{A605EC4C-3616-4A4C-834A-80E55A19EFB4}" srcId="{5F1BE9C3-3C6B-4396-975C-59425F263D9A}" destId="{D16E8326-5E46-467B-AC74-814D265206B2}" srcOrd="1" destOrd="0" parTransId="{F8B717CE-1680-405F-9D8A-4E9C50836E89}" sibTransId="{996E3889-7C9E-4362-9E46-A21B0C0E8CBB}"/>
    <dgm:cxn modelId="{91EB70DE-04A6-4C05-A4A2-DB78F49D4872}" srcId="{5F1BE9C3-3C6B-4396-975C-59425F263D9A}" destId="{3D8AFC3E-66A6-41EF-8501-4D928C1F017C}" srcOrd="0" destOrd="0" parTransId="{A56DAAB7-B02D-4EBF-A204-CEB63D863A22}" sibTransId="{C61898BD-5763-4A5B-A9AE-71A6A2DF42A8}"/>
    <dgm:cxn modelId="{1D140130-15E1-443B-BD8A-6F26FC66D598}" type="presOf" srcId="{3D8AFC3E-66A6-41EF-8501-4D928C1F017C}" destId="{AFB491D6-C386-483D-BA7D-0611DAD08B2F}" srcOrd="1" destOrd="0" presId="urn:microsoft.com/office/officeart/2005/8/layout/list1"/>
    <dgm:cxn modelId="{79C51451-EA9C-475B-A8A5-97E3C0A0BCEC}" type="presOf" srcId="{5664A002-6BD8-4F48-B650-53EED92194DF}" destId="{0CB407A7-BFD4-444F-A904-F1F94C049C1E}" srcOrd="1" destOrd="0" presId="urn:microsoft.com/office/officeart/2005/8/layout/list1"/>
    <dgm:cxn modelId="{9BCBA437-A024-4F13-B100-1E055672A5BB}" type="presOf" srcId="{3D8AFC3E-66A6-41EF-8501-4D928C1F017C}" destId="{201D92B7-70AB-45C1-BFFE-BA63F17EB2ED}" srcOrd="0" destOrd="0" presId="urn:microsoft.com/office/officeart/2005/8/layout/list1"/>
    <dgm:cxn modelId="{8E2B76B4-ADE5-4B3F-BFF7-559B1EB2AB27}" type="presParOf" srcId="{233EF9B4-7B7A-4E99-B4A8-800BED648DA7}" destId="{08A3BCD8-809D-4310-BF9E-1D0D1E9FC5F9}" srcOrd="0" destOrd="0" presId="urn:microsoft.com/office/officeart/2005/8/layout/list1"/>
    <dgm:cxn modelId="{E52635E7-4D29-44C7-86E4-33CE72D0560D}" type="presParOf" srcId="{08A3BCD8-809D-4310-BF9E-1D0D1E9FC5F9}" destId="{201D92B7-70AB-45C1-BFFE-BA63F17EB2ED}" srcOrd="0" destOrd="0" presId="urn:microsoft.com/office/officeart/2005/8/layout/list1"/>
    <dgm:cxn modelId="{DE08C2BC-630C-4CAF-B41F-B1B133AEDE87}" type="presParOf" srcId="{08A3BCD8-809D-4310-BF9E-1D0D1E9FC5F9}" destId="{AFB491D6-C386-483D-BA7D-0611DAD08B2F}" srcOrd="1" destOrd="0" presId="urn:microsoft.com/office/officeart/2005/8/layout/list1"/>
    <dgm:cxn modelId="{EB932A48-29B2-475C-8E82-4844D38748CF}" type="presParOf" srcId="{233EF9B4-7B7A-4E99-B4A8-800BED648DA7}" destId="{7BD2C236-D270-4DED-8974-A9C98F5FAD62}" srcOrd="1" destOrd="0" presId="urn:microsoft.com/office/officeart/2005/8/layout/list1"/>
    <dgm:cxn modelId="{5452D017-6EF1-4210-A3FA-6DC822C20F14}" type="presParOf" srcId="{233EF9B4-7B7A-4E99-B4A8-800BED648DA7}" destId="{8347CA87-CD26-4237-88DD-FC805BDAABC5}" srcOrd="2" destOrd="0" presId="urn:microsoft.com/office/officeart/2005/8/layout/list1"/>
    <dgm:cxn modelId="{9E321464-6A3E-4E03-AB71-B46638F716F8}" type="presParOf" srcId="{233EF9B4-7B7A-4E99-B4A8-800BED648DA7}" destId="{241BBE30-2F85-4689-91BD-5E6E96B028EE}" srcOrd="3" destOrd="0" presId="urn:microsoft.com/office/officeart/2005/8/layout/list1"/>
    <dgm:cxn modelId="{6D64F1CC-6660-49CB-9104-FC6CB5F22FB8}" type="presParOf" srcId="{233EF9B4-7B7A-4E99-B4A8-800BED648DA7}" destId="{28121E09-893C-425B-B52F-C7EC58C4FE67}" srcOrd="4" destOrd="0" presId="urn:microsoft.com/office/officeart/2005/8/layout/list1"/>
    <dgm:cxn modelId="{8B98CF4C-F889-4B06-AC34-F4951E63D806}" type="presParOf" srcId="{28121E09-893C-425B-B52F-C7EC58C4FE67}" destId="{A28876FF-5BAA-4432-82EC-3CB483302152}" srcOrd="0" destOrd="0" presId="urn:microsoft.com/office/officeart/2005/8/layout/list1"/>
    <dgm:cxn modelId="{ABDF6F4B-D1CC-47DC-990D-11EAA3909B6A}" type="presParOf" srcId="{28121E09-893C-425B-B52F-C7EC58C4FE67}" destId="{C107B36A-5EE3-418C-A1C7-55678A3CEEC4}" srcOrd="1" destOrd="0" presId="urn:microsoft.com/office/officeart/2005/8/layout/list1"/>
    <dgm:cxn modelId="{0636514D-D694-44AA-AAE4-D94B5391947D}" type="presParOf" srcId="{233EF9B4-7B7A-4E99-B4A8-800BED648DA7}" destId="{43E4DE91-6FCE-4A4A-8419-B836C06881EE}" srcOrd="5" destOrd="0" presId="urn:microsoft.com/office/officeart/2005/8/layout/list1"/>
    <dgm:cxn modelId="{7D382C20-852B-4F3C-B3D1-C39318AD589F}" type="presParOf" srcId="{233EF9B4-7B7A-4E99-B4A8-800BED648DA7}" destId="{94E24340-0937-494D-BC9D-73A528CE7571}" srcOrd="6" destOrd="0" presId="urn:microsoft.com/office/officeart/2005/8/layout/list1"/>
    <dgm:cxn modelId="{F5D2D36D-EA69-4089-9EAD-8AD7886E2E0A}" type="presParOf" srcId="{233EF9B4-7B7A-4E99-B4A8-800BED648DA7}" destId="{1AB112BB-DED1-4BB3-952D-9098E6D31668}" srcOrd="7" destOrd="0" presId="urn:microsoft.com/office/officeart/2005/8/layout/list1"/>
    <dgm:cxn modelId="{94F3B067-23CA-4D3B-AAE9-B2DB65010F83}" type="presParOf" srcId="{233EF9B4-7B7A-4E99-B4A8-800BED648DA7}" destId="{9705CA78-D973-4616-82BF-FE495895CD47}" srcOrd="8" destOrd="0" presId="urn:microsoft.com/office/officeart/2005/8/layout/list1"/>
    <dgm:cxn modelId="{64851253-53B1-4592-A152-1B4D4A7C8E64}" type="presParOf" srcId="{9705CA78-D973-4616-82BF-FE495895CD47}" destId="{08399EB4-0330-4A50-8CCA-60779D7AA8E5}" srcOrd="0" destOrd="0" presId="urn:microsoft.com/office/officeart/2005/8/layout/list1"/>
    <dgm:cxn modelId="{AF27F422-D1FE-458E-9C3D-3CF9D88BAC81}" type="presParOf" srcId="{9705CA78-D973-4616-82BF-FE495895CD47}" destId="{0CB407A7-BFD4-444F-A904-F1F94C049C1E}" srcOrd="1" destOrd="0" presId="urn:microsoft.com/office/officeart/2005/8/layout/list1"/>
    <dgm:cxn modelId="{FBF4A985-007C-40DC-A0E7-596A5745F94F}" type="presParOf" srcId="{233EF9B4-7B7A-4E99-B4A8-800BED648DA7}" destId="{4C76D49C-361E-4420-A580-60BD8F62C335}" srcOrd="9" destOrd="0" presId="urn:microsoft.com/office/officeart/2005/8/layout/list1"/>
    <dgm:cxn modelId="{41185357-9705-4D19-BC0B-D25E0CFB9F7B}" type="presParOf" srcId="{233EF9B4-7B7A-4E99-B4A8-800BED648DA7}" destId="{7AA14A05-EADB-4246-B716-3E859376FA66}" srcOrd="10" destOrd="0" presId="urn:microsoft.com/office/officeart/2005/8/layout/list1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CDC68D7-27F9-4D3A-86A7-C581B51EB430}" type="doc">
      <dgm:prSet loTypeId="urn:microsoft.com/office/officeart/2005/8/layout/list1" loCatId="list" qsTypeId="urn:microsoft.com/office/officeart/2005/8/quickstyle/simple1#57" qsCatId="simple" csTypeId="urn:microsoft.com/office/officeart/2005/8/colors/accent1_2#57" csCatId="accent1" phldr="1"/>
      <dgm:spPr/>
      <dgm:t>
        <a:bodyPr/>
        <a:lstStyle/>
        <a:p>
          <a:endParaRPr lang="ru-RU"/>
        </a:p>
      </dgm:t>
    </dgm:pt>
    <dgm:pt modelId="{A3128E35-210A-4B1E-9972-D5F97646A17B}">
      <dgm:prSet phldrT="[Текст]" custT="1"/>
      <dgm:spPr/>
      <dgm:t>
        <a:bodyPr/>
        <a:lstStyle/>
        <a:p>
          <a:r>
            <a:rPr lang="ru-RU" sz="1600" i="1" dirty="0" smtClean="0"/>
            <a:t>Установление сильной централизованной власти (требовалось установить сильную централизованную власть из-за боярского своеволия, экономического упадка страны)</a:t>
          </a:r>
          <a:endParaRPr lang="ru-RU" sz="1600" i="1" dirty="0"/>
        </a:p>
      </dgm:t>
    </dgm:pt>
    <dgm:pt modelId="{B382F14E-6EFE-4D3D-ACC8-D97BCDDA6A2D}" type="parTrans" cxnId="{B8DB3E20-99F0-4D6A-96E5-4A4BE8B1A3FF}">
      <dgm:prSet/>
      <dgm:spPr/>
      <dgm:t>
        <a:bodyPr/>
        <a:lstStyle/>
        <a:p>
          <a:endParaRPr lang="ru-RU"/>
        </a:p>
      </dgm:t>
    </dgm:pt>
    <dgm:pt modelId="{D37C48AE-FAB3-4B4E-BC9D-80C6198A1D88}" type="sibTrans" cxnId="{B8DB3E20-99F0-4D6A-96E5-4A4BE8B1A3FF}">
      <dgm:prSet/>
      <dgm:spPr/>
      <dgm:t>
        <a:bodyPr/>
        <a:lstStyle/>
        <a:p>
          <a:endParaRPr lang="ru-RU"/>
        </a:p>
      </dgm:t>
    </dgm:pt>
    <dgm:pt modelId="{8CACEB2D-B737-4798-9D52-98D95A49C21F}">
      <dgm:prSet phldrT="[Текст]" custT="1"/>
      <dgm:spPr/>
      <dgm:t>
        <a:bodyPr/>
        <a:lstStyle/>
        <a:p>
          <a:r>
            <a:rPr lang="ru-RU" sz="1600" i="1" dirty="0" smtClean="0"/>
            <a:t>Опорой царя становится избранная рада (совещательный орган под руководством боярина Адашева) </a:t>
          </a:r>
          <a:r>
            <a:rPr lang="ru-RU" sz="1600" b="1" i="1" u="sng" dirty="0" smtClean="0"/>
            <a:t>Реформы царя и избранной рады </a:t>
          </a:r>
          <a:r>
            <a:rPr lang="ru-RU" sz="1600" i="1" dirty="0" smtClean="0"/>
            <a:t>(направлены на создание сильного централизованного государства)</a:t>
          </a:r>
          <a:endParaRPr lang="ru-RU" sz="1600" i="1" dirty="0"/>
        </a:p>
      </dgm:t>
    </dgm:pt>
    <dgm:pt modelId="{C5B96E19-86ED-465C-9450-BD1D214D3309}" type="parTrans" cxnId="{A32748C6-C139-445F-8A78-2F5E0B7FF3CA}">
      <dgm:prSet/>
      <dgm:spPr/>
      <dgm:t>
        <a:bodyPr/>
        <a:lstStyle/>
        <a:p>
          <a:endParaRPr lang="ru-RU"/>
        </a:p>
      </dgm:t>
    </dgm:pt>
    <dgm:pt modelId="{3D708D45-9B13-408A-AF1C-408BA28FAB8F}" type="sibTrans" cxnId="{A32748C6-C139-445F-8A78-2F5E0B7FF3CA}">
      <dgm:prSet/>
      <dgm:spPr/>
      <dgm:t>
        <a:bodyPr/>
        <a:lstStyle/>
        <a:p>
          <a:endParaRPr lang="ru-RU"/>
        </a:p>
      </dgm:t>
    </dgm:pt>
    <dgm:pt modelId="{B3747D32-AB74-4331-AB5B-78FE25EA8B8C}">
      <dgm:prSet phldrT="[Текст]" custT="1"/>
      <dgm:spPr/>
      <dgm:t>
        <a:bodyPr/>
        <a:lstStyle/>
        <a:p>
          <a:r>
            <a:rPr lang="ru-RU" sz="1600" i="1" dirty="0" smtClean="0"/>
            <a:t>1) </a:t>
          </a:r>
          <a:r>
            <a:rPr lang="ru-RU" sz="1600" b="1" i="1" u="sng" dirty="0" smtClean="0"/>
            <a:t>1549 г. Земский собор- </a:t>
          </a:r>
          <a:r>
            <a:rPr lang="ru-RU" sz="1600" i="1" dirty="0" smtClean="0"/>
            <a:t>собрание представителей всех слоев населения государства (на соборе царь обвиняет бояр в своеволии, обещает охранять население от произвола бояр)</a:t>
          </a:r>
          <a:endParaRPr lang="ru-RU" sz="1600" i="1" dirty="0"/>
        </a:p>
      </dgm:t>
    </dgm:pt>
    <dgm:pt modelId="{346DB105-EF93-4804-ACAA-4FF34D837F31}" type="parTrans" cxnId="{4905189B-11E9-4AD7-90BF-88EACF845850}">
      <dgm:prSet/>
      <dgm:spPr/>
      <dgm:t>
        <a:bodyPr/>
        <a:lstStyle/>
        <a:p>
          <a:endParaRPr lang="ru-RU"/>
        </a:p>
      </dgm:t>
    </dgm:pt>
    <dgm:pt modelId="{243D3813-C477-4333-B975-EB5E1524D5D1}" type="sibTrans" cxnId="{4905189B-11E9-4AD7-90BF-88EACF845850}">
      <dgm:prSet/>
      <dgm:spPr/>
      <dgm:t>
        <a:bodyPr/>
        <a:lstStyle/>
        <a:p>
          <a:endParaRPr lang="ru-RU"/>
        </a:p>
      </dgm:t>
    </dgm:pt>
    <dgm:pt modelId="{33A89D59-F52C-4190-8444-6819D852AC91}" type="pres">
      <dgm:prSet presAssocID="{3CDC68D7-27F9-4D3A-86A7-C581B51EB4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1FE4D1-E75A-45E5-9526-6451E939CFEA}" type="pres">
      <dgm:prSet presAssocID="{A3128E35-210A-4B1E-9972-D5F97646A17B}" presName="parentLin" presStyleCnt="0"/>
      <dgm:spPr/>
    </dgm:pt>
    <dgm:pt modelId="{79BA5FB0-8CC1-454C-BCCF-F06C30BC7865}" type="pres">
      <dgm:prSet presAssocID="{A3128E35-210A-4B1E-9972-D5F97646A17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00EE1D3-B937-4329-88B3-3A810F28A1E0}" type="pres">
      <dgm:prSet presAssocID="{A3128E35-210A-4B1E-9972-D5F97646A17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FDB45-538A-420C-8F9A-F678E9C3EA6D}" type="pres">
      <dgm:prSet presAssocID="{A3128E35-210A-4B1E-9972-D5F97646A17B}" presName="negativeSpace" presStyleCnt="0"/>
      <dgm:spPr/>
    </dgm:pt>
    <dgm:pt modelId="{9D607F76-CBD5-49C8-9217-6EDB69531042}" type="pres">
      <dgm:prSet presAssocID="{A3128E35-210A-4B1E-9972-D5F97646A17B}" presName="childText" presStyleLbl="conFgAcc1" presStyleIdx="0" presStyleCnt="3">
        <dgm:presLayoutVars>
          <dgm:bulletEnabled val="1"/>
        </dgm:presLayoutVars>
      </dgm:prSet>
      <dgm:spPr/>
    </dgm:pt>
    <dgm:pt modelId="{9EB54B21-CE9E-409B-BB0F-C75C583E065A}" type="pres">
      <dgm:prSet presAssocID="{D37C48AE-FAB3-4B4E-BC9D-80C6198A1D88}" presName="spaceBetweenRectangles" presStyleCnt="0"/>
      <dgm:spPr/>
    </dgm:pt>
    <dgm:pt modelId="{F7C86296-2070-499C-89F6-A971EF9D8B12}" type="pres">
      <dgm:prSet presAssocID="{8CACEB2D-B737-4798-9D52-98D95A49C21F}" presName="parentLin" presStyleCnt="0"/>
      <dgm:spPr/>
    </dgm:pt>
    <dgm:pt modelId="{E45B695D-AE6F-4201-8ABC-26E2E62513C0}" type="pres">
      <dgm:prSet presAssocID="{8CACEB2D-B737-4798-9D52-98D95A49C2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26509DD-B9A2-4EC1-97C7-976475C32CC2}" type="pres">
      <dgm:prSet presAssocID="{8CACEB2D-B737-4798-9D52-98D95A49C2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FF47B-E78C-4375-B46A-B9C434762EF7}" type="pres">
      <dgm:prSet presAssocID="{8CACEB2D-B737-4798-9D52-98D95A49C21F}" presName="negativeSpace" presStyleCnt="0"/>
      <dgm:spPr/>
    </dgm:pt>
    <dgm:pt modelId="{247CB403-65E7-487C-89E0-C7C0C52D460C}" type="pres">
      <dgm:prSet presAssocID="{8CACEB2D-B737-4798-9D52-98D95A49C21F}" presName="childText" presStyleLbl="conFgAcc1" presStyleIdx="1" presStyleCnt="3">
        <dgm:presLayoutVars>
          <dgm:bulletEnabled val="1"/>
        </dgm:presLayoutVars>
      </dgm:prSet>
      <dgm:spPr/>
    </dgm:pt>
    <dgm:pt modelId="{6414C232-458A-4BE3-89A2-F85BFECCF0A3}" type="pres">
      <dgm:prSet presAssocID="{3D708D45-9B13-408A-AF1C-408BA28FAB8F}" presName="spaceBetweenRectangles" presStyleCnt="0"/>
      <dgm:spPr/>
    </dgm:pt>
    <dgm:pt modelId="{3F787084-6C4A-4A96-90EE-92AE5FE8010C}" type="pres">
      <dgm:prSet presAssocID="{B3747D32-AB74-4331-AB5B-78FE25EA8B8C}" presName="parentLin" presStyleCnt="0"/>
      <dgm:spPr/>
    </dgm:pt>
    <dgm:pt modelId="{1F2F82FA-2688-4EB9-B49F-FF07023BC1ED}" type="pres">
      <dgm:prSet presAssocID="{B3747D32-AB74-4331-AB5B-78FE25EA8B8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75583DE-47AF-4592-BFC4-F07CF0B69C27}" type="pres">
      <dgm:prSet presAssocID="{B3747D32-AB74-4331-AB5B-78FE25EA8B8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E1B7-E5E4-472D-B20F-20341AA2AD23}" type="pres">
      <dgm:prSet presAssocID="{B3747D32-AB74-4331-AB5B-78FE25EA8B8C}" presName="negativeSpace" presStyleCnt="0"/>
      <dgm:spPr/>
    </dgm:pt>
    <dgm:pt modelId="{820B5052-98D2-4D58-97B7-F387D3D32A73}" type="pres">
      <dgm:prSet presAssocID="{B3747D32-AB74-4331-AB5B-78FE25EA8B8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6479C29-4D72-4FD7-BE2F-B84D1212DF2B}" type="presOf" srcId="{A3128E35-210A-4B1E-9972-D5F97646A17B}" destId="{79BA5FB0-8CC1-454C-BCCF-F06C30BC7865}" srcOrd="0" destOrd="0" presId="urn:microsoft.com/office/officeart/2005/8/layout/list1"/>
    <dgm:cxn modelId="{A32748C6-C139-445F-8A78-2F5E0B7FF3CA}" srcId="{3CDC68D7-27F9-4D3A-86A7-C581B51EB430}" destId="{8CACEB2D-B737-4798-9D52-98D95A49C21F}" srcOrd="1" destOrd="0" parTransId="{C5B96E19-86ED-465C-9450-BD1D214D3309}" sibTransId="{3D708D45-9B13-408A-AF1C-408BA28FAB8F}"/>
    <dgm:cxn modelId="{528DA85D-0940-4D2E-9405-152E6F6F8390}" type="presOf" srcId="{A3128E35-210A-4B1E-9972-D5F97646A17B}" destId="{400EE1D3-B937-4329-88B3-3A810F28A1E0}" srcOrd="1" destOrd="0" presId="urn:microsoft.com/office/officeart/2005/8/layout/list1"/>
    <dgm:cxn modelId="{4905189B-11E9-4AD7-90BF-88EACF845850}" srcId="{3CDC68D7-27F9-4D3A-86A7-C581B51EB430}" destId="{B3747D32-AB74-4331-AB5B-78FE25EA8B8C}" srcOrd="2" destOrd="0" parTransId="{346DB105-EF93-4804-ACAA-4FF34D837F31}" sibTransId="{243D3813-C477-4333-B975-EB5E1524D5D1}"/>
    <dgm:cxn modelId="{6139BAE1-9F21-4F32-A009-D1B2FFB0604B}" type="presOf" srcId="{B3747D32-AB74-4331-AB5B-78FE25EA8B8C}" destId="{1F2F82FA-2688-4EB9-B49F-FF07023BC1ED}" srcOrd="0" destOrd="0" presId="urn:microsoft.com/office/officeart/2005/8/layout/list1"/>
    <dgm:cxn modelId="{58919AAB-EF6F-42A9-8E0F-88C623488330}" type="presOf" srcId="{B3747D32-AB74-4331-AB5B-78FE25EA8B8C}" destId="{675583DE-47AF-4592-BFC4-F07CF0B69C27}" srcOrd="1" destOrd="0" presId="urn:microsoft.com/office/officeart/2005/8/layout/list1"/>
    <dgm:cxn modelId="{608E9A11-6B3B-4CA3-9122-FF3213F2C639}" type="presOf" srcId="{3CDC68D7-27F9-4D3A-86A7-C581B51EB430}" destId="{33A89D59-F52C-4190-8444-6819D852AC91}" srcOrd="0" destOrd="0" presId="urn:microsoft.com/office/officeart/2005/8/layout/list1"/>
    <dgm:cxn modelId="{41F7956E-9162-4DBE-9960-336886221EB6}" type="presOf" srcId="{8CACEB2D-B737-4798-9D52-98D95A49C21F}" destId="{426509DD-B9A2-4EC1-97C7-976475C32CC2}" srcOrd="1" destOrd="0" presId="urn:microsoft.com/office/officeart/2005/8/layout/list1"/>
    <dgm:cxn modelId="{B8DB3E20-99F0-4D6A-96E5-4A4BE8B1A3FF}" srcId="{3CDC68D7-27F9-4D3A-86A7-C581B51EB430}" destId="{A3128E35-210A-4B1E-9972-D5F97646A17B}" srcOrd="0" destOrd="0" parTransId="{B382F14E-6EFE-4D3D-ACC8-D97BCDDA6A2D}" sibTransId="{D37C48AE-FAB3-4B4E-BC9D-80C6198A1D88}"/>
    <dgm:cxn modelId="{E58D359A-BCA5-4D6A-9373-A11284470D95}" type="presOf" srcId="{8CACEB2D-B737-4798-9D52-98D95A49C21F}" destId="{E45B695D-AE6F-4201-8ABC-26E2E62513C0}" srcOrd="0" destOrd="0" presId="urn:microsoft.com/office/officeart/2005/8/layout/list1"/>
    <dgm:cxn modelId="{C534EF44-D1AB-46BC-9904-8830E2B8D0F9}" type="presParOf" srcId="{33A89D59-F52C-4190-8444-6819D852AC91}" destId="{071FE4D1-E75A-45E5-9526-6451E939CFEA}" srcOrd="0" destOrd="0" presId="urn:microsoft.com/office/officeart/2005/8/layout/list1"/>
    <dgm:cxn modelId="{F4323524-D6ED-4783-A026-A3B6A2482ECE}" type="presParOf" srcId="{071FE4D1-E75A-45E5-9526-6451E939CFEA}" destId="{79BA5FB0-8CC1-454C-BCCF-F06C30BC7865}" srcOrd="0" destOrd="0" presId="urn:microsoft.com/office/officeart/2005/8/layout/list1"/>
    <dgm:cxn modelId="{5B2D50C6-20B8-47FC-97EC-B1FCD555BA5A}" type="presParOf" srcId="{071FE4D1-E75A-45E5-9526-6451E939CFEA}" destId="{400EE1D3-B937-4329-88B3-3A810F28A1E0}" srcOrd="1" destOrd="0" presId="urn:microsoft.com/office/officeart/2005/8/layout/list1"/>
    <dgm:cxn modelId="{D3C918BD-C993-439D-8688-A9CEFA16F7A2}" type="presParOf" srcId="{33A89D59-F52C-4190-8444-6819D852AC91}" destId="{C56FDB45-538A-420C-8F9A-F678E9C3EA6D}" srcOrd="1" destOrd="0" presId="urn:microsoft.com/office/officeart/2005/8/layout/list1"/>
    <dgm:cxn modelId="{FDFC8F9C-F35E-4491-98D4-9DEEB609539A}" type="presParOf" srcId="{33A89D59-F52C-4190-8444-6819D852AC91}" destId="{9D607F76-CBD5-49C8-9217-6EDB69531042}" srcOrd="2" destOrd="0" presId="urn:microsoft.com/office/officeart/2005/8/layout/list1"/>
    <dgm:cxn modelId="{14B3E836-4F30-421D-890D-7AD3996B08DB}" type="presParOf" srcId="{33A89D59-F52C-4190-8444-6819D852AC91}" destId="{9EB54B21-CE9E-409B-BB0F-C75C583E065A}" srcOrd="3" destOrd="0" presId="urn:microsoft.com/office/officeart/2005/8/layout/list1"/>
    <dgm:cxn modelId="{BB4FF5A3-8F32-4B72-B1B8-30FB4AC4576A}" type="presParOf" srcId="{33A89D59-F52C-4190-8444-6819D852AC91}" destId="{F7C86296-2070-499C-89F6-A971EF9D8B12}" srcOrd="4" destOrd="0" presId="urn:microsoft.com/office/officeart/2005/8/layout/list1"/>
    <dgm:cxn modelId="{B3D189DA-4396-4104-A603-B54CB5E428DA}" type="presParOf" srcId="{F7C86296-2070-499C-89F6-A971EF9D8B12}" destId="{E45B695D-AE6F-4201-8ABC-26E2E62513C0}" srcOrd="0" destOrd="0" presId="urn:microsoft.com/office/officeart/2005/8/layout/list1"/>
    <dgm:cxn modelId="{10DC55ED-0667-4D86-8DC9-92BA3A38E4C6}" type="presParOf" srcId="{F7C86296-2070-499C-89F6-A971EF9D8B12}" destId="{426509DD-B9A2-4EC1-97C7-976475C32CC2}" srcOrd="1" destOrd="0" presId="urn:microsoft.com/office/officeart/2005/8/layout/list1"/>
    <dgm:cxn modelId="{7C2CD1D1-2C0D-481E-AF85-C7AC5F9AC649}" type="presParOf" srcId="{33A89D59-F52C-4190-8444-6819D852AC91}" destId="{19AFF47B-E78C-4375-B46A-B9C434762EF7}" srcOrd="5" destOrd="0" presId="urn:microsoft.com/office/officeart/2005/8/layout/list1"/>
    <dgm:cxn modelId="{9A634E29-AFC0-4F22-A461-5D32E2218C49}" type="presParOf" srcId="{33A89D59-F52C-4190-8444-6819D852AC91}" destId="{247CB403-65E7-487C-89E0-C7C0C52D460C}" srcOrd="6" destOrd="0" presId="urn:microsoft.com/office/officeart/2005/8/layout/list1"/>
    <dgm:cxn modelId="{6D1D69A8-F96A-4715-AC4D-B29B1C52568B}" type="presParOf" srcId="{33A89D59-F52C-4190-8444-6819D852AC91}" destId="{6414C232-458A-4BE3-89A2-F85BFECCF0A3}" srcOrd="7" destOrd="0" presId="urn:microsoft.com/office/officeart/2005/8/layout/list1"/>
    <dgm:cxn modelId="{92661CC5-BC36-4CE9-882B-4C8193CF5873}" type="presParOf" srcId="{33A89D59-F52C-4190-8444-6819D852AC91}" destId="{3F787084-6C4A-4A96-90EE-92AE5FE8010C}" srcOrd="8" destOrd="0" presId="urn:microsoft.com/office/officeart/2005/8/layout/list1"/>
    <dgm:cxn modelId="{6C7D0904-1F6D-4C4A-A695-F56F80C4CAF3}" type="presParOf" srcId="{3F787084-6C4A-4A96-90EE-92AE5FE8010C}" destId="{1F2F82FA-2688-4EB9-B49F-FF07023BC1ED}" srcOrd="0" destOrd="0" presId="urn:microsoft.com/office/officeart/2005/8/layout/list1"/>
    <dgm:cxn modelId="{435F002C-C47F-4B93-961E-800F7B953E0F}" type="presParOf" srcId="{3F787084-6C4A-4A96-90EE-92AE5FE8010C}" destId="{675583DE-47AF-4592-BFC4-F07CF0B69C27}" srcOrd="1" destOrd="0" presId="urn:microsoft.com/office/officeart/2005/8/layout/list1"/>
    <dgm:cxn modelId="{A8E26A18-B440-41F5-ADEB-7562E9440416}" type="presParOf" srcId="{33A89D59-F52C-4190-8444-6819D852AC91}" destId="{D1A9E1B7-E5E4-472D-B20F-20341AA2AD23}" srcOrd="9" destOrd="0" presId="urn:microsoft.com/office/officeart/2005/8/layout/list1"/>
    <dgm:cxn modelId="{33003DB0-6367-4A5C-BF3E-A3865BD7ED14}" type="presParOf" srcId="{33A89D59-F52C-4190-8444-6819D852AC91}" destId="{820B5052-98D2-4D58-97B7-F387D3D32A73}" srcOrd="10" destOrd="0" presId="urn:microsoft.com/office/officeart/2005/8/layout/list1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5A673D4-255F-4CC3-BAA1-BB4D7B8D7A62}" type="doc">
      <dgm:prSet loTypeId="urn:microsoft.com/office/officeart/2005/8/layout/list1" loCatId="list" qsTypeId="urn:microsoft.com/office/officeart/2005/8/quickstyle/simple1#58" qsCatId="simple" csTypeId="urn:microsoft.com/office/officeart/2005/8/colors/accent1_2#58" csCatId="accent1" phldr="1"/>
      <dgm:spPr/>
      <dgm:t>
        <a:bodyPr/>
        <a:lstStyle/>
        <a:p>
          <a:endParaRPr lang="ru-RU"/>
        </a:p>
      </dgm:t>
    </dgm:pt>
    <dgm:pt modelId="{C0827FBA-DC07-4597-A23A-1EFC75C6B72F}">
      <dgm:prSet phldrT="[Текст]" custT="1"/>
      <dgm:spPr/>
      <dgm:t>
        <a:bodyPr/>
        <a:lstStyle/>
        <a:p>
          <a:r>
            <a:rPr lang="ru-RU" sz="1400" i="1" dirty="0" smtClean="0"/>
            <a:t>2) </a:t>
          </a:r>
          <a:r>
            <a:rPr lang="ru-RU" sz="1400" b="1" i="1" u="sng" dirty="0" smtClean="0"/>
            <a:t>1550 г. был принят Судебник </a:t>
          </a:r>
          <a:r>
            <a:rPr lang="ru-RU" sz="1400" i="1" dirty="0" smtClean="0"/>
            <a:t>(по нему увеличивался размер пожилого (при переходе от одного помещика к другому, крестьянин должен был выплатить определенный налог в пользу помещика) переход крестьян осуществлялся в Юрьев день</a:t>
          </a:r>
          <a:endParaRPr lang="ru-RU" sz="1400" i="1" dirty="0"/>
        </a:p>
      </dgm:t>
    </dgm:pt>
    <dgm:pt modelId="{593DF954-B3A1-4E22-A8DC-1E76FED28391}" type="parTrans" cxnId="{6EA3AD3F-9BB5-466D-94C7-45F66E90AD5A}">
      <dgm:prSet/>
      <dgm:spPr/>
      <dgm:t>
        <a:bodyPr/>
        <a:lstStyle/>
        <a:p>
          <a:endParaRPr lang="ru-RU"/>
        </a:p>
      </dgm:t>
    </dgm:pt>
    <dgm:pt modelId="{E0DFFEC4-5DDB-42D3-9D51-9F64230379FD}" type="sibTrans" cxnId="{6EA3AD3F-9BB5-466D-94C7-45F66E90AD5A}">
      <dgm:prSet/>
      <dgm:spPr/>
      <dgm:t>
        <a:bodyPr/>
        <a:lstStyle/>
        <a:p>
          <a:endParaRPr lang="ru-RU"/>
        </a:p>
      </dgm:t>
    </dgm:pt>
    <dgm:pt modelId="{69C6E836-6059-43D1-8322-4A016AB9A926}">
      <dgm:prSet phldrT="[Текст]" custT="1"/>
      <dgm:spPr/>
      <dgm:t>
        <a:bodyPr/>
        <a:lstStyle/>
        <a:p>
          <a:r>
            <a:rPr lang="ru-RU" sz="1600" i="1" dirty="0" smtClean="0"/>
            <a:t>-Боярская дума высший законодательный орган; вводились наказания за взятки</a:t>
          </a:r>
        </a:p>
      </dgm:t>
    </dgm:pt>
    <dgm:pt modelId="{15F554CB-8EC4-4CD2-9694-6008217B00EB}" type="parTrans" cxnId="{1DE6D1A6-DED8-412F-9531-7C86203822B5}">
      <dgm:prSet/>
      <dgm:spPr/>
      <dgm:t>
        <a:bodyPr/>
        <a:lstStyle/>
        <a:p>
          <a:endParaRPr lang="ru-RU"/>
        </a:p>
      </dgm:t>
    </dgm:pt>
    <dgm:pt modelId="{BBDCDB0E-7C72-4659-AA85-076BCE6851B4}" type="sibTrans" cxnId="{1DE6D1A6-DED8-412F-9531-7C86203822B5}">
      <dgm:prSet/>
      <dgm:spPr/>
      <dgm:t>
        <a:bodyPr/>
        <a:lstStyle/>
        <a:p>
          <a:endParaRPr lang="ru-RU"/>
        </a:p>
      </dgm:t>
    </dgm:pt>
    <dgm:pt modelId="{2FA49E96-6567-4AFF-830B-96EBC5ECD44F}">
      <dgm:prSet phldrT="[Текст]" custT="1"/>
      <dgm:spPr/>
      <dgm:t>
        <a:bodyPr/>
        <a:lstStyle/>
        <a:p>
          <a:r>
            <a:rPr lang="ru-RU" sz="1400" b="1" i="1" u="sng" dirty="0" smtClean="0"/>
            <a:t>3)Были созданы центральные органы управления- приказы </a:t>
          </a:r>
          <a:r>
            <a:rPr lang="ru-RU" sz="1400" i="1" dirty="0" smtClean="0"/>
            <a:t>(каждый занимался определенной деятельностью): Посольский приказ- внешняя политика, челобитный приказ- рассматривал жалобы, проводил расследования по этим жалобам </a:t>
          </a:r>
          <a:endParaRPr lang="ru-RU" sz="1400" i="1" dirty="0"/>
        </a:p>
      </dgm:t>
    </dgm:pt>
    <dgm:pt modelId="{2BA0BA02-3127-4418-B7A5-2D7E04F17695}" type="parTrans" cxnId="{802430C2-C1F4-48C6-9A33-92D847C809E7}">
      <dgm:prSet/>
      <dgm:spPr/>
      <dgm:t>
        <a:bodyPr/>
        <a:lstStyle/>
        <a:p>
          <a:endParaRPr lang="ru-RU"/>
        </a:p>
      </dgm:t>
    </dgm:pt>
    <dgm:pt modelId="{EF0EA203-BE17-4E4B-B21F-0C1665F977B3}" type="sibTrans" cxnId="{802430C2-C1F4-48C6-9A33-92D847C809E7}">
      <dgm:prSet/>
      <dgm:spPr/>
      <dgm:t>
        <a:bodyPr/>
        <a:lstStyle/>
        <a:p>
          <a:endParaRPr lang="ru-RU"/>
        </a:p>
      </dgm:t>
    </dgm:pt>
    <dgm:pt modelId="{9F8A4225-7BA4-4BF8-8638-9F1BEA34AF4E}" type="pres">
      <dgm:prSet presAssocID="{B5A673D4-255F-4CC3-BAA1-BB4D7B8D7A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9BDEA-A72D-4529-8005-A7004B685CA3}" type="pres">
      <dgm:prSet presAssocID="{C0827FBA-DC07-4597-A23A-1EFC75C6B72F}" presName="parentLin" presStyleCnt="0"/>
      <dgm:spPr/>
    </dgm:pt>
    <dgm:pt modelId="{FC862776-F559-48E9-A080-752A59055D2D}" type="pres">
      <dgm:prSet presAssocID="{C0827FBA-DC07-4597-A23A-1EFC75C6B72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EFEC275-7319-413F-9D9E-AE64759FAFE4}" type="pres">
      <dgm:prSet presAssocID="{C0827FBA-DC07-4597-A23A-1EFC75C6B7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72A25-5012-460A-81B0-8D3B72614EFA}" type="pres">
      <dgm:prSet presAssocID="{C0827FBA-DC07-4597-A23A-1EFC75C6B72F}" presName="negativeSpace" presStyleCnt="0"/>
      <dgm:spPr/>
    </dgm:pt>
    <dgm:pt modelId="{350310D9-EAAB-4094-BE5C-B9E05533CC48}" type="pres">
      <dgm:prSet presAssocID="{C0827FBA-DC07-4597-A23A-1EFC75C6B72F}" presName="childText" presStyleLbl="conFgAcc1" presStyleIdx="0" presStyleCnt="3">
        <dgm:presLayoutVars>
          <dgm:bulletEnabled val="1"/>
        </dgm:presLayoutVars>
      </dgm:prSet>
      <dgm:spPr/>
    </dgm:pt>
    <dgm:pt modelId="{FC7608D6-DF0D-4669-A9DB-5914BBE208C8}" type="pres">
      <dgm:prSet presAssocID="{E0DFFEC4-5DDB-42D3-9D51-9F64230379FD}" presName="spaceBetweenRectangles" presStyleCnt="0"/>
      <dgm:spPr/>
    </dgm:pt>
    <dgm:pt modelId="{A4038B75-A27E-4198-9EF6-D6C36ABE9907}" type="pres">
      <dgm:prSet presAssocID="{69C6E836-6059-43D1-8322-4A016AB9A926}" presName="parentLin" presStyleCnt="0"/>
      <dgm:spPr/>
    </dgm:pt>
    <dgm:pt modelId="{F143CB96-2E59-4698-9BF9-15AF27FBF1F0}" type="pres">
      <dgm:prSet presAssocID="{69C6E836-6059-43D1-8322-4A016AB9A92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7BBFF4D-0461-4AD4-B928-0C8A8EB0F519}" type="pres">
      <dgm:prSet presAssocID="{69C6E836-6059-43D1-8322-4A016AB9A92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619D2-FF1A-42B1-9707-A52360D86750}" type="pres">
      <dgm:prSet presAssocID="{69C6E836-6059-43D1-8322-4A016AB9A926}" presName="negativeSpace" presStyleCnt="0"/>
      <dgm:spPr/>
    </dgm:pt>
    <dgm:pt modelId="{A385685F-6E97-436D-9DCC-E6FA1601060C}" type="pres">
      <dgm:prSet presAssocID="{69C6E836-6059-43D1-8322-4A016AB9A926}" presName="childText" presStyleLbl="conFgAcc1" presStyleIdx="1" presStyleCnt="3">
        <dgm:presLayoutVars>
          <dgm:bulletEnabled val="1"/>
        </dgm:presLayoutVars>
      </dgm:prSet>
      <dgm:spPr/>
    </dgm:pt>
    <dgm:pt modelId="{A89F1860-4BB4-4513-8F9D-99AE2930138F}" type="pres">
      <dgm:prSet presAssocID="{BBDCDB0E-7C72-4659-AA85-076BCE6851B4}" presName="spaceBetweenRectangles" presStyleCnt="0"/>
      <dgm:spPr/>
    </dgm:pt>
    <dgm:pt modelId="{C6E19506-3D27-40D3-B028-9EF1549C4205}" type="pres">
      <dgm:prSet presAssocID="{2FA49E96-6567-4AFF-830B-96EBC5ECD44F}" presName="parentLin" presStyleCnt="0"/>
      <dgm:spPr/>
    </dgm:pt>
    <dgm:pt modelId="{757730A2-41B9-4964-AB1B-37497D44FDDD}" type="pres">
      <dgm:prSet presAssocID="{2FA49E96-6567-4AFF-830B-96EBC5ECD44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9D67856-FD3C-4BC5-BB86-5AC28714FEF7}" type="pres">
      <dgm:prSet presAssocID="{2FA49E96-6567-4AFF-830B-96EBC5ECD44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7B788-74B6-4C07-9C4A-EFCD16513A3A}" type="pres">
      <dgm:prSet presAssocID="{2FA49E96-6567-4AFF-830B-96EBC5ECD44F}" presName="negativeSpace" presStyleCnt="0"/>
      <dgm:spPr/>
    </dgm:pt>
    <dgm:pt modelId="{93306E96-9F4C-45B1-B548-3E4237D606D6}" type="pres">
      <dgm:prSet presAssocID="{2FA49E96-6567-4AFF-830B-96EBC5ECD4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22CD77-960A-45AD-8F9F-1B0F2006EF7D}" type="presOf" srcId="{2FA49E96-6567-4AFF-830B-96EBC5ECD44F}" destId="{757730A2-41B9-4964-AB1B-37497D44FDDD}" srcOrd="0" destOrd="0" presId="urn:microsoft.com/office/officeart/2005/8/layout/list1"/>
    <dgm:cxn modelId="{802430C2-C1F4-48C6-9A33-92D847C809E7}" srcId="{B5A673D4-255F-4CC3-BAA1-BB4D7B8D7A62}" destId="{2FA49E96-6567-4AFF-830B-96EBC5ECD44F}" srcOrd="2" destOrd="0" parTransId="{2BA0BA02-3127-4418-B7A5-2D7E04F17695}" sibTransId="{EF0EA203-BE17-4E4B-B21F-0C1665F977B3}"/>
    <dgm:cxn modelId="{632A5AB3-2988-45C0-9F6D-F797E3B9BF42}" type="presOf" srcId="{2FA49E96-6567-4AFF-830B-96EBC5ECD44F}" destId="{89D67856-FD3C-4BC5-BB86-5AC28714FEF7}" srcOrd="1" destOrd="0" presId="urn:microsoft.com/office/officeart/2005/8/layout/list1"/>
    <dgm:cxn modelId="{6EA3AD3F-9BB5-466D-94C7-45F66E90AD5A}" srcId="{B5A673D4-255F-4CC3-BAA1-BB4D7B8D7A62}" destId="{C0827FBA-DC07-4597-A23A-1EFC75C6B72F}" srcOrd="0" destOrd="0" parTransId="{593DF954-B3A1-4E22-A8DC-1E76FED28391}" sibTransId="{E0DFFEC4-5DDB-42D3-9D51-9F64230379FD}"/>
    <dgm:cxn modelId="{24C7583C-4521-46B0-937D-E303616196E1}" type="presOf" srcId="{B5A673D4-255F-4CC3-BAA1-BB4D7B8D7A62}" destId="{9F8A4225-7BA4-4BF8-8638-9F1BEA34AF4E}" srcOrd="0" destOrd="0" presId="urn:microsoft.com/office/officeart/2005/8/layout/list1"/>
    <dgm:cxn modelId="{CC1808C2-44A0-465F-A9A4-C1420562B817}" type="presOf" srcId="{C0827FBA-DC07-4597-A23A-1EFC75C6B72F}" destId="{DEFEC275-7319-413F-9D9E-AE64759FAFE4}" srcOrd="1" destOrd="0" presId="urn:microsoft.com/office/officeart/2005/8/layout/list1"/>
    <dgm:cxn modelId="{AD73192F-73FB-447F-97EB-704C6568165B}" type="presOf" srcId="{69C6E836-6059-43D1-8322-4A016AB9A926}" destId="{F143CB96-2E59-4698-9BF9-15AF27FBF1F0}" srcOrd="0" destOrd="0" presId="urn:microsoft.com/office/officeart/2005/8/layout/list1"/>
    <dgm:cxn modelId="{1DE6D1A6-DED8-412F-9531-7C86203822B5}" srcId="{B5A673D4-255F-4CC3-BAA1-BB4D7B8D7A62}" destId="{69C6E836-6059-43D1-8322-4A016AB9A926}" srcOrd="1" destOrd="0" parTransId="{15F554CB-8EC4-4CD2-9694-6008217B00EB}" sibTransId="{BBDCDB0E-7C72-4659-AA85-076BCE6851B4}"/>
    <dgm:cxn modelId="{D1CD9427-C70B-41DC-A939-8133C715CF79}" type="presOf" srcId="{69C6E836-6059-43D1-8322-4A016AB9A926}" destId="{F7BBFF4D-0461-4AD4-B928-0C8A8EB0F519}" srcOrd="1" destOrd="0" presId="urn:microsoft.com/office/officeart/2005/8/layout/list1"/>
    <dgm:cxn modelId="{7A3B58E3-741D-49C1-AEFD-D65C0A7B364B}" type="presOf" srcId="{C0827FBA-DC07-4597-A23A-1EFC75C6B72F}" destId="{FC862776-F559-48E9-A080-752A59055D2D}" srcOrd="0" destOrd="0" presId="urn:microsoft.com/office/officeart/2005/8/layout/list1"/>
    <dgm:cxn modelId="{FDA629E3-9BD0-4DC6-B841-4FDEBC37DB2C}" type="presParOf" srcId="{9F8A4225-7BA4-4BF8-8638-9F1BEA34AF4E}" destId="{0409BDEA-A72D-4529-8005-A7004B685CA3}" srcOrd="0" destOrd="0" presId="urn:microsoft.com/office/officeart/2005/8/layout/list1"/>
    <dgm:cxn modelId="{047FCC0B-D21B-4971-BE00-DA6F0BD35E18}" type="presParOf" srcId="{0409BDEA-A72D-4529-8005-A7004B685CA3}" destId="{FC862776-F559-48E9-A080-752A59055D2D}" srcOrd="0" destOrd="0" presId="urn:microsoft.com/office/officeart/2005/8/layout/list1"/>
    <dgm:cxn modelId="{B67B302F-54AE-4E78-A4DB-B277D093B5B9}" type="presParOf" srcId="{0409BDEA-A72D-4529-8005-A7004B685CA3}" destId="{DEFEC275-7319-413F-9D9E-AE64759FAFE4}" srcOrd="1" destOrd="0" presId="urn:microsoft.com/office/officeart/2005/8/layout/list1"/>
    <dgm:cxn modelId="{A084FA9C-D80A-468F-8364-6FE5622374D0}" type="presParOf" srcId="{9F8A4225-7BA4-4BF8-8638-9F1BEA34AF4E}" destId="{F3B72A25-5012-460A-81B0-8D3B72614EFA}" srcOrd="1" destOrd="0" presId="urn:microsoft.com/office/officeart/2005/8/layout/list1"/>
    <dgm:cxn modelId="{2BD30B5B-5057-4E34-B5FC-81469FBE2A3D}" type="presParOf" srcId="{9F8A4225-7BA4-4BF8-8638-9F1BEA34AF4E}" destId="{350310D9-EAAB-4094-BE5C-B9E05533CC48}" srcOrd="2" destOrd="0" presId="urn:microsoft.com/office/officeart/2005/8/layout/list1"/>
    <dgm:cxn modelId="{94474299-8F5F-4094-B0D8-7B99EC07D108}" type="presParOf" srcId="{9F8A4225-7BA4-4BF8-8638-9F1BEA34AF4E}" destId="{FC7608D6-DF0D-4669-A9DB-5914BBE208C8}" srcOrd="3" destOrd="0" presId="urn:microsoft.com/office/officeart/2005/8/layout/list1"/>
    <dgm:cxn modelId="{EEE37B35-F1B8-4F06-9661-E4D77B606CE2}" type="presParOf" srcId="{9F8A4225-7BA4-4BF8-8638-9F1BEA34AF4E}" destId="{A4038B75-A27E-4198-9EF6-D6C36ABE9907}" srcOrd="4" destOrd="0" presId="urn:microsoft.com/office/officeart/2005/8/layout/list1"/>
    <dgm:cxn modelId="{AE8CCB9E-62BD-4BF0-9CB6-68EB341830EF}" type="presParOf" srcId="{A4038B75-A27E-4198-9EF6-D6C36ABE9907}" destId="{F143CB96-2E59-4698-9BF9-15AF27FBF1F0}" srcOrd="0" destOrd="0" presId="urn:microsoft.com/office/officeart/2005/8/layout/list1"/>
    <dgm:cxn modelId="{DCA4C0BE-CB71-49B1-A71C-BCBFBFE3E5EA}" type="presParOf" srcId="{A4038B75-A27E-4198-9EF6-D6C36ABE9907}" destId="{F7BBFF4D-0461-4AD4-B928-0C8A8EB0F519}" srcOrd="1" destOrd="0" presId="urn:microsoft.com/office/officeart/2005/8/layout/list1"/>
    <dgm:cxn modelId="{C23F2636-6C4B-49A0-AB6C-6219BC0A91D9}" type="presParOf" srcId="{9F8A4225-7BA4-4BF8-8638-9F1BEA34AF4E}" destId="{C3E619D2-FF1A-42B1-9707-A52360D86750}" srcOrd="5" destOrd="0" presId="urn:microsoft.com/office/officeart/2005/8/layout/list1"/>
    <dgm:cxn modelId="{28E5A8CB-2877-4E4C-9269-54FD24602F19}" type="presParOf" srcId="{9F8A4225-7BA4-4BF8-8638-9F1BEA34AF4E}" destId="{A385685F-6E97-436D-9DCC-E6FA1601060C}" srcOrd="6" destOrd="0" presId="urn:microsoft.com/office/officeart/2005/8/layout/list1"/>
    <dgm:cxn modelId="{A051B474-6702-4A78-855E-9B5909934F3D}" type="presParOf" srcId="{9F8A4225-7BA4-4BF8-8638-9F1BEA34AF4E}" destId="{A89F1860-4BB4-4513-8F9D-99AE2930138F}" srcOrd="7" destOrd="0" presId="urn:microsoft.com/office/officeart/2005/8/layout/list1"/>
    <dgm:cxn modelId="{9C195777-9303-45CB-90BF-525FEC1F4B03}" type="presParOf" srcId="{9F8A4225-7BA4-4BF8-8638-9F1BEA34AF4E}" destId="{C6E19506-3D27-40D3-B028-9EF1549C4205}" srcOrd="8" destOrd="0" presId="urn:microsoft.com/office/officeart/2005/8/layout/list1"/>
    <dgm:cxn modelId="{F8162D83-3184-4B18-B30E-696EDAE91574}" type="presParOf" srcId="{C6E19506-3D27-40D3-B028-9EF1549C4205}" destId="{757730A2-41B9-4964-AB1B-37497D44FDDD}" srcOrd="0" destOrd="0" presId="urn:microsoft.com/office/officeart/2005/8/layout/list1"/>
    <dgm:cxn modelId="{98C45F90-B96D-46F1-BF39-1FCD62C3DE39}" type="presParOf" srcId="{C6E19506-3D27-40D3-B028-9EF1549C4205}" destId="{89D67856-FD3C-4BC5-BB86-5AC28714FEF7}" srcOrd="1" destOrd="0" presId="urn:microsoft.com/office/officeart/2005/8/layout/list1"/>
    <dgm:cxn modelId="{A35F8D97-7AAF-445A-8653-EBFD120F1316}" type="presParOf" srcId="{9F8A4225-7BA4-4BF8-8638-9F1BEA34AF4E}" destId="{0137B788-74B6-4C07-9C4A-EFCD16513A3A}" srcOrd="9" destOrd="0" presId="urn:microsoft.com/office/officeart/2005/8/layout/list1"/>
    <dgm:cxn modelId="{6C58D74A-7F65-49D6-B8A0-BBBCA0CBF05D}" type="presParOf" srcId="{9F8A4225-7BA4-4BF8-8638-9F1BEA34AF4E}" destId="{93306E96-9F4C-45B1-B548-3E4237D606D6}" srcOrd="10" destOrd="0" presId="urn:microsoft.com/office/officeart/2005/8/layout/list1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E377331-EE49-43BB-BA0B-11A2958D4C5D}" type="doc">
      <dgm:prSet loTypeId="urn:microsoft.com/office/officeart/2005/8/layout/list1" loCatId="list" qsTypeId="urn:microsoft.com/office/officeart/2005/8/quickstyle/simple1#59" qsCatId="simple" csTypeId="urn:microsoft.com/office/officeart/2005/8/colors/accent1_2#59" csCatId="accent1" phldr="1"/>
      <dgm:spPr/>
      <dgm:t>
        <a:bodyPr/>
        <a:lstStyle/>
        <a:p>
          <a:endParaRPr lang="ru-RU"/>
        </a:p>
      </dgm:t>
    </dgm:pt>
    <dgm:pt modelId="{C0D49AAA-1F71-4DB1-B905-FA86E28D97A5}">
      <dgm:prSet phldrT="[Текст]" custT="1"/>
      <dgm:spPr/>
      <dgm:t>
        <a:bodyPr/>
        <a:lstStyle/>
        <a:p>
          <a:r>
            <a:rPr lang="ru-RU" sz="1600" i="1" dirty="0" smtClean="0"/>
            <a:t>Разрядный приказ- военное дело, поместный приказ- ведал землевладением, разбойный приказ- преследование лихих людей (разбойников)</a:t>
          </a:r>
          <a:endParaRPr lang="ru-RU" sz="1600" i="1" dirty="0"/>
        </a:p>
      </dgm:t>
    </dgm:pt>
    <dgm:pt modelId="{B465DEB1-3F01-45D0-8F25-9F1F6F6F7D65}" type="parTrans" cxnId="{DCD2445A-0E45-4E43-83C0-27251076D6D1}">
      <dgm:prSet/>
      <dgm:spPr/>
      <dgm:t>
        <a:bodyPr/>
        <a:lstStyle/>
        <a:p>
          <a:endParaRPr lang="ru-RU"/>
        </a:p>
      </dgm:t>
    </dgm:pt>
    <dgm:pt modelId="{A0559F11-31F4-4EFA-BE50-AF659ECBEF9D}" type="sibTrans" cxnId="{DCD2445A-0E45-4E43-83C0-27251076D6D1}">
      <dgm:prSet/>
      <dgm:spPr/>
      <dgm:t>
        <a:bodyPr/>
        <a:lstStyle/>
        <a:p>
          <a:endParaRPr lang="ru-RU"/>
        </a:p>
      </dgm:t>
    </dgm:pt>
    <dgm:pt modelId="{4CC3559E-4266-4282-BFA5-A8A705D078DE}">
      <dgm:prSet phldrT="[Текст]" custT="1"/>
      <dgm:spPr/>
      <dgm:t>
        <a:bodyPr/>
        <a:lstStyle/>
        <a:p>
          <a:r>
            <a:rPr lang="ru-RU" sz="1400" i="1" dirty="0" smtClean="0"/>
            <a:t>4) </a:t>
          </a:r>
          <a:r>
            <a:rPr lang="ru-RU" sz="1400" b="1" i="1" u="sng" dirty="0" smtClean="0"/>
            <a:t>Стоглавый собор 1551 г. </a:t>
          </a:r>
          <a:r>
            <a:rPr lang="ru-RU" sz="1400" i="1" dirty="0" smtClean="0"/>
            <a:t>(сборник документов, который принял собор состоял из 100 глав) Митрополит </a:t>
          </a:r>
          <a:r>
            <a:rPr lang="ru-RU" sz="1400" i="1" dirty="0" err="1" smtClean="0"/>
            <a:t>Макарий</a:t>
          </a:r>
          <a:r>
            <a:rPr lang="ru-RU" sz="1400" i="1" dirty="0" smtClean="0"/>
            <a:t> при участии Ивана </a:t>
          </a:r>
          <a:r>
            <a:rPr lang="en-US" sz="1400" i="1" dirty="0" smtClean="0"/>
            <a:t>IV</a:t>
          </a:r>
          <a:r>
            <a:rPr lang="ru-RU" sz="1400" i="1" dirty="0" smtClean="0"/>
            <a:t> создал сборник документов по которым устанавливались правила поведения  для духовенства, единообразие церковных обрядов по всей стране</a:t>
          </a:r>
          <a:endParaRPr lang="ru-RU" sz="1400" i="1" dirty="0"/>
        </a:p>
      </dgm:t>
    </dgm:pt>
    <dgm:pt modelId="{3B4027AE-DD11-41A6-955E-D0AAFC408FA9}" type="parTrans" cxnId="{B254B264-AB87-454E-B0F6-38348DD217A2}">
      <dgm:prSet/>
      <dgm:spPr/>
      <dgm:t>
        <a:bodyPr/>
        <a:lstStyle/>
        <a:p>
          <a:endParaRPr lang="ru-RU"/>
        </a:p>
      </dgm:t>
    </dgm:pt>
    <dgm:pt modelId="{9F5AFE20-FAAD-4FD3-A793-F463D0262221}" type="sibTrans" cxnId="{B254B264-AB87-454E-B0F6-38348DD217A2}">
      <dgm:prSet/>
      <dgm:spPr/>
      <dgm:t>
        <a:bodyPr/>
        <a:lstStyle/>
        <a:p>
          <a:endParaRPr lang="ru-RU"/>
        </a:p>
      </dgm:t>
    </dgm:pt>
    <dgm:pt modelId="{1E7E6ECB-AA9A-4EF2-BDC9-288586FD3238}">
      <dgm:prSet phldrT="[Текст]" custT="1"/>
      <dgm:spPr/>
      <dgm:t>
        <a:bodyPr/>
        <a:lstStyle/>
        <a:p>
          <a:r>
            <a:rPr lang="ru-RU" sz="1600" i="1" dirty="0" smtClean="0"/>
            <a:t>5) 1556 г. Реформа местного самоуправления- появление губных старост (управляли уездом, собирали налоги, вершили суд) и городовых приказчиков (собирали налоги, отвечали за управление городом, вершили суд)</a:t>
          </a:r>
          <a:endParaRPr lang="ru-RU" sz="1600" i="1" dirty="0"/>
        </a:p>
      </dgm:t>
    </dgm:pt>
    <dgm:pt modelId="{D2DB6018-213A-4FB6-92C2-CDCFF7752740}" type="parTrans" cxnId="{487A3C61-FC92-4AAF-B02A-F10F06E7BF17}">
      <dgm:prSet/>
      <dgm:spPr/>
      <dgm:t>
        <a:bodyPr/>
        <a:lstStyle/>
        <a:p>
          <a:endParaRPr lang="ru-RU"/>
        </a:p>
      </dgm:t>
    </dgm:pt>
    <dgm:pt modelId="{0272F177-F261-4CF6-AAEC-97E9B55D3728}" type="sibTrans" cxnId="{487A3C61-FC92-4AAF-B02A-F10F06E7BF17}">
      <dgm:prSet/>
      <dgm:spPr/>
      <dgm:t>
        <a:bodyPr/>
        <a:lstStyle/>
        <a:p>
          <a:endParaRPr lang="ru-RU"/>
        </a:p>
      </dgm:t>
    </dgm:pt>
    <dgm:pt modelId="{4BDF7DAB-67FA-4DCA-81B2-65449E853DE1}" type="pres">
      <dgm:prSet presAssocID="{5E377331-EE49-43BB-BA0B-11A2958D4C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A03D52-0123-4A92-BA47-A81AF2B4A461}" type="pres">
      <dgm:prSet presAssocID="{C0D49AAA-1F71-4DB1-B905-FA86E28D97A5}" presName="parentLin" presStyleCnt="0"/>
      <dgm:spPr/>
    </dgm:pt>
    <dgm:pt modelId="{BBD24556-CA61-4A7E-A648-2697F3C87D6D}" type="pres">
      <dgm:prSet presAssocID="{C0D49AAA-1F71-4DB1-B905-FA86E28D97A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8FDE0F-4129-4ADD-BC64-408B41A32F3C}" type="pres">
      <dgm:prSet presAssocID="{C0D49AAA-1F71-4DB1-B905-FA86E28D97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CF128-88EB-4D43-A15F-69DE28A18F6D}" type="pres">
      <dgm:prSet presAssocID="{C0D49AAA-1F71-4DB1-B905-FA86E28D97A5}" presName="negativeSpace" presStyleCnt="0"/>
      <dgm:spPr/>
    </dgm:pt>
    <dgm:pt modelId="{A52F8167-F2C5-4C2B-947D-5BD423C94F8A}" type="pres">
      <dgm:prSet presAssocID="{C0D49AAA-1F71-4DB1-B905-FA86E28D97A5}" presName="childText" presStyleLbl="conFgAcc1" presStyleIdx="0" presStyleCnt="3">
        <dgm:presLayoutVars>
          <dgm:bulletEnabled val="1"/>
        </dgm:presLayoutVars>
      </dgm:prSet>
      <dgm:spPr/>
    </dgm:pt>
    <dgm:pt modelId="{84F0B44D-F3A8-423E-A765-5C006886A906}" type="pres">
      <dgm:prSet presAssocID="{A0559F11-31F4-4EFA-BE50-AF659ECBEF9D}" presName="spaceBetweenRectangles" presStyleCnt="0"/>
      <dgm:spPr/>
    </dgm:pt>
    <dgm:pt modelId="{9046236F-4E20-447B-8ACF-C3C78668A6B7}" type="pres">
      <dgm:prSet presAssocID="{4CC3559E-4266-4282-BFA5-A8A705D078DE}" presName="parentLin" presStyleCnt="0"/>
      <dgm:spPr/>
    </dgm:pt>
    <dgm:pt modelId="{CCEBB7A4-3B43-4008-A82C-8A4D017814ED}" type="pres">
      <dgm:prSet presAssocID="{4CC3559E-4266-4282-BFA5-A8A705D078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7A7CC46-1904-447B-9287-CE779098456F}" type="pres">
      <dgm:prSet presAssocID="{4CC3559E-4266-4282-BFA5-A8A705D078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CF895-2FB2-4924-9B33-9279073643E2}" type="pres">
      <dgm:prSet presAssocID="{4CC3559E-4266-4282-BFA5-A8A705D078DE}" presName="negativeSpace" presStyleCnt="0"/>
      <dgm:spPr/>
    </dgm:pt>
    <dgm:pt modelId="{0CA8E5A1-52B2-48BF-8FA1-B4500C77C933}" type="pres">
      <dgm:prSet presAssocID="{4CC3559E-4266-4282-BFA5-A8A705D078DE}" presName="childText" presStyleLbl="conFgAcc1" presStyleIdx="1" presStyleCnt="3">
        <dgm:presLayoutVars>
          <dgm:bulletEnabled val="1"/>
        </dgm:presLayoutVars>
      </dgm:prSet>
      <dgm:spPr/>
    </dgm:pt>
    <dgm:pt modelId="{023547A5-5EC0-463E-A1CA-57145B79830B}" type="pres">
      <dgm:prSet presAssocID="{9F5AFE20-FAAD-4FD3-A793-F463D0262221}" presName="spaceBetweenRectangles" presStyleCnt="0"/>
      <dgm:spPr/>
    </dgm:pt>
    <dgm:pt modelId="{F8413A0F-9114-4EAE-A38E-663CB4C840B5}" type="pres">
      <dgm:prSet presAssocID="{1E7E6ECB-AA9A-4EF2-BDC9-288586FD3238}" presName="parentLin" presStyleCnt="0"/>
      <dgm:spPr/>
    </dgm:pt>
    <dgm:pt modelId="{E7FC4AC6-0506-4B5A-9122-5A912D92089B}" type="pres">
      <dgm:prSet presAssocID="{1E7E6ECB-AA9A-4EF2-BDC9-288586FD323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8FC1D80-CDE7-476D-BD8F-5B1DF53B31C3}" type="pres">
      <dgm:prSet presAssocID="{1E7E6ECB-AA9A-4EF2-BDC9-288586FD32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7F922-7563-47C7-896F-122F04554AA4}" type="pres">
      <dgm:prSet presAssocID="{1E7E6ECB-AA9A-4EF2-BDC9-288586FD3238}" presName="negativeSpace" presStyleCnt="0"/>
      <dgm:spPr/>
    </dgm:pt>
    <dgm:pt modelId="{445155D6-384A-427F-9AEA-06BE285257DE}" type="pres">
      <dgm:prSet presAssocID="{1E7E6ECB-AA9A-4EF2-BDC9-288586FD32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DF24B9-D94D-47CE-B489-F1C2C9431CCF}" type="presOf" srcId="{1E7E6ECB-AA9A-4EF2-BDC9-288586FD3238}" destId="{E7FC4AC6-0506-4B5A-9122-5A912D92089B}" srcOrd="0" destOrd="0" presId="urn:microsoft.com/office/officeart/2005/8/layout/list1"/>
    <dgm:cxn modelId="{DCD2445A-0E45-4E43-83C0-27251076D6D1}" srcId="{5E377331-EE49-43BB-BA0B-11A2958D4C5D}" destId="{C0D49AAA-1F71-4DB1-B905-FA86E28D97A5}" srcOrd="0" destOrd="0" parTransId="{B465DEB1-3F01-45D0-8F25-9F1F6F6F7D65}" sibTransId="{A0559F11-31F4-4EFA-BE50-AF659ECBEF9D}"/>
    <dgm:cxn modelId="{5086ECA3-40B8-4C8C-893A-279CA50F8BF6}" type="presOf" srcId="{1E7E6ECB-AA9A-4EF2-BDC9-288586FD3238}" destId="{18FC1D80-CDE7-476D-BD8F-5B1DF53B31C3}" srcOrd="1" destOrd="0" presId="urn:microsoft.com/office/officeart/2005/8/layout/list1"/>
    <dgm:cxn modelId="{487A3C61-FC92-4AAF-B02A-F10F06E7BF17}" srcId="{5E377331-EE49-43BB-BA0B-11A2958D4C5D}" destId="{1E7E6ECB-AA9A-4EF2-BDC9-288586FD3238}" srcOrd="2" destOrd="0" parTransId="{D2DB6018-213A-4FB6-92C2-CDCFF7752740}" sibTransId="{0272F177-F261-4CF6-AAEC-97E9B55D3728}"/>
    <dgm:cxn modelId="{F48BE11C-63C1-49E5-A38E-62013AB24734}" type="presOf" srcId="{5E377331-EE49-43BB-BA0B-11A2958D4C5D}" destId="{4BDF7DAB-67FA-4DCA-81B2-65449E853DE1}" srcOrd="0" destOrd="0" presId="urn:microsoft.com/office/officeart/2005/8/layout/list1"/>
    <dgm:cxn modelId="{B254B264-AB87-454E-B0F6-38348DD217A2}" srcId="{5E377331-EE49-43BB-BA0B-11A2958D4C5D}" destId="{4CC3559E-4266-4282-BFA5-A8A705D078DE}" srcOrd="1" destOrd="0" parTransId="{3B4027AE-DD11-41A6-955E-D0AAFC408FA9}" sibTransId="{9F5AFE20-FAAD-4FD3-A793-F463D0262221}"/>
    <dgm:cxn modelId="{A76AFEE2-CAFC-4F48-AFE7-660B7CDE843B}" type="presOf" srcId="{C0D49AAA-1F71-4DB1-B905-FA86E28D97A5}" destId="{BBD24556-CA61-4A7E-A648-2697F3C87D6D}" srcOrd="0" destOrd="0" presId="urn:microsoft.com/office/officeart/2005/8/layout/list1"/>
    <dgm:cxn modelId="{2C2F3DAF-6200-49C8-AF61-6D00269E4C48}" type="presOf" srcId="{4CC3559E-4266-4282-BFA5-A8A705D078DE}" destId="{CCEBB7A4-3B43-4008-A82C-8A4D017814ED}" srcOrd="0" destOrd="0" presId="urn:microsoft.com/office/officeart/2005/8/layout/list1"/>
    <dgm:cxn modelId="{7DAE9E1B-8257-478F-B594-ED9EF5466D77}" type="presOf" srcId="{C0D49AAA-1F71-4DB1-B905-FA86E28D97A5}" destId="{568FDE0F-4129-4ADD-BC64-408B41A32F3C}" srcOrd="1" destOrd="0" presId="urn:microsoft.com/office/officeart/2005/8/layout/list1"/>
    <dgm:cxn modelId="{28C2A8FC-9E87-4B45-B44A-26A2EF8E14C4}" type="presOf" srcId="{4CC3559E-4266-4282-BFA5-A8A705D078DE}" destId="{67A7CC46-1904-447B-9287-CE779098456F}" srcOrd="1" destOrd="0" presId="urn:microsoft.com/office/officeart/2005/8/layout/list1"/>
    <dgm:cxn modelId="{BD2B88E6-360D-4B2E-9E0C-4B1E5A440DD8}" type="presParOf" srcId="{4BDF7DAB-67FA-4DCA-81B2-65449E853DE1}" destId="{12A03D52-0123-4A92-BA47-A81AF2B4A461}" srcOrd="0" destOrd="0" presId="urn:microsoft.com/office/officeart/2005/8/layout/list1"/>
    <dgm:cxn modelId="{C747A513-DB32-48E4-9B7E-4C2EFC6F3D22}" type="presParOf" srcId="{12A03D52-0123-4A92-BA47-A81AF2B4A461}" destId="{BBD24556-CA61-4A7E-A648-2697F3C87D6D}" srcOrd="0" destOrd="0" presId="urn:microsoft.com/office/officeart/2005/8/layout/list1"/>
    <dgm:cxn modelId="{E9169325-31E0-44A2-A30B-FF2787080C13}" type="presParOf" srcId="{12A03D52-0123-4A92-BA47-A81AF2B4A461}" destId="{568FDE0F-4129-4ADD-BC64-408B41A32F3C}" srcOrd="1" destOrd="0" presId="urn:microsoft.com/office/officeart/2005/8/layout/list1"/>
    <dgm:cxn modelId="{A3D511BB-900C-4A20-BEDE-FB85BCDD3703}" type="presParOf" srcId="{4BDF7DAB-67FA-4DCA-81B2-65449E853DE1}" destId="{3F3CF128-88EB-4D43-A15F-69DE28A18F6D}" srcOrd="1" destOrd="0" presId="urn:microsoft.com/office/officeart/2005/8/layout/list1"/>
    <dgm:cxn modelId="{D7C175E7-4772-4A64-A6F6-7ECC0AF68ED4}" type="presParOf" srcId="{4BDF7DAB-67FA-4DCA-81B2-65449E853DE1}" destId="{A52F8167-F2C5-4C2B-947D-5BD423C94F8A}" srcOrd="2" destOrd="0" presId="urn:microsoft.com/office/officeart/2005/8/layout/list1"/>
    <dgm:cxn modelId="{04DFDFED-8ABD-4484-97E4-4A0F35527ECD}" type="presParOf" srcId="{4BDF7DAB-67FA-4DCA-81B2-65449E853DE1}" destId="{84F0B44D-F3A8-423E-A765-5C006886A906}" srcOrd="3" destOrd="0" presId="urn:microsoft.com/office/officeart/2005/8/layout/list1"/>
    <dgm:cxn modelId="{64DA10C8-76F0-4D9E-AAA3-50E3B04C3AFB}" type="presParOf" srcId="{4BDF7DAB-67FA-4DCA-81B2-65449E853DE1}" destId="{9046236F-4E20-447B-8ACF-C3C78668A6B7}" srcOrd="4" destOrd="0" presId="urn:microsoft.com/office/officeart/2005/8/layout/list1"/>
    <dgm:cxn modelId="{45ACEEC7-5606-4D9C-B340-35E1D1D5DB33}" type="presParOf" srcId="{9046236F-4E20-447B-8ACF-C3C78668A6B7}" destId="{CCEBB7A4-3B43-4008-A82C-8A4D017814ED}" srcOrd="0" destOrd="0" presId="urn:microsoft.com/office/officeart/2005/8/layout/list1"/>
    <dgm:cxn modelId="{2B2C74D3-67F5-48BF-9437-EDE7567CBAE6}" type="presParOf" srcId="{9046236F-4E20-447B-8ACF-C3C78668A6B7}" destId="{67A7CC46-1904-447B-9287-CE779098456F}" srcOrd="1" destOrd="0" presId="urn:microsoft.com/office/officeart/2005/8/layout/list1"/>
    <dgm:cxn modelId="{78EA9DBC-D244-4E15-96D0-9E342ADCBC28}" type="presParOf" srcId="{4BDF7DAB-67FA-4DCA-81B2-65449E853DE1}" destId="{310CF895-2FB2-4924-9B33-9279073643E2}" srcOrd="5" destOrd="0" presId="urn:microsoft.com/office/officeart/2005/8/layout/list1"/>
    <dgm:cxn modelId="{F4F81045-F0D6-44E4-A291-23F9458085F3}" type="presParOf" srcId="{4BDF7DAB-67FA-4DCA-81B2-65449E853DE1}" destId="{0CA8E5A1-52B2-48BF-8FA1-B4500C77C933}" srcOrd="6" destOrd="0" presId="urn:microsoft.com/office/officeart/2005/8/layout/list1"/>
    <dgm:cxn modelId="{8DF6291F-D6BA-41B9-A203-DA01F0452685}" type="presParOf" srcId="{4BDF7DAB-67FA-4DCA-81B2-65449E853DE1}" destId="{023547A5-5EC0-463E-A1CA-57145B79830B}" srcOrd="7" destOrd="0" presId="urn:microsoft.com/office/officeart/2005/8/layout/list1"/>
    <dgm:cxn modelId="{28F4D7CA-F915-484F-9CCB-986B0B438D93}" type="presParOf" srcId="{4BDF7DAB-67FA-4DCA-81B2-65449E853DE1}" destId="{F8413A0F-9114-4EAE-A38E-663CB4C840B5}" srcOrd="8" destOrd="0" presId="urn:microsoft.com/office/officeart/2005/8/layout/list1"/>
    <dgm:cxn modelId="{90873FE3-C1C4-482B-9DD4-F8FA8D1214B6}" type="presParOf" srcId="{F8413A0F-9114-4EAE-A38E-663CB4C840B5}" destId="{E7FC4AC6-0506-4B5A-9122-5A912D92089B}" srcOrd="0" destOrd="0" presId="urn:microsoft.com/office/officeart/2005/8/layout/list1"/>
    <dgm:cxn modelId="{EAFA7EAD-70B0-40B4-8664-9D2DED0F78B9}" type="presParOf" srcId="{F8413A0F-9114-4EAE-A38E-663CB4C840B5}" destId="{18FC1D80-CDE7-476D-BD8F-5B1DF53B31C3}" srcOrd="1" destOrd="0" presId="urn:microsoft.com/office/officeart/2005/8/layout/list1"/>
    <dgm:cxn modelId="{AB91EEA8-D14F-4721-B66E-85686CD67BDF}" type="presParOf" srcId="{4BDF7DAB-67FA-4DCA-81B2-65449E853DE1}" destId="{2507F922-7563-47C7-896F-122F04554AA4}" srcOrd="9" destOrd="0" presId="urn:microsoft.com/office/officeart/2005/8/layout/list1"/>
    <dgm:cxn modelId="{4DA669B9-43DD-43E8-B130-BA1E34ADFBA1}" type="presParOf" srcId="{4BDF7DAB-67FA-4DCA-81B2-65449E853DE1}" destId="{445155D6-384A-427F-9AEA-06BE285257DE}" srcOrd="10" destOrd="0" presId="urn:microsoft.com/office/officeart/2005/8/layout/list1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8380AB8-025B-46ED-B615-2D7BC115540C}" type="doc">
      <dgm:prSet loTypeId="urn:microsoft.com/office/officeart/2005/8/layout/list1" loCatId="list" qsTypeId="urn:microsoft.com/office/officeart/2005/8/quickstyle/simple1#60" qsCatId="simple" csTypeId="urn:microsoft.com/office/officeart/2005/8/colors/accent1_2#60" csCatId="accent1" phldr="1"/>
      <dgm:spPr/>
      <dgm:t>
        <a:bodyPr/>
        <a:lstStyle/>
        <a:p>
          <a:endParaRPr lang="ru-RU"/>
        </a:p>
      </dgm:t>
    </dgm:pt>
    <dgm:pt modelId="{EBAC8D54-A516-4535-930A-09A0D475D5D3}">
      <dgm:prSet phldrT="[Текст]" custT="1"/>
      <dgm:spPr/>
      <dgm:t>
        <a:bodyPr/>
        <a:lstStyle/>
        <a:p>
          <a:r>
            <a:rPr lang="ru-RU" sz="1600" i="1" dirty="0" smtClean="0"/>
            <a:t>6) </a:t>
          </a:r>
          <a:r>
            <a:rPr lang="ru-RU" sz="1600" b="1" i="1" u="sng" dirty="0" smtClean="0"/>
            <a:t>Военная реформа 1550 г.</a:t>
          </a:r>
          <a:r>
            <a:rPr lang="ru-RU" sz="1600" b="0" i="1" u="none" dirty="0" smtClean="0"/>
            <a:t>- на высшие военные должности назначались люди. Проявившие воинский талант, а не по родовитости; появление стрельцов (мог стать свободный человек, получали жалование)</a:t>
          </a:r>
          <a:endParaRPr lang="ru-RU" sz="1600" b="1" i="1" u="sng" dirty="0"/>
        </a:p>
      </dgm:t>
    </dgm:pt>
    <dgm:pt modelId="{46230E37-C577-4E7E-B5B4-1FD0D4A05ADB}" type="parTrans" cxnId="{DE129AEA-C7D8-4762-B873-08E534EFEEA1}">
      <dgm:prSet/>
      <dgm:spPr/>
      <dgm:t>
        <a:bodyPr/>
        <a:lstStyle/>
        <a:p>
          <a:endParaRPr lang="ru-RU"/>
        </a:p>
      </dgm:t>
    </dgm:pt>
    <dgm:pt modelId="{71841D2E-C7DA-4B43-8AEF-73D5794A6CA6}" type="sibTrans" cxnId="{DE129AEA-C7D8-4762-B873-08E534EFEEA1}">
      <dgm:prSet/>
      <dgm:spPr/>
      <dgm:t>
        <a:bodyPr/>
        <a:lstStyle/>
        <a:p>
          <a:endParaRPr lang="ru-RU"/>
        </a:p>
      </dgm:t>
    </dgm:pt>
    <dgm:pt modelId="{1F553ADB-0635-436A-B126-D659AB5FD565}">
      <dgm:prSet phldrT="[Текст]" custT="1"/>
      <dgm:spPr/>
      <dgm:t>
        <a:bodyPr/>
        <a:lstStyle/>
        <a:p>
          <a:r>
            <a:rPr lang="ru-RU" sz="1600" i="1" u="sng" dirty="0" smtClean="0"/>
            <a:t>1556 г. Уложение о службе- </a:t>
          </a:r>
          <a:r>
            <a:rPr lang="ru-RU" sz="1600" i="1" dirty="0" smtClean="0"/>
            <a:t>обязательная служба для всех землевладельцев (150 десятин- 1 военнослужащий, 300 десятин и более- обязан привести еще одного воина) Проводились ежегодные военные смотры</a:t>
          </a:r>
          <a:endParaRPr lang="ru-RU" sz="1600" i="1" dirty="0"/>
        </a:p>
      </dgm:t>
    </dgm:pt>
    <dgm:pt modelId="{134D89C2-0DE8-48D7-9DF0-97162575F4A7}" type="parTrans" cxnId="{5BCFC725-2D70-424B-9343-70739DDFCB7A}">
      <dgm:prSet/>
      <dgm:spPr/>
      <dgm:t>
        <a:bodyPr/>
        <a:lstStyle/>
        <a:p>
          <a:endParaRPr lang="ru-RU"/>
        </a:p>
      </dgm:t>
    </dgm:pt>
    <dgm:pt modelId="{CB8C4025-F7BE-4720-A710-14BF26B50E27}" type="sibTrans" cxnId="{5BCFC725-2D70-424B-9343-70739DDFCB7A}">
      <dgm:prSet/>
      <dgm:spPr/>
      <dgm:t>
        <a:bodyPr/>
        <a:lstStyle/>
        <a:p>
          <a:endParaRPr lang="ru-RU"/>
        </a:p>
      </dgm:t>
    </dgm:pt>
    <dgm:pt modelId="{AB28C370-56CB-4963-9E79-A779D1741D0F}">
      <dgm:prSet phldrT="[Текст]" custT="1"/>
      <dgm:spPr/>
      <dgm:t>
        <a:bodyPr/>
        <a:lstStyle/>
        <a:p>
          <a:r>
            <a:rPr lang="ru-RU" sz="1600" i="1" u="sng" dirty="0" smtClean="0"/>
            <a:t>1552 г. Составлен список Государева двора </a:t>
          </a:r>
          <a:r>
            <a:rPr lang="ru-RU" sz="1600" i="1" dirty="0" smtClean="0"/>
            <a:t>-4 тыс. человек (из состава государева двора назначались высшие военные и государственные чины)</a:t>
          </a:r>
        </a:p>
      </dgm:t>
    </dgm:pt>
    <dgm:pt modelId="{80018DB4-F400-450B-A86A-C7A843055E27}" type="parTrans" cxnId="{6D3ABB95-61E7-40E1-86A6-8AAB07F6AE07}">
      <dgm:prSet/>
      <dgm:spPr/>
      <dgm:t>
        <a:bodyPr/>
        <a:lstStyle/>
        <a:p>
          <a:endParaRPr lang="ru-RU"/>
        </a:p>
      </dgm:t>
    </dgm:pt>
    <dgm:pt modelId="{33FB94D7-0EB9-4F62-8104-50224DD666CE}" type="sibTrans" cxnId="{6D3ABB95-61E7-40E1-86A6-8AAB07F6AE07}">
      <dgm:prSet/>
      <dgm:spPr/>
      <dgm:t>
        <a:bodyPr/>
        <a:lstStyle/>
        <a:p>
          <a:endParaRPr lang="ru-RU"/>
        </a:p>
      </dgm:t>
    </dgm:pt>
    <dgm:pt modelId="{8820748A-3FB3-497B-ADE7-E03E5EE427F6}" type="pres">
      <dgm:prSet presAssocID="{F8380AB8-025B-46ED-B615-2D7BC11554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744DA-0946-4EB0-9A54-FAED9268B74B}" type="pres">
      <dgm:prSet presAssocID="{EBAC8D54-A516-4535-930A-09A0D475D5D3}" presName="parentLin" presStyleCnt="0"/>
      <dgm:spPr/>
    </dgm:pt>
    <dgm:pt modelId="{A1BCD86E-C1B1-4CEB-B02F-E57EF6E53686}" type="pres">
      <dgm:prSet presAssocID="{EBAC8D54-A516-4535-930A-09A0D475D5D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EDAA30-AA86-4237-9965-BB42221D49D7}" type="pres">
      <dgm:prSet presAssocID="{EBAC8D54-A516-4535-930A-09A0D475D5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A5E0B-EF21-4AF8-A3EB-2C90FD547D4D}" type="pres">
      <dgm:prSet presAssocID="{EBAC8D54-A516-4535-930A-09A0D475D5D3}" presName="negativeSpace" presStyleCnt="0"/>
      <dgm:spPr/>
    </dgm:pt>
    <dgm:pt modelId="{4F6673A3-076E-4A23-A7B1-1A5207486E2A}" type="pres">
      <dgm:prSet presAssocID="{EBAC8D54-A516-4535-930A-09A0D475D5D3}" presName="childText" presStyleLbl="conFgAcc1" presStyleIdx="0" presStyleCnt="3">
        <dgm:presLayoutVars>
          <dgm:bulletEnabled val="1"/>
        </dgm:presLayoutVars>
      </dgm:prSet>
      <dgm:spPr/>
    </dgm:pt>
    <dgm:pt modelId="{66340DDC-9241-42A2-9E96-03756E5C4229}" type="pres">
      <dgm:prSet presAssocID="{71841D2E-C7DA-4B43-8AEF-73D5794A6CA6}" presName="spaceBetweenRectangles" presStyleCnt="0"/>
      <dgm:spPr/>
    </dgm:pt>
    <dgm:pt modelId="{AD9605DD-8950-46C3-8714-124E41DA7971}" type="pres">
      <dgm:prSet presAssocID="{1F553ADB-0635-436A-B126-D659AB5FD565}" presName="parentLin" presStyleCnt="0"/>
      <dgm:spPr/>
    </dgm:pt>
    <dgm:pt modelId="{3FB939AC-943A-4DAD-8C0C-6C6A8C779C18}" type="pres">
      <dgm:prSet presAssocID="{1F553ADB-0635-436A-B126-D659AB5FD5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8EF0BB1-4401-454C-B177-515C19ED366B}" type="pres">
      <dgm:prSet presAssocID="{1F553ADB-0635-436A-B126-D659AB5FD5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52657-2739-4A33-81F9-ED4460C91A53}" type="pres">
      <dgm:prSet presAssocID="{1F553ADB-0635-436A-B126-D659AB5FD565}" presName="negativeSpace" presStyleCnt="0"/>
      <dgm:spPr/>
    </dgm:pt>
    <dgm:pt modelId="{C252C2A3-3596-4C1A-BAB1-B88AD7404E68}" type="pres">
      <dgm:prSet presAssocID="{1F553ADB-0635-436A-B126-D659AB5FD565}" presName="childText" presStyleLbl="conFgAcc1" presStyleIdx="1" presStyleCnt="3">
        <dgm:presLayoutVars>
          <dgm:bulletEnabled val="1"/>
        </dgm:presLayoutVars>
      </dgm:prSet>
      <dgm:spPr/>
    </dgm:pt>
    <dgm:pt modelId="{298A5BA1-DEB6-447E-9F3B-78914416433B}" type="pres">
      <dgm:prSet presAssocID="{CB8C4025-F7BE-4720-A710-14BF26B50E27}" presName="spaceBetweenRectangles" presStyleCnt="0"/>
      <dgm:spPr/>
    </dgm:pt>
    <dgm:pt modelId="{7A1D52BA-6846-4896-BD70-AD312A959F41}" type="pres">
      <dgm:prSet presAssocID="{AB28C370-56CB-4963-9E79-A779D1741D0F}" presName="parentLin" presStyleCnt="0"/>
      <dgm:spPr/>
    </dgm:pt>
    <dgm:pt modelId="{8E328F68-7F86-44A9-B06B-BF7BE704915E}" type="pres">
      <dgm:prSet presAssocID="{AB28C370-56CB-4963-9E79-A779D1741D0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3196632-03C1-496D-951D-52E6201DBFDF}" type="pres">
      <dgm:prSet presAssocID="{AB28C370-56CB-4963-9E79-A779D1741D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30D54-0245-4454-B325-4498E2025DFE}" type="pres">
      <dgm:prSet presAssocID="{AB28C370-56CB-4963-9E79-A779D1741D0F}" presName="negativeSpace" presStyleCnt="0"/>
      <dgm:spPr/>
    </dgm:pt>
    <dgm:pt modelId="{3398B914-8418-4E91-8C6D-13843ECDA99F}" type="pres">
      <dgm:prSet presAssocID="{AB28C370-56CB-4963-9E79-A779D1741D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87C4BCE-22EA-48C4-B7E6-90543168E027}" type="presOf" srcId="{F8380AB8-025B-46ED-B615-2D7BC115540C}" destId="{8820748A-3FB3-497B-ADE7-E03E5EE427F6}" srcOrd="0" destOrd="0" presId="urn:microsoft.com/office/officeart/2005/8/layout/list1"/>
    <dgm:cxn modelId="{41F28D15-7AA0-4880-8220-EACFEEC20DD0}" type="presOf" srcId="{EBAC8D54-A516-4535-930A-09A0D475D5D3}" destId="{E8EDAA30-AA86-4237-9965-BB42221D49D7}" srcOrd="1" destOrd="0" presId="urn:microsoft.com/office/officeart/2005/8/layout/list1"/>
    <dgm:cxn modelId="{5BCFC725-2D70-424B-9343-70739DDFCB7A}" srcId="{F8380AB8-025B-46ED-B615-2D7BC115540C}" destId="{1F553ADB-0635-436A-B126-D659AB5FD565}" srcOrd="1" destOrd="0" parTransId="{134D89C2-0DE8-48D7-9DF0-97162575F4A7}" sibTransId="{CB8C4025-F7BE-4720-A710-14BF26B50E27}"/>
    <dgm:cxn modelId="{7A8BD8C7-2D36-4818-B986-54B9E5B72ACE}" type="presOf" srcId="{1F553ADB-0635-436A-B126-D659AB5FD565}" destId="{08EF0BB1-4401-454C-B177-515C19ED366B}" srcOrd="1" destOrd="0" presId="urn:microsoft.com/office/officeart/2005/8/layout/list1"/>
    <dgm:cxn modelId="{6D3ABB95-61E7-40E1-86A6-8AAB07F6AE07}" srcId="{F8380AB8-025B-46ED-B615-2D7BC115540C}" destId="{AB28C370-56CB-4963-9E79-A779D1741D0F}" srcOrd="2" destOrd="0" parTransId="{80018DB4-F400-450B-A86A-C7A843055E27}" sibTransId="{33FB94D7-0EB9-4F62-8104-50224DD666CE}"/>
    <dgm:cxn modelId="{F80AE17B-4274-4B06-9F57-59DDFC48730E}" type="presOf" srcId="{EBAC8D54-A516-4535-930A-09A0D475D5D3}" destId="{A1BCD86E-C1B1-4CEB-B02F-E57EF6E53686}" srcOrd="0" destOrd="0" presId="urn:microsoft.com/office/officeart/2005/8/layout/list1"/>
    <dgm:cxn modelId="{5F33112F-588F-490E-B2A4-E64C873AB41F}" type="presOf" srcId="{AB28C370-56CB-4963-9E79-A779D1741D0F}" destId="{8E328F68-7F86-44A9-B06B-BF7BE704915E}" srcOrd="0" destOrd="0" presId="urn:microsoft.com/office/officeart/2005/8/layout/list1"/>
    <dgm:cxn modelId="{5EC22106-E67F-4ED4-A6A2-931E204A6F51}" type="presOf" srcId="{AB28C370-56CB-4963-9E79-A779D1741D0F}" destId="{83196632-03C1-496D-951D-52E6201DBFDF}" srcOrd="1" destOrd="0" presId="urn:microsoft.com/office/officeart/2005/8/layout/list1"/>
    <dgm:cxn modelId="{A97BC5DF-652D-485F-A25B-000F5A5B52D1}" type="presOf" srcId="{1F553ADB-0635-436A-B126-D659AB5FD565}" destId="{3FB939AC-943A-4DAD-8C0C-6C6A8C779C18}" srcOrd="0" destOrd="0" presId="urn:microsoft.com/office/officeart/2005/8/layout/list1"/>
    <dgm:cxn modelId="{DE129AEA-C7D8-4762-B873-08E534EFEEA1}" srcId="{F8380AB8-025B-46ED-B615-2D7BC115540C}" destId="{EBAC8D54-A516-4535-930A-09A0D475D5D3}" srcOrd="0" destOrd="0" parTransId="{46230E37-C577-4E7E-B5B4-1FD0D4A05ADB}" sibTransId="{71841D2E-C7DA-4B43-8AEF-73D5794A6CA6}"/>
    <dgm:cxn modelId="{A5C778C6-84CA-425B-8421-E04465A2668B}" type="presParOf" srcId="{8820748A-3FB3-497B-ADE7-E03E5EE427F6}" destId="{BB4744DA-0946-4EB0-9A54-FAED9268B74B}" srcOrd="0" destOrd="0" presId="urn:microsoft.com/office/officeart/2005/8/layout/list1"/>
    <dgm:cxn modelId="{EC873A11-505D-48A6-B50F-922049E9A024}" type="presParOf" srcId="{BB4744DA-0946-4EB0-9A54-FAED9268B74B}" destId="{A1BCD86E-C1B1-4CEB-B02F-E57EF6E53686}" srcOrd="0" destOrd="0" presId="urn:microsoft.com/office/officeart/2005/8/layout/list1"/>
    <dgm:cxn modelId="{49DDB6AD-E4E9-4456-8DB6-6574677F3E44}" type="presParOf" srcId="{BB4744DA-0946-4EB0-9A54-FAED9268B74B}" destId="{E8EDAA30-AA86-4237-9965-BB42221D49D7}" srcOrd="1" destOrd="0" presId="urn:microsoft.com/office/officeart/2005/8/layout/list1"/>
    <dgm:cxn modelId="{632AD3D3-A9F8-45D7-875C-5C4179E36019}" type="presParOf" srcId="{8820748A-3FB3-497B-ADE7-E03E5EE427F6}" destId="{AF0A5E0B-EF21-4AF8-A3EB-2C90FD547D4D}" srcOrd="1" destOrd="0" presId="urn:microsoft.com/office/officeart/2005/8/layout/list1"/>
    <dgm:cxn modelId="{2170ED3F-BD41-4B21-B4B2-6ED97062728A}" type="presParOf" srcId="{8820748A-3FB3-497B-ADE7-E03E5EE427F6}" destId="{4F6673A3-076E-4A23-A7B1-1A5207486E2A}" srcOrd="2" destOrd="0" presId="urn:microsoft.com/office/officeart/2005/8/layout/list1"/>
    <dgm:cxn modelId="{E3B5D476-699B-416C-B40A-E6CEBE51A97C}" type="presParOf" srcId="{8820748A-3FB3-497B-ADE7-E03E5EE427F6}" destId="{66340DDC-9241-42A2-9E96-03756E5C4229}" srcOrd="3" destOrd="0" presId="urn:microsoft.com/office/officeart/2005/8/layout/list1"/>
    <dgm:cxn modelId="{90EA7DE9-86A2-4EC2-9DCA-7A1A7DB735D0}" type="presParOf" srcId="{8820748A-3FB3-497B-ADE7-E03E5EE427F6}" destId="{AD9605DD-8950-46C3-8714-124E41DA7971}" srcOrd="4" destOrd="0" presId="urn:microsoft.com/office/officeart/2005/8/layout/list1"/>
    <dgm:cxn modelId="{5D287079-E405-4927-B25A-47AB9DCF3098}" type="presParOf" srcId="{AD9605DD-8950-46C3-8714-124E41DA7971}" destId="{3FB939AC-943A-4DAD-8C0C-6C6A8C779C18}" srcOrd="0" destOrd="0" presId="urn:microsoft.com/office/officeart/2005/8/layout/list1"/>
    <dgm:cxn modelId="{5B67D529-C777-411B-9DFE-4F99A15F33B5}" type="presParOf" srcId="{AD9605DD-8950-46C3-8714-124E41DA7971}" destId="{08EF0BB1-4401-454C-B177-515C19ED366B}" srcOrd="1" destOrd="0" presId="urn:microsoft.com/office/officeart/2005/8/layout/list1"/>
    <dgm:cxn modelId="{52016A90-02A5-4F92-8B4D-A08AFF46468B}" type="presParOf" srcId="{8820748A-3FB3-497B-ADE7-E03E5EE427F6}" destId="{68652657-2739-4A33-81F9-ED4460C91A53}" srcOrd="5" destOrd="0" presId="urn:microsoft.com/office/officeart/2005/8/layout/list1"/>
    <dgm:cxn modelId="{615D5631-0130-4ECC-BF21-26BE1B57BE32}" type="presParOf" srcId="{8820748A-3FB3-497B-ADE7-E03E5EE427F6}" destId="{C252C2A3-3596-4C1A-BAB1-B88AD7404E68}" srcOrd="6" destOrd="0" presId="urn:microsoft.com/office/officeart/2005/8/layout/list1"/>
    <dgm:cxn modelId="{C211A6F1-FC29-42C5-BF55-1B804F589C12}" type="presParOf" srcId="{8820748A-3FB3-497B-ADE7-E03E5EE427F6}" destId="{298A5BA1-DEB6-447E-9F3B-78914416433B}" srcOrd="7" destOrd="0" presId="urn:microsoft.com/office/officeart/2005/8/layout/list1"/>
    <dgm:cxn modelId="{D7314799-92C5-429C-918E-8A6551330305}" type="presParOf" srcId="{8820748A-3FB3-497B-ADE7-E03E5EE427F6}" destId="{7A1D52BA-6846-4896-BD70-AD312A959F41}" srcOrd="8" destOrd="0" presId="urn:microsoft.com/office/officeart/2005/8/layout/list1"/>
    <dgm:cxn modelId="{2A174B68-BE66-48FF-9A6C-12C9915FD552}" type="presParOf" srcId="{7A1D52BA-6846-4896-BD70-AD312A959F41}" destId="{8E328F68-7F86-44A9-B06B-BF7BE704915E}" srcOrd="0" destOrd="0" presId="urn:microsoft.com/office/officeart/2005/8/layout/list1"/>
    <dgm:cxn modelId="{CDC9D923-3FB2-4965-97E5-59543ECC0C2D}" type="presParOf" srcId="{7A1D52BA-6846-4896-BD70-AD312A959F41}" destId="{83196632-03C1-496D-951D-52E6201DBFDF}" srcOrd="1" destOrd="0" presId="urn:microsoft.com/office/officeart/2005/8/layout/list1"/>
    <dgm:cxn modelId="{3D4B69AE-FBB5-4B7F-B975-8CF55E50D3EF}" type="presParOf" srcId="{8820748A-3FB3-497B-ADE7-E03E5EE427F6}" destId="{74330D54-0245-4454-B325-4498E2025DFE}" srcOrd="9" destOrd="0" presId="urn:microsoft.com/office/officeart/2005/8/layout/list1"/>
    <dgm:cxn modelId="{FABB1F1A-2440-43CD-A8F1-8870EF0DB788}" type="presParOf" srcId="{8820748A-3FB3-497B-ADE7-E03E5EE427F6}" destId="{3398B914-8418-4E91-8C6D-13843ECDA99F}" srcOrd="10" destOrd="0" presId="urn:microsoft.com/office/officeart/2005/8/layout/list1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87DAD3B-2484-44F9-A010-61122F2B3373}" type="doc">
      <dgm:prSet loTypeId="urn:microsoft.com/office/officeart/2005/8/layout/list1" loCatId="list" qsTypeId="urn:microsoft.com/office/officeart/2005/8/quickstyle/simple1#61" qsCatId="simple" csTypeId="urn:microsoft.com/office/officeart/2005/8/colors/accent1_2#61" csCatId="accent1" phldr="1"/>
      <dgm:spPr/>
      <dgm:t>
        <a:bodyPr/>
        <a:lstStyle/>
        <a:p>
          <a:endParaRPr lang="ru-RU"/>
        </a:p>
      </dgm:t>
    </dgm:pt>
    <dgm:pt modelId="{A191644D-FA00-4D1F-9F7F-27BB873D11BC}">
      <dgm:prSet phldrT="[Текст]" custT="1"/>
      <dgm:spPr/>
      <dgm:t>
        <a:bodyPr/>
        <a:lstStyle/>
        <a:p>
          <a:r>
            <a:rPr lang="ru-RU" sz="1600" i="1" dirty="0" smtClean="0"/>
            <a:t>-Наибольшую угрозу для русских земель представляло Казанское ханство, перед Иваном </a:t>
          </a:r>
          <a:r>
            <a:rPr lang="en-US" sz="1600" i="1" dirty="0" smtClean="0"/>
            <a:t>IV</a:t>
          </a:r>
          <a:r>
            <a:rPr lang="ru-RU" sz="1600" i="1" dirty="0" smtClean="0"/>
            <a:t> стояла задача навсегда обезопасить государство от набегов со стороны Казанского ханства</a:t>
          </a:r>
          <a:endParaRPr lang="ru-RU" sz="1600" i="1" dirty="0"/>
        </a:p>
      </dgm:t>
    </dgm:pt>
    <dgm:pt modelId="{E787EFF1-6D74-4A96-BEB8-B7626CCA1310}" type="parTrans" cxnId="{B386C868-3219-4F04-9AAF-6B614CF3EE44}">
      <dgm:prSet/>
      <dgm:spPr/>
      <dgm:t>
        <a:bodyPr/>
        <a:lstStyle/>
        <a:p>
          <a:endParaRPr lang="ru-RU"/>
        </a:p>
      </dgm:t>
    </dgm:pt>
    <dgm:pt modelId="{85A273D5-F6A1-4F95-841B-394AB4995F41}" type="sibTrans" cxnId="{B386C868-3219-4F04-9AAF-6B614CF3EE44}">
      <dgm:prSet/>
      <dgm:spPr/>
      <dgm:t>
        <a:bodyPr/>
        <a:lstStyle/>
        <a:p>
          <a:endParaRPr lang="ru-RU"/>
        </a:p>
      </dgm:t>
    </dgm:pt>
    <dgm:pt modelId="{F57FFB20-4951-4B32-BEFF-C13B39399D14}">
      <dgm:prSet phldrT="[Текст]" custT="1"/>
      <dgm:spPr/>
      <dgm:t>
        <a:bodyPr/>
        <a:lstStyle/>
        <a:p>
          <a:r>
            <a:rPr lang="ru-RU" sz="1600" i="1" dirty="0" smtClean="0"/>
            <a:t>Август 1552 г. В поход выступило 150 тыс. войско Ивана </a:t>
          </a:r>
          <a:r>
            <a:rPr lang="en-US" sz="1600" i="1" dirty="0" smtClean="0"/>
            <a:t>IV- </a:t>
          </a:r>
          <a:r>
            <a:rPr lang="ru-RU" sz="1600" i="1" dirty="0" smtClean="0"/>
            <a:t>Казань была взята в осаду (</a:t>
          </a:r>
          <a:r>
            <a:rPr lang="ru-RU" sz="1600" b="1" i="1" u="sng" dirty="0" smtClean="0"/>
            <a:t>взята 2 октября 1552 г</a:t>
          </a:r>
          <a:r>
            <a:rPr lang="ru-RU" sz="1600" i="1" dirty="0" smtClean="0"/>
            <a:t>.)</a:t>
          </a:r>
        </a:p>
        <a:p>
          <a:r>
            <a:rPr lang="ru-RU" sz="1600" i="1" dirty="0" smtClean="0"/>
            <a:t>Благодаря осадным орудиям и подкопу</a:t>
          </a:r>
          <a:r>
            <a:rPr lang="en-US" sz="1600" i="1" dirty="0" smtClean="0"/>
            <a:t> </a:t>
          </a:r>
          <a:r>
            <a:rPr lang="ru-RU" sz="1600" i="1" dirty="0" smtClean="0"/>
            <a:t>под крепостной стеной (созданы по инициативе Ивана </a:t>
          </a:r>
          <a:r>
            <a:rPr lang="ru-RU" sz="1600" i="1" dirty="0" err="1" smtClean="0"/>
            <a:t>Выродкова</a:t>
          </a:r>
          <a:r>
            <a:rPr lang="ru-RU" sz="1600" i="1" dirty="0" smtClean="0"/>
            <a:t>) </a:t>
          </a:r>
          <a:endParaRPr lang="ru-RU" sz="1600" i="1" dirty="0"/>
        </a:p>
      </dgm:t>
    </dgm:pt>
    <dgm:pt modelId="{78926C9D-AD96-42E2-ABBB-EAAD937BD9B0}" type="parTrans" cxnId="{905A7450-EB8D-4439-97E5-8E25ACD65C85}">
      <dgm:prSet/>
      <dgm:spPr/>
      <dgm:t>
        <a:bodyPr/>
        <a:lstStyle/>
        <a:p>
          <a:endParaRPr lang="ru-RU"/>
        </a:p>
      </dgm:t>
    </dgm:pt>
    <dgm:pt modelId="{8424832D-C8D0-4884-A295-20F82AF88250}" type="sibTrans" cxnId="{905A7450-EB8D-4439-97E5-8E25ACD65C85}">
      <dgm:prSet/>
      <dgm:spPr/>
      <dgm:t>
        <a:bodyPr/>
        <a:lstStyle/>
        <a:p>
          <a:endParaRPr lang="ru-RU"/>
        </a:p>
      </dgm:t>
    </dgm:pt>
    <dgm:pt modelId="{831EB781-6CC4-404A-91BE-4D19DA0E783E}">
      <dgm:prSet phldrT="[Текст]" custT="1"/>
      <dgm:spPr/>
      <dgm:t>
        <a:bodyPr/>
        <a:lstStyle/>
        <a:p>
          <a:r>
            <a:rPr lang="ru-RU" sz="1600" i="1" dirty="0" smtClean="0"/>
            <a:t>1556 г. Присоединение Астраханского ханства. Итог: присоединение Астраханского и Казанского ханства укрепило безопасность Московского государства на юге и юго-востоке, открыло прямые торговые пути на Восток</a:t>
          </a:r>
          <a:endParaRPr lang="ru-RU" sz="1600" i="1" dirty="0"/>
        </a:p>
      </dgm:t>
    </dgm:pt>
    <dgm:pt modelId="{CD684515-A084-4720-A5F6-A3628419A2F2}" type="parTrans" cxnId="{3F3CD5DD-6D9E-4E7C-870A-498FED11385E}">
      <dgm:prSet/>
      <dgm:spPr/>
      <dgm:t>
        <a:bodyPr/>
        <a:lstStyle/>
        <a:p>
          <a:endParaRPr lang="ru-RU"/>
        </a:p>
      </dgm:t>
    </dgm:pt>
    <dgm:pt modelId="{1302B35D-36BA-40AB-A1E7-36F537910765}" type="sibTrans" cxnId="{3F3CD5DD-6D9E-4E7C-870A-498FED11385E}">
      <dgm:prSet/>
      <dgm:spPr/>
      <dgm:t>
        <a:bodyPr/>
        <a:lstStyle/>
        <a:p>
          <a:endParaRPr lang="ru-RU"/>
        </a:p>
      </dgm:t>
    </dgm:pt>
    <dgm:pt modelId="{E79EFBEF-4D54-4273-BB55-3B58C0E138BD}" type="pres">
      <dgm:prSet presAssocID="{187DAD3B-2484-44F9-A010-61122F2B33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DD6988-E355-4366-AF0B-DA96C111E194}" type="pres">
      <dgm:prSet presAssocID="{A191644D-FA00-4D1F-9F7F-27BB873D11BC}" presName="parentLin" presStyleCnt="0"/>
      <dgm:spPr/>
    </dgm:pt>
    <dgm:pt modelId="{892C0B85-27A7-4BDE-AE9E-7217150F5941}" type="pres">
      <dgm:prSet presAssocID="{A191644D-FA00-4D1F-9F7F-27BB873D1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7CC338D-208D-422A-A788-230D54D62381}" type="pres">
      <dgm:prSet presAssocID="{A191644D-FA00-4D1F-9F7F-27BB873D11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F46E2-9C73-4D02-8706-333A3D11909A}" type="pres">
      <dgm:prSet presAssocID="{A191644D-FA00-4D1F-9F7F-27BB873D11BC}" presName="negativeSpace" presStyleCnt="0"/>
      <dgm:spPr/>
    </dgm:pt>
    <dgm:pt modelId="{0A269043-7373-4455-AF85-3FCBD75A5930}" type="pres">
      <dgm:prSet presAssocID="{A191644D-FA00-4D1F-9F7F-27BB873D11BC}" presName="childText" presStyleLbl="conFgAcc1" presStyleIdx="0" presStyleCnt="3">
        <dgm:presLayoutVars>
          <dgm:bulletEnabled val="1"/>
        </dgm:presLayoutVars>
      </dgm:prSet>
      <dgm:spPr/>
    </dgm:pt>
    <dgm:pt modelId="{6CD61FAC-314A-4E32-BF81-BF52E8E98FE4}" type="pres">
      <dgm:prSet presAssocID="{85A273D5-F6A1-4F95-841B-394AB4995F41}" presName="spaceBetweenRectangles" presStyleCnt="0"/>
      <dgm:spPr/>
    </dgm:pt>
    <dgm:pt modelId="{FA984351-FC8B-4A14-83CE-7C035E109F79}" type="pres">
      <dgm:prSet presAssocID="{F57FFB20-4951-4B32-BEFF-C13B39399D14}" presName="parentLin" presStyleCnt="0"/>
      <dgm:spPr/>
    </dgm:pt>
    <dgm:pt modelId="{D4A0C130-AC97-432B-8E6A-0B9AD3E7A03C}" type="pres">
      <dgm:prSet presAssocID="{F57FFB20-4951-4B32-BEFF-C13B39399D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177E38-E369-4224-9DAE-53C93D47B501}" type="pres">
      <dgm:prSet presAssocID="{F57FFB20-4951-4B32-BEFF-C13B39399D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C7CF1-9D08-454D-A1AF-B71F10811A1C}" type="pres">
      <dgm:prSet presAssocID="{F57FFB20-4951-4B32-BEFF-C13B39399D14}" presName="negativeSpace" presStyleCnt="0"/>
      <dgm:spPr/>
    </dgm:pt>
    <dgm:pt modelId="{3D6D4A30-DA7A-4700-B8B4-E2AC204AAAE7}" type="pres">
      <dgm:prSet presAssocID="{F57FFB20-4951-4B32-BEFF-C13B39399D14}" presName="childText" presStyleLbl="conFgAcc1" presStyleIdx="1" presStyleCnt="3">
        <dgm:presLayoutVars>
          <dgm:bulletEnabled val="1"/>
        </dgm:presLayoutVars>
      </dgm:prSet>
      <dgm:spPr/>
    </dgm:pt>
    <dgm:pt modelId="{3DEEB16F-06D7-4D7D-A80B-DC09A1F4DB04}" type="pres">
      <dgm:prSet presAssocID="{8424832D-C8D0-4884-A295-20F82AF88250}" presName="spaceBetweenRectangles" presStyleCnt="0"/>
      <dgm:spPr/>
    </dgm:pt>
    <dgm:pt modelId="{97924522-F893-4856-8686-BE22E9A88640}" type="pres">
      <dgm:prSet presAssocID="{831EB781-6CC4-404A-91BE-4D19DA0E783E}" presName="parentLin" presStyleCnt="0"/>
      <dgm:spPr/>
    </dgm:pt>
    <dgm:pt modelId="{BC6AE9D1-CC60-44A2-9BF5-3DA517C100BD}" type="pres">
      <dgm:prSet presAssocID="{831EB781-6CC4-404A-91BE-4D19DA0E783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3FAF8A1-EBD9-46D8-B4B3-141246B8F1EF}" type="pres">
      <dgm:prSet presAssocID="{831EB781-6CC4-404A-91BE-4D19DA0E78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2C268-6086-4993-9924-3E998C528ABC}" type="pres">
      <dgm:prSet presAssocID="{831EB781-6CC4-404A-91BE-4D19DA0E783E}" presName="negativeSpace" presStyleCnt="0"/>
      <dgm:spPr/>
    </dgm:pt>
    <dgm:pt modelId="{F07772D2-D8B8-4F13-8035-4DA09F7F0D37}" type="pres">
      <dgm:prSet presAssocID="{831EB781-6CC4-404A-91BE-4D19DA0E783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86C868-3219-4F04-9AAF-6B614CF3EE44}" srcId="{187DAD3B-2484-44F9-A010-61122F2B3373}" destId="{A191644D-FA00-4D1F-9F7F-27BB873D11BC}" srcOrd="0" destOrd="0" parTransId="{E787EFF1-6D74-4A96-BEB8-B7626CCA1310}" sibTransId="{85A273D5-F6A1-4F95-841B-394AB4995F41}"/>
    <dgm:cxn modelId="{6FB1AA93-EAE4-4E93-81AB-B72BD806EC1B}" type="presOf" srcId="{831EB781-6CC4-404A-91BE-4D19DA0E783E}" destId="{93FAF8A1-EBD9-46D8-B4B3-141246B8F1EF}" srcOrd="1" destOrd="0" presId="urn:microsoft.com/office/officeart/2005/8/layout/list1"/>
    <dgm:cxn modelId="{E8378EC5-1BEF-47EF-BEF7-83F7A8D9D995}" type="presOf" srcId="{187DAD3B-2484-44F9-A010-61122F2B3373}" destId="{E79EFBEF-4D54-4273-BB55-3B58C0E138BD}" srcOrd="0" destOrd="0" presId="urn:microsoft.com/office/officeart/2005/8/layout/list1"/>
    <dgm:cxn modelId="{8926A548-3AB6-4D3F-9D32-CF2338BB6358}" type="presOf" srcId="{F57FFB20-4951-4B32-BEFF-C13B39399D14}" destId="{D4A0C130-AC97-432B-8E6A-0B9AD3E7A03C}" srcOrd="0" destOrd="0" presId="urn:microsoft.com/office/officeart/2005/8/layout/list1"/>
    <dgm:cxn modelId="{3F3CD5DD-6D9E-4E7C-870A-498FED11385E}" srcId="{187DAD3B-2484-44F9-A010-61122F2B3373}" destId="{831EB781-6CC4-404A-91BE-4D19DA0E783E}" srcOrd="2" destOrd="0" parTransId="{CD684515-A084-4720-A5F6-A3628419A2F2}" sibTransId="{1302B35D-36BA-40AB-A1E7-36F537910765}"/>
    <dgm:cxn modelId="{B71BE8BD-8C4C-40B3-B98C-B3FDCC400464}" type="presOf" srcId="{831EB781-6CC4-404A-91BE-4D19DA0E783E}" destId="{BC6AE9D1-CC60-44A2-9BF5-3DA517C100BD}" srcOrd="0" destOrd="0" presId="urn:microsoft.com/office/officeart/2005/8/layout/list1"/>
    <dgm:cxn modelId="{C570DB7E-73A0-4B1C-9C24-A0D29E9B4D33}" type="presOf" srcId="{F57FFB20-4951-4B32-BEFF-C13B39399D14}" destId="{E8177E38-E369-4224-9DAE-53C93D47B501}" srcOrd="1" destOrd="0" presId="urn:microsoft.com/office/officeart/2005/8/layout/list1"/>
    <dgm:cxn modelId="{A7A8E035-0B23-4454-978D-E6E7253621E2}" type="presOf" srcId="{A191644D-FA00-4D1F-9F7F-27BB873D11BC}" destId="{87CC338D-208D-422A-A788-230D54D62381}" srcOrd="1" destOrd="0" presId="urn:microsoft.com/office/officeart/2005/8/layout/list1"/>
    <dgm:cxn modelId="{3A4D87BC-33F7-44D3-96CE-C08C8FD7A44F}" type="presOf" srcId="{A191644D-FA00-4D1F-9F7F-27BB873D11BC}" destId="{892C0B85-27A7-4BDE-AE9E-7217150F5941}" srcOrd="0" destOrd="0" presId="urn:microsoft.com/office/officeart/2005/8/layout/list1"/>
    <dgm:cxn modelId="{905A7450-EB8D-4439-97E5-8E25ACD65C85}" srcId="{187DAD3B-2484-44F9-A010-61122F2B3373}" destId="{F57FFB20-4951-4B32-BEFF-C13B39399D14}" srcOrd="1" destOrd="0" parTransId="{78926C9D-AD96-42E2-ABBB-EAAD937BD9B0}" sibTransId="{8424832D-C8D0-4884-A295-20F82AF88250}"/>
    <dgm:cxn modelId="{5F7912FF-DC0B-42E0-90CF-C5D70A3CC980}" type="presParOf" srcId="{E79EFBEF-4D54-4273-BB55-3B58C0E138BD}" destId="{D8DD6988-E355-4366-AF0B-DA96C111E194}" srcOrd="0" destOrd="0" presId="urn:microsoft.com/office/officeart/2005/8/layout/list1"/>
    <dgm:cxn modelId="{7A427456-656A-4C33-9FCC-510729789736}" type="presParOf" srcId="{D8DD6988-E355-4366-AF0B-DA96C111E194}" destId="{892C0B85-27A7-4BDE-AE9E-7217150F5941}" srcOrd="0" destOrd="0" presId="urn:microsoft.com/office/officeart/2005/8/layout/list1"/>
    <dgm:cxn modelId="{4648E1E3-7F24-4573-B037-E6747CFDAB24}" type="presParOf" srcId="{D8DD6988-E355-4366-AF0B-DA96C111E194}" destId="{87CC338D-208D-422A-A788-230D54D62381}" srcOrd="1" destOrd="0" presId="urn:microsoft.com/office/officeart/2005/8/layout/list1"/>
    <dgm:cxn modelId="{25DD62D1-3EEA-4407-BBA3-52794C5F3826}" type="presParOf" srcId="{E79EFBEF-4D54-4273-BB55-3B58C0E138BD}" destId="{E0FF46E2-9C73-4D02-8706-333A3D11909A}" srcOrd="1" destOrd="0" presId="urn:microsoft.com/office/officeart/2005/8/layout/list1"/>
    <dgm:cxn modelId="{A78B1510-BDDD-4B74-899A-24DC26FC256C}" type="presParOf" srcId="{E79EFBEF-4D54-4273-BB55-3B58C0E138BD}" destId="{0A269043-7373-4455-AF85-3FCBD75A5930}" srcOrd="2" destOrd="0" presId="urn:microsoft.com/office/officeart/2005/8/layout/list1"/>
    <dgm:cxn modelId="{363B6DD9-26C6-446E-A2A8-D27F44151F8C}" type="presParOf" srcId="{E79EFBEF-4D54-4273-BB55-3B58C0E138BD}" destId="{6CD61FAC-314A-4E32-BF81-BF52E8E98FE4}" srcOrd="3" destOrd="0" presId="urn:microsoft.com/office/officeart/2005/8/layout/list1"/>
    <dgm:cxn modelId="{A06F12D4-D923-4B79-90BC-B161656BE252}" type="presParOf" srcId="{E79EFBEF-4D54-4273-BB55-3B58C0E138BD}" destId="{FA984351-FC8B-4A14-83CE-7C035E109F79}" srcOrd="4" destOrd="0" presId="urn:microsoft.com/office/officeart/2005/8/layout/list1"/>
    <dgm:cxn modelId="{04EA55C8-320E-4D74-A28A-27C96D84125A}" type="presParOf" srcId="{FA984351-FC8B-4A14-83CE-7C035E109F79}" destId="{D4A0C130-AC97-432B-8E6A-0B9AD3E7A03C}" srcOrd="0" destOrd="0" presId="urn:microsoft.com/office/officeart/2005/8/layout/list1"/>
    <dgm:cxn modelId="{C51C8830-F54E-4E73-9B26-87B72913005F}" type="presParOf" srcId="{FA984351-FC8B-4A14-83CE-7C035E109F79}" destId="{E8177E38-E369-4224-9DAE-53C93D47B501}" srcOrd="1" destOrd="0" presId="urn:microsoft.com/office/officeart/2005/8/layout/list1"/>
    <dgm:cxn modelId="{C3AC60FD-189F-4585-8DBE-9B9BB4895E68}" type="presParOf" srcId="{E79EFBEF-4D54-4273-BB55-3B58C0E138BD}" destId="{7F3C7CF1-9D08-454D-A1AF-B71F10811A1C}" srcOrd="5" destOrd="0" presId="urn:microsoft.com/office/officeart/2005/8/layout/list1"/>
    <dgm:cxn modelId="{42ACB0D6-11FD-4DAB-BC65-F47A3B80228D}" type="presParOf" srcId="{E79EFBEF-4D54-4273-BB55-3B58C0E138BD}" destId="{3D6D4A30-DA7A-4700-B8B4-E2AC204AAAE7}" srcOrd="6" destOrd="0" presId="urn:microsoft.com/office/officeart/2005/8/layout/list1"/>
    <dgm:cxn modelId="{C37CAC4D-F347-49BF-BEC6-0978B0E125A4}" type="presParOf" srcId="{E79EFBEF-4D54-4273-BB55-3B58C0E138BD}" destId="{3DEEB16F-06D7-4D7D-A80B-DC09A1F4DB04}" srcOrd="7" destOrd="0" presId="urn:microsoft.com/office/officeart/2005/8/layout/list1"/>
    <dgm:cxn modelId="{676022E7-C25B-433D-B564-85FCC557DE30}" type="presParOf" srcId="{E79EFBEF-4D54-4273-BB55-3B58C0E138BD}" destId="{97924522-F893-4856-8686-BE22E9A88640}" srcOrd="8" destOrd="0" presId="urn:microsoft.com/office/officeart/2005/8/layout/list1"/>
    <dgm:cxn modelId="{54B57B6B-6294-4B10-80FD-B8AE1AC14EC5}" type="presParOf" srcId="{97924522-F893-4856-8686-BE22E9A88640}" destId="{BC6AE9D1-CC60-44A2-9BF5-3DA517C100BD}" srcOrd="0" destOrd="0" presId="urn:microsoft.com/office/officeart/2005/8/layout/list1"/>
    <dgm:cxn modelId="{38EC577B-BEC6-42B9-82D9-AC52A78A0C39}" type="presParOf" srcId="{97924522-F893-4856-8686-BE22E9A88640}" destId="{93FAF8A1-EBD9-46D8-B4B3-141246B8F1EF}" srcOrd="1" destOrd="0" presId="urn:microsoft.com/office/officeart/2005/8/layout/list1"/>
    <dgm:cxn modelId="{06985BBB-3483-48BB-8632-9DF6B94B4FD0}" type="presParOf" srcId="{E79EFBEF-4D54-4273-BB55-3B58C0E138BD}" destId="{4372C268-6086-4993-9924-3E998C528ABC}" srcOrd="9" destOrd="0" presId="urn:microsoft.com/office/officeart/2005/8/layout/list1"/>
    <dgm:cxn modelId="{FAA8D1FF-1B2F-41F4-9151-5BEFFDF043A1}" type="presParOf" srcId="{E79EFBEF-4D54-4273-BB55-3B58C0E138BD}" destId="{F07772D2-D8B8-4F13-8035-4DA09F7F0D37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5149AA-779A-4E3A-9CDD-B75B9D1E222E}" type="doc">
      <dgm:prSet loTypeId="urn:microsoft.com/office/officeart/2005/8/layout/list1" loCatId="list" qsTypeId="urn:microsoft.com/office/officeart/2005/8/quickstyle/simple1#26" qsCatId="simple" csTypeId="urn:microsoft.com/office/officeart/2005/8/colors/accent1_2#26" csCatId="accent1" phldr="1"/>
      <dgm:spPr/>
      <dgm:t>
        <a:bodyPr/>
        <a:lstStyle/>
        <a:p>
          <a:endParaRPr lang="ru-RU"/>
        </a:p>
      </dgm:t>
    </dgm:pt>
    <dgm:pt modelId="{E1A3AF47-9C37-475F-9C33-2193D767191F}">
      <dgm:prSet phldrT="[Текст]" custT="1"/>
      <dgm:spPr/>
      <dgm:t>
        <a:bodyPr/>
        <a:lstStyle/>
        <a:p>
          <a:r>
            <a:rPr lang="ru-RU" sz="1600" b="1" i="1" u="sng" dirty="0" smtClean="0"/>
            <a:t>Аграрный переворот</a:t>
          </a:r>
          <a:r>
            <a:rPr lang="ru-RU" sz="1600" b="1" i="1" dirty="0" smtClean="0"/>
            <a:t>- смена в сельском хозяйстве феодальных отношений капиталистическими</a:t>
          </a:r>
          <a:endParaRPr lang="ru-RU" sz="1600" b="1" i="1" dirty="0"/>
        </a:p>
      </dgm:t>
    </dgm:pt>
    <dgm:pt modelId="{A6532A81-F596-4235-8305-60D2ED534B90}" type="parTrans" cxnId="{542F72F6-4A43-4138-9787-BCED72755574}">
      <dgm:prSet/>
      <dgm:spPr/>
      <dgm:t>
        <a:bodyPr/>
        <a:lstStyle/>
        <a:p>
          <a:endParaRPr lang="ru-RU"/>
        </a:p>
      </dgm:t>
    </dgm:pt>
    <dgm:pt modelId="{72268BD9-8B9F-4661-891C-4DE34104735A}" type="sibTrans" cxnId="{542F72F6-4A43-4138-9787-BCED72755574}">
      <dgm:prSet/>
      <dgm:spPr/>
      <dgm:t>
        <a:bodyPr/>
        <a:lstStyle/>
        <a:p>
          <a:endParaRPr lang="ru-RU"/>
        </a:p>
      </dgm:t>
    </dgm:pt>
    <dgm:pt modelId="{F27BFEF0-5771-41E8-B8F7-8BF67F63CE2B}">
      <dgm:prSet phldrT="[Текст]" custT="1"/>
      <dgm:spPr/>
      <dgm:t>
        <a:bodyPr/>
        <a:lstStyle/>
        <a:p>
          <a:r>
            <a:rPr lang="ru-RU" sz="1600" i="1" dirty="0" smtClean="0"/>
            <a:t>Природные условия Англии благоприятствовали развитию овцеводства (еще в </a:t>
          </a:r>
          <a:r>
            <a:rPr lang="en-US" sz="1600" i="1" dirty="0" smtClean="0"/>
            <a:t>XIV-XV </a:t>
          </a:r>
          <a:r>
            <a:rPr lang="ru-RU" sz="1600" i="1" dirty="0" smtClean="0"/>
            <a:t>вв. становится прибыльной отраслью) шерсть в начале шла на экспорт, но вскоре сукноделие зародилось и в самой Англии.</a:t>
          </a:r>
          <a:endParaRPr lang="ru-RU" sz="1600" i="1" dirty="0"/>
        </a:p>
      </dgm:t>
    </dgm:pt>
    <dgm:pt modelId="{452B0A98-F096-496A-91F1-0F3AC6C59AB9}" type="parTrans" cxnId="{FEAA9F8E-826D-4649-9A05-1B489E41CD11}">
      <dgm:prSet/>
      <dgm:spPr/>
      <dgm:t>
        <a:bodyPr/>
        <a:lstStyle/>
        <a:p>
          <a:endParaRPr lang="ru-RU"/>
        </a:p>
      </dgm:t>
    </dgm:pt>
    <dgm:pt modelId="{69EE8FD1-1932-4B8C-B8B3-91FE4A9BB5BF}" type="sibTrans" cxnId="{FEAA9F8E-826D-4649-9A05-1B489E41CD11}">
      <dgm:prSet/>
      <dgm:spPr/>
      <dgm:t>
        <a:bodyPr/>
        <a:lstStyle/>
        <a:p>
          <a:endParaRPr lang="ru-RU"/>
        </a:p>
      </dgm:t>
    </dgm:pt>
    <dgm:pt modelId="{58603333-9A2B-4DC9-AB89-37A6084A5606}">
      <dgm:prSet phldrT="[Текст]" custT="1"/>
      <dgm:spPr/>
      <dgm:t>
        <a:bodyPr/>
        <a:lstStyle/>
        <a:p>
          <a:r>
            <a:rPr lang="ru-RU" sz="1600" i="1" dirty="0" smtClean="0"/>
            <a:t>Огораживание (насильственный сгон крестьян с земли)Крестьяне становятся наемными рабочими (капиталистические отношения) гонения на пауперов</a:t>
          </a:r>
        </a:p>
        <a:p>
          <a:r>
            <a:rPr lang="ru-RU" sz="1600" i="1" dirty="0" smtClean="0"/>
            <a:t>«Овцы съели людей» Томас Мор</a:t>
          </a:r>
        </a:p>
      </dgm:t>
    </dgm:pt>
    <dgm:pt modelId="{2010BFA5-8470-4B78-830F-E5C41F0DB752}" type="parTrans" cxnId="{B3CEE742-C1BB-44CB-98DE-F2317526FD6D}">
      <dgm:prSet/>
      <dgm:spPr/>
      <dgm:t>
        <a:bodyPr/>
        <a:lstStyle/>
        <a:p>
          <a:endParaRPr lang="ru-RU"/>
        </a:p>
      </dgm:t>
    </dgm:pt>
    <dgm:pt modelId="{F48E2AD3-2D42-474A-8E33-8E8DCA9BB62D}" type="sibTrans" cxnId="{B3CEE742-C1BB-44CB-98DE-F2317526FD6D}">
      <dgm:prSet/>
      <dgm:spPr/>
      <dgm:t>
        <a:bodyPr/>
        <a:lstStyle/>
        <a:p>
          <a:endParaRPr lang="ru-RU"/>
        </a:p>
      </dgm:t>
    </dgm:pt>
    <dgm:pt modelId="{170BA24B-A1C2-4EE8-8978-9325DA653835}" type="pres">
      <dgm:prSet presAssocID="{D85149AA-779A-4E3A-9CDD-B75B9D1E22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C1A2A-C7FE-4EBA-BF16-2AB9DCA628C3}" type="pres">
      <dgm:prSet presAssocID="{E1A3AF47-9C37-475F-9C33-2193D767191F}" presName="parentLin" presStyleCnt="0"/>
      <dgm:spPr/>
    </dgm:pt>
    <dgm:pt modelId="{52A869D5-4C16-4444-B60A-0B49BCF45FAE}" type="pres">
      <dgm:prSet presAssocID="{E1A3AF47-9C37-475F-9C33-2193D76719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C58580-B554-4F33-A5A9-2F2BC8E2C4D9}" type="pres">
      <dgm:prSet presAssocID="{E1A3AF47-9C37-475F-9C33-2193D76719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45B05-111F-42EC-8029-F1BBA01FF684}" type="pres">
      <dgm:prSet presAssocID="{E1A3AF47-9C37-475F-9C33-2193D767191F}" presName="negativeSpace" presStyleCnt="0"/>
      <dgm:spPr/>
    </dgm:pt>
    <dgm:pt modelId="{81564394-BA97-41E2-A7EB-A8F8C18362FD}" type="pres">
      <dgm:prSet presAssocID="{E1A3AF47-9C37-475F-9C33-2193D767191F}" presName="childText" presStyleLbl="conFgAcc1" presStyleIdx="0" presStyleCnt="3">
        <dgm:presLayoutVars>
          <dgm:bulletEnabled val="1"/>
        </dgm:presLayoutVars>
      </dgm:prSet>
      <dgm:spPr/>
    </dgm:pt>
    <dgm:pt modelId="{89D533B4-32E0-40D7-846C-82FC5979909C}" type="pres">
      <dgm:prSet presAssocID="{72268BD9-8B9F-4661-891C-4DE34104735A}" presName="spaceBetweenRectangles" presStyleCnt="0"/>
      <dgm:spPr/>
    </dgm:pt>
    <dgm:pt modelId="{B678C9DF-D099-4E16-837B-E50EF6BB4E63}" type="pres">
      <dgm:prSet presAssocID="{F27BFEF0-5771-41E8-B8F7-8BF67F63CE2B}" presName="parentLin" presStyleCnt="0"/>
      <dgm:spPr/>
    </dgm:pt>
    <dgm:pt modelId="{8B55079D-EB7B-432E-9ED9-9F751CE8C654}" type="pres">
      <dgm:prSet presAssocID="{F27BFEF0-5771-41E8-B8F7-8BF67F63CE2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20CE29C-C3C1-415F-84A4-DB9557F40F04}" type="pres">
      <dgm:prSet presAssocID="{F27BFEF0-5771-41E8-B8F7-8BF67F63CE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C3BFD-4483-43CB-8C22-D7605678F75F}" type="pres">
      <dgm:prSet presAssocID="{F27BFEF0-5771-41E8-B8F7-8BF67F63CE2B}" presName="negativeSpace" presStyleCnt="0"/>
      <dgm:spPr/>
    </dgm:pt>
    <dgm:pt modelId="{A091D153-9A3E-4FFF-98EE-BDD6387B410A}" type="pres">
      <dgm:prSet presAssocID="{F27BFEF0-5771-41E8-B8F7-8BF67F63CE2B}" presName="childText" presStyleLbl="conFgAcc1" presStyleIdx="1" presStyleCnt="3">
        <dgm:presLayoutVars>
          <dgm:bulletEnabled val="1"/>
        </dgm:presLayoutVars>
      </dgm:prSet>
      <dgm:spPr/>
    </dgm:pt>
    <dgm:pt modelId="{FB991336-7982-4942-89A2-75607B0809BB}" type="pres">
      <dgm:prSet presAssocID="{69EE8FD1-1932-4B8C-B8B3-91FE4A9BB5BF}" presName="spaceBetweenRectangles" presStyleCnt="0"/>
      <dgm:spPr/>
    </dgm:pt>
    <dgm:pt modelId="{D3559A82-CE14-477A-99DB-E277F04FEA15}" type="pres">
      <dgm:prSet presAssocID="{58603333-9A2B-4DC9-AB89-37A6084A5606}" presName="parentLin" presStyleCnt="0"/>
      <dgm:spPr/>
    </dgm:pt>
    <dgm:pt modelId="{B936A101-07CE-4E65-8FDC-01D3F6B47D1E}" type="pres">
      <dgm:prSet presAssocID="{58603333-9A2B-4DC9-AB89-37A6084A560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7157E42-D4C4-4BDC-B9AD-76C7614442AD}" type="pres">
      <dgm:prSet presAssocID="{58603333-9A2B-4DC9-AB89-37A6084A560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5A6DE-1327-407C-A351-6A053B390F6A}" type="pres">
      <dgm:prSet presAssocID="{58603333-9A2B-4DC9-AB89-37A6084A5606}" presName="negativeSpace" presStyleCnt="0"/>
      <dgm:spPr/>
    </dgm:pt>
    <dgm:pt modelId="{97D01607-6DE0-405D-936C-1F1F745AACA1}" type="pres">
      <dgm:prSet presAssocID="{58603333-9A2B-4DC9-AB89-37A6084A56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AA9F8E-826D-4649-9A05-1B489E41CD11}" srcId="{D85149AA-779A-4E3A-9CDD-B75B9D1E222E}" destId="{F27BFEF0-5771-41E8-B8F7-8BF67F63CE2B}" srcOrd="1" destOrd="0" parTransId="{452B0A98-F096-496A-91F1-0F3AC6C59AB9}" sibTransId="{69EE8FD1-1932-4B8C-B8B3-91FE4A9BB5BF}"/>
    <dgm:cxn modelId="{5D89DB5B-F29D-46F8-ACD0-D7DFC7529460}" type="presOf" srcId="{58603333-9A2B-4DC9-AB89-37A6084A5606}" destId="{B936A101-07CE-4E65-8FDC-01D3F6B47D1E}" srcOrd="0" destOrd="0" presId="urn:microsoft.com/office/officeart/2005/8/layout/list1"/>
    <dgm:cxn modelId="{542F72F6-4A43-4138-9787-BCED72755574}" srcId="{D85149AA-779A-4E3A-9CDD-B75B9D1E222E}" destId="{E1A3AF47-9C37-475F-9C33-2193D767191F}" srcOrd="0" destOrd="0" parTransId="{A6532A81-F596-4235-8305-60D2ED534B90}" sibTransId="{72268BD9-8B9F-4661-891C-4DE34104735A}"/>
    <dgm:cxn modelId="{B3CEE742-C1BB-44CB-98DE-F2317526FD6D}" srcId="{D85149AA-779A-4E3A-9CDD-B75B9D1E222E}" destId="{58603333-9A2B-4DC9-AB89-37A6084A5606}" srcOrd="2" destOrd="0" parTransId="{2010BFA5-8470-4B78-830F-E5C41F0DB752}" sibTransId="{F48E2AD3-2D42-474A-8E33-8E8DCA9BB62D}"/>
    <dgm:cxn modelId="{922F82A4-9E5F-411A-A6DF-D6B7FAC6D1FC}" type="presOf" srcId="{E1A3AF47-9C37-475F-9C33-2193D767191F}" destId="{90C58580-B554-4F33-A5A9-2F2BC8E2C4D9}" srcOrd="1" destOrd="0" presId="urn:microsoft.com/office/officeart/2005/8/layout/list1"/>
    <dgm:cxn modelId="{329D4D81-D493-417C-A500-E26C0BE8BFB9}" type="presOf" srcId="{58603333-9A2B-4DC9-AB89-37A6084A5606}" destId="{A7157E42-D4C4-4BDC-B9AD-76C7614442AD}" srcOrd="1" destOrd="0" presId="urn:microsoft.com/office/officeart/2005/8/layout/list1"/>
    <dgm:cxn modelId="{36600908-3CB2-4167-9704-6EB79218456B}" type="presOf" srcId="{F27BFEF0-5771-41E8-B8F7-8BF67F63CE2B}" destId="{A20CE29C-C3C1-415F-84A4-DB9557F40F04}" srcOrd="1" destOrd="0" presId="urn:microsoft.com/office/officeart/2005/8/layout/list1"/>
    <dgm:cxn modelId="{897F5A47-E831-4857-80AA-6E00C00E2A86}" type="presOf" srcId="{E1A3AF47-9C37-475F-9C33-2193D767191F}" destId="{52A869D5-4C16-4444-B60A-0B49BCF45FAE}" srcOrd="0" destOrd="0" presId="urn:microsoft.com/office/officeart/2005/8/layout/list1"/>
    <dgm:cxn modelId="{144B899C-B89A-4E4D-92A9-68FF35D85491}" type="presOf" srcId="{F27BFEF0-5771-41E8-B8F7-8BF67F63CE2B}" destId="{8B55079D-EB7B-432E-9ED9-9F751CE8C654}" srcOrd="0" destOrd="0" presId="urn:microsoft.com/office/officeart/2005/8/layout/list1"/>
    <dgm:cxn modelId="{20D5FDD8-1DF4-473F-B8F8-582844D420CA}" type="presOf" srcId="{D85149AA-779A-4E3A-9CDD-B75B9D1E222E}" destId="{170BA24B-A1C2-4EE8-8978-9325DA653835}" srcOrd="0" destOrd="0" presId="urn:microsoft.com/office/officeart/2005/8/layout/list1"/>
    <dgm:cxn modelId="{129A5060-CADD-4024-9015-93E0D2A991AA}" type="presParOf" srcId="{170BA24B-A1C2-4EE8-8978-9325DA653835}" destId="{EA0C1A2A-C7FE-4EBA-BF16-2AB9DCA628C3}" srcOrd="0" destOrd="0" presId="urn:microsoft.com/office/officeart/2005/8/layout/list1"/>
    <dgm:cxn modelId="{836D37E4-A9AB-4CA8-ACF3-C4344D4E614E}" type="presParOf" srcId="{EA0C1A2A-C7FE-4EBA-BF16-2AB9DCA628C3}" destId="{52A869D5-4C16-4444-B60A-0B49BCF45FAE}" srcOrd="0" destOrd="0" presId="urn:microsoft.com/office/officeart/2005/8/layout/list1"/>
    <dgm:cxn modelId="{FF8D36DA-D220-4B3A-A2F8-FCDEAF509532}" type="presParOf" srcId="{EA0C1A2A-C7FE-4EBA-BF16-2AB9DCA628C3}" destId="{90C58580-B554-4F33-A5A9-2F2BC8E2C4D9}" srcOrd="1" destOrd="0" presId="urn:microsoft.com/office/officeart/2005/8/layout/list1"/>
    <dgm:cxn modelId="{2EDE40A0-62FF-4B44-9DD8-4BEBD210C5D4}" type="presParOf" srcId="{170BA24B-A1C2-4EE8-8978-9325DA653835}" destId="{29D45B05-111F-42EC-8029-F1BBA01FF684}" srcOrd="1" destOrd="0" presId="urn:microsoft.com/office/officeart/2005/8/layout/list1"/>
    <dgm:cxn modelId="{A19285AF-70FF-4B92-B461-15959CB514AC}" type="presParOf" srcId="{170BA24B-A1C2-4EE8-8978-9325DA653835}" destId="{81564394-BA97-41E2-A7EB-A8F8C18362FD}" srcOrd="2" destOrd="0" presId="urn:microsoft.com/office/officeart/2005/8/layout/list1"/>
    <dgm:cxn modelId="{FF12DD5D-C72B-45AB-A74B-0F728FE355DC}" type="presParOf" srcId="{170BA24B-A1C2-4EE8-8978-9325DA653835}" destId="{89D533B4-32E0-40D7-846C-82FC5979909C}" srcOrd="3" destOrd="0" presId="urn:microsoft.com/office/officeart/2005/8/layout/list1"/>
    <dgm:cxn modelId="{9F69E8ED-2E05-477E-B1AA-68EB4D3693AF}" type="presParOf" srcId="{170BA24B-A1C2-4EE8-8978-9325DA653835}" destId="{B678C9DF-D099-4E16-837B-E50EF6BB4E63}" srcOrd="4" destOrd="0" presId="urn:microsoft.com/office/officeart/2005/8/layout/list1"/>
    <dgm:cxn modelId="{F00E2EB9-D696-4023-B80A-91D6243D6C61}" type="presParOf" srcId="{B678C9DF-D099-4E16-837B-E50EF6BB4E63}" destId="{8B55079D-EB7B-432E-9ED9-9F751CE8C654}" srcOrd="0" destOrd="0" presId="urn:microsoft.com/office/officeart/2005/8/layout/list1"/>
    <dgm:cxn modelId="{F6B7D12A-D828-48C3-899F-BD6697FCF1C9}" type="presParOf" srcId="{B678C9DF-D099-4E16-837B-E50EF6BB4E63}" destId="{A20CE29C-C3C1-415F-84A4-DB9557F40F04}" srcOrd="1" destOrd="0" presId="urn:microsoft.com/office/officeart/2005/8/layout/list1"/>
    <dgm:cxn modelId="{1CE8BC8D-8512-49A5-A479-754F2DD0A168}" type="presParOf" srcId="{170BA24B-A1C2-4EE8-8978-9325DA653835}" destId="{9A4C3BFD-4483-43CB-8C22-D7605678F75F}" srcOrd="5" destOrd="0" presId="urn:microsoft.com/office/officeart/2005/8/layout/list1"/>
    <dgm:cxn modelId="{A1740341-2CFC-47E2-A83B-6BE8C156C758}" type="presParOf" srcId="{170BA24B-A1C2-4EE8-8978-9325DA653835}" destId="{A091D153-9A3E-4FFF-98EE-BDD6387B410A}" srcOrd="6" destOrd="0" presId="urn:microsoft.com/office/officeart/2005/8/layout/list1"/>
    <dgm:cxn modelId="{16FB4B73-24E1-41D5-9C16-70B79422064A}" type="presParOf" srcId="{170BA24B-A1C2-4EE8-8978-9325DA653835}" destId="{FB991336-7982-4942-89A2-75607B0809BB}" srcOrd="7" destOrd="0" presId="urn:microsoft.com/office/officeart/2005/8/layout/list1"/>
    <dgm:cxn modelId="{3E007ABC-46E7-47B1-80A8-80F20296B9BC}" type="presParOf" srcId="{170BA24B-A1C2-4EE8-8978-9325DA653835}" destId="{D3559A82-CE14-477A-99DB-E277F04FEA15}" srcOrd="8" destOrd="0" presId="urn:microsoft.com/office/officeart/2005/8/layout/list1"/>
    <dgm:cxn modelId="{02402BA8-7D54-4DB0-87ED-8648AF87ED3D}" type="presParOf" srcId="{D3559A82-CE14-477A-99DB-E277F04FEA15}" destId="{B936A101-07CE-4E65-8FDC-01D3F6B47D1E}" srcOrd="0" destOrd="0" presId="urn:microsoft.com/office/officeart/2005/8/layout/list1"/>
    <dgm:cxn modelId="{75C5CAC8-3D98-421D-9F86-DFAF396BC05C}" type="presParOf" srcId="{D3559A82-CE14-477A-99DB-E277F04FEA15}" destId="{A7157E42-D4C4-4BDC-B9AD-76C7614442AD}" srcOrd="1" destOrd="0" presId="urn:microsoft.com/office/officeart/2005/8/layout/list1"/>
    <dgm:cxn modelId="{A2ABB4AD-C334-4461-A66A-251529630F4C}" type="presParOf" srcId="{170BA24B-A1C2-4EE8-8978-9325DA653835}" destId="{0215A6DE-1327-407C-A351-6A053B390F6A}" srcOrd="9" destOrd="0" presId="urn:microsoft.com/office/officeart/2005/8/layout/list1"/>
    <dgm:cxn modelId="{28B6E186-1EAF-4A41-9A8A-A33A21F15184}" type="presParOf" srcId="{170BA24B-A1C2-4EE8-8978-9325DA653835}" destId="{97D01607-6DE0-405D-936C-1F1F745AACA1}" srcOrd="10" destOrd="0" presId="urn:microsoft.com/office/officeart/2005/8/layout/list1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3787F9D-CD84-44A9-8ED2-B322AD584721}" type="doc">
      <dgm:prSet loTypeId="urn:microsoft.com/office/officeart/2005/8/layout/list1" loCatId="list" qsTypeId="urn:microsoft.com/office/officeart/2005/8/quickstyle/simple1#62" qsCatId="simple" csTypeId="urn:microsoft.com/office/officeart/2005/8/colors/accent1_2#62" csCatId="accent1" phldr="1"/>
      <dgm:spPr/>
      <dgm:t>
        <a:bodyPr/>
        <a:lstStyle/>
        <a:p>
          <a:endParaRPr lang="ru-RU"/>
        </a:p>
      </dgm:t>
    </dgm:pt>
    <dgm:pt modelId="{790B290E-C1A5-4629-AE0B-965EE67CF81D}">
      <dgm:prSet phldrT="[Текст]" custT="1"/>
      <dgm:spPr/>
      <dgm:t>
        <a:bodyPr/>
        <a:lstStyle/>
        <a:p>
          <a:r>
            <a:rPr lang="ru-RU" sz="1600" i="1" dirty="0" smtClean="0"/>
            <a:t>1555 г. Сибирский хан перешел в российское подданство (платил ясак- налог мехами). Русские купцы вели торговлю с жителями Сибири (больше всех преуспели купцы Строгановы)</a:t>
          </a:r>
          <a:endParaRPr lang="ru-RU" sz="1600" i="1" dirty="0"/>
        </a:p>
      </dgm:t>
    </dgm:pt>
    <dgm:pt modelId="{81F1A019-5A2C-4E6E-B6A6-2286CFE27AC9}" type="parTrans" cxnId="{748F4F7C-CBB0-4AE7-9F1A-564CB956230C}">
      <dgm:prSet/>
      <dgm:spPr/>
      <dgm:t>
        <a:bodyPr/>
        <a:lstStyle/>
        <a:p>
          <a:endParaRPr lang="ru-RU"/>
        </a:p>
      </dgm:t>
    </dgm:pt>
    <dgm:pt modelId="{C59EEB61-C095-4189-922A-61E603E2910D}" type="sibTrans" cxnId="{748F4F7C-CBB0-4AE7-9F1A-564CB956230C}">
      <dgm:prSet/>
      <dgm:spPr/>
      <dgm:t>
        <a:bodyPr/>
        <a:lstStyle/>
        <a:p>
          <a:endParaRPr lang="ru-RU"/>
        </a:p>
      </dgm:t>
    </dgm:pt>
    <dgm:pt modelId="{DE0EFB18-0450-4223-8EEC-45FA372E91D2}">
      <dgm:prSet phldrT="[Текст]" custT="1"/>
      <dgm:spPr/>
      <dgm:t>
        <a:bodyPr/>
        <a:lstStyle/>
        <a:p>
          <a:r>
            <a:rPr lang="ru-RU" sz="1600" i="1" dirty="0" smtClean="0"/>
            <a:t>1563 г. Ханом Сибири становится </a:t>
          </a:r>
          <a:r>
            <a:rPr lang="ru-RU" sz="1600" i="1" dirty="0" err="1" smtClean="0"/>
            <a:t>Кучум</a:t>
          </a:r>
          <a:r>
            <a:rPr lang="ru-RU" sz="1600" i="1" dirty="0" smtClean="0"/>
            <a:t>- прекращает выплачивать Ясак, начал совершать набеги на Российское государство</a:t>
          </a:r>
          <a:endParaRPr lang="ru-RU" sz="1600" i="1" dirty="0"/>
        </a:p>
      </dgm:t>
    </dgm:pt>
    <dgm:pt modelId="{3ADFA7A7-212D-4D03-893E-95250BAC674C}" type="parTrans" cxnId="{3174F40F-5D39-4182-8BF1-4D15E3427FDF}">
      <dgm:prSet/>
      <dgm:spPr/>
      <dgm:t>
        <a:bodyPr/>
        <a:lstStyle/>
        <a:p>
          <a:endParaRPr lang="ru-RU"/>
        </a:p>
      </dgm:t>
    </dgm:pt>
    <dgm:pt modelId="{9C40162D-78DC-4393-B5C7-7AA2207E2AB5}" type="sibTrans" cxnId="{3174F40F-5D39-4182-8BF1-4D15E3427FDF}">
      <dgm:prSet/>
      <dgm:spPr/>
      <dgm:t>
        <a:bodyPr/>
        <a:lstStyle/>
        <a:p>
          <a:endParaRPr lang="ru-RU"/>
        </a:p>
      </dgm:t>
    </dgm:pt>
    <dgm:pt modelId="{2ECEA276-DE4E-4CB3-B984-A90F9EC9A633}">
      <dgm:prSet phldrT="[Текст]" custT="1"/>
      <dgm:spPr/>
      <dgm:t>
        <a:bodyPr/>
        <a:lstStyle/>
        <a:p>
          <a:r>
            <a:rPr lang="ru-RU" sz="1600" i="1" dirty="0" smtClean="0"/>
            <a:t>1581 г. Начало похода Ермака (инициировали купцы Строгановы) против </a:t>
          </a:r>
          <a:r>
            <a:rPr lang="ru-RU" sz="1600" i="1" dirty="0" err="1" smtClean="0"/>
            <a:t>Кучума</a:t>
          </a:r>
          <a:r>
            <a:rPr lang="ru-RU" sz="1600" i="1" dirty="0" smtClean="0"/>
            <a:t>, по итогам Ермак захватывает столицу Сибири </a:t>
          </a:r>
          <a:r>
            <a:rPr lang="ru-RU" sz="1600" i="1" dirty="0" err="1" smtClean="0"/>
            <a:t>Кашлык</a:t>
          </a:r>
          <a:r>
            <a:rPr lang="ru-RU" sz="1600" i="1" dirty="0" smtClean="0"/>
            <a:t>, </a:t>
          </a:r>
          <a:r>
            <a:rPr lang="ru-RU" sz="1600" i="1" dirty="0" err="1" smtClean="0"/>
            <a:t>Кучум</a:t>
          </a:r>
          <a:r>
            <a:rPr lang="ru-RU" sz="1600" i="1" dirty="0" smtClean="0"/>
            <a:t> бежит на юг</a:t>
          </a:r>
          <a:endParaRPr lang="ru-RU" sz="1600" i="1" dirty="0"/>
        </a:p>
      </dgm:t>
    </dgm:pt>
    <dgm:pt modelId="{499D1B76-E63A-49FF-A7BF-FF6AC9AB5AF5}" type="parTrans" cxnId="{04BBE1B7-67FE-4762-9313-C0F41B2031A8}">
      <dgm:prSet/>
      <dgm:spPr/>
      <dgm:t>
        <a:bodyPr/>
        <a:lstStyle/>
        <a:p>
          <a:endParaRPr lang="ru-RU"/>
        </a:p>
      </dgm:t>
    </dgm:pt>
    <dgm:pt modelId="{E128CBCA-2288-4484-BC6F-F46B7CB46370}" type="sibTrans" cxnId="{04BBE1B7-67FE-4762-9313-C0F41B2031A8}">
      <dgm:prSet/>
      <dgm:spPr/>
      <dgm:t>
        <a:bodyPr/>
        <a:lstStyle/>
        <a:p>
          <a:endParaRPr lang="ru-RU"/>
        </a:p>
      </dgm:t>
    </dgm:pt>
    <dgm:pt modelId="{5CE13A30-1C7B-477F-93B9-450CD3CFCC71}" type="pres">
      <dgm:prSet presAssocID="{C3787F9D-CD84-44A9-8ED2-B322AD5847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BA6056-7818-4969-A80D-1FEE8647459B}" type="pres">
      <dgm:prSet presAssocID="{790B290E-C1A5-4629-AE0B-965EE67CF81D}" presName="parentLin" presStyleCnt="0"/>
      <dgm:spPr/>
    </dgm:pt>
    <dgm:pt modelId="{42C02D56-DB01-4A9E-AD22-45177132C4B1}" type="pres">
      <dgm:prSet presAssocID="{790B290E-C1A5-4629-AE0B-965EE67CF8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7DBBE6A-A47E-401A-BAEB-BFABBF36CB1B}" type="pres">
      <dgm:prSet presAssocID="{790B290E-C1A5-4629-AE0B-965EE67CF81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DEB9B-CB04-47ED-BA86-8086D66A9AC2}" type="pres">
      <dgm:prSet presAssocID="{790B290E-C1A5-4629-AE0B-965EE67CF81D}" presName="negativeSpace" presStyleCnt="0"/>
      <dgm:spPr/>
    </dgm:pt>
    <dgm:pt modelId="{B6890DE6-371F-42BD-B345-069D8C7F6DA1}" type="pres">
      <dgm:prSet presAssocID="{790B290E-C1A5-4629-AE0B-965EE67CF81D}" presName="childText" presStyleLbl="conFgAcc1" presStyleIdx="0" presStyleCnt="3">
        <dgm:presLayoutVars>
          <dgm:bulletEnabled val="1"/>
        </dgm:presLayoutVars>
      </dgm:prSet>
      <dgm:spPr/>
    </dgm:pt>
    <dgm:pt modelId="{10F76DF3-9138-469A-A16A-460C26D070DB}" type="pres">
      <dgm:prSet presAssocID="{C59EEB61-C095-4189-922A-61E603E2910D}" presName="spaceBetweenRectangles" presStyleCnt="0"/>
      <dgm:spPr/>
    </dgm:pt>
    <dgm:pt modelId="{98B2157C-294F-4E19-929A-CE40C72A23F7}" type="pres">
      <dgm:prSet presAssocID="{DE0EFB18-0450-4223-8EEC-45FA372E91D2}" presName="parentLin" presStyleCnt="0"/>
      <dgm:spPr/>
    </dgm:pt>
    <dgm:pt modelId="{B7FB39EB-DE15-4A3B-8CD1-75839D9190A5}" type="pres">
      <dgm:prSet presAssocID="{DE0EFB18-0450-4223-8EEC-45FA372E91D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CFC733-062C-4B63-8503-CC283FE5E239}" type="pres">
      <dgm:prSet presAssocID="{DE0EFB18-0450-4223-8EEC-45FA372E91D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2EF28-5F3A-4D4E-8AA4-005AF85F554B}" type="pres">
      <dgm:prSet presAssocID="{DE0EFB18-0450-4223-8EEC-45FA372E91D2}" presName="negativeSpace" presStyleCnt="0"/>
      <dgm:spPr/>
    </dgm:pt>
    <dgm:pt modelId="{82A22CC5-A2DF-4208-BCB7-F0767BB5383D}" type="pres">
      <dgm:prSet presAssocID="{DE0EFB18-0450-4223-8EEC-45FA372E91D2}" presName="childText" presStyleLbl="conFgAcc1" presStyleIdx="1" presStyleCnt="3">
        <dgm:presLayoutVars>
          <dgm:bulletEnabled val="1"/>
        </dgm:presLayoutVars>
      </dgm:prSet>
      <dgm:spPr/>
    </dgm:pt>
    <dgm:pt modelId="{3EA9C1B4-A297-4FA5-9981-5F6D1F26B973}" type="pres">
      <dgm:prSet presAssocID="{9C40162D-78DC-4393-B5C7-7AA2207E2AB5}" presName="spaceBetweenRectangles" presStyleCnt="0"/>
      <dgm:spPr/>
    </dgm:pt>
    <dgm:pt modelId="{89D289BC-99EF-43B0-93CD-6F4D7DBC56AA}" type="pres">
      <dgm:prSet presAssocID="{2ECEA276-DE4E-4CB3-B984-A90F9EC9A633}" presName="parentLin" presStyleCnt="0"/>
      <dgm:spPr/>
    </dgm:pt>
    <dgm:pt modelId="{3780965F-238F-4E92-AC7E-1C455D424EFF}" type="pres">
      <dgm:prSet presAssocID="{2ECEA276-DE4E-4CB3-B984-A90F9EC9A63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FED2697-E283-47AF-8B60-97EAEF55A7C1}" type="pres">
      <dgm:prSet presAssocID="{2ECEA276-DE4E-4CB3-B984-A90F9EC9A6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719FD-0D6D-49B7-A4E9-C30AE364B30E}" type="pres">
      <dgm:prSet presAssocID="{2ECEA276-DE4E-4CB3-B984-A90F9EC9A633}" presName="negativeSpace" presStyleCnt="0"/>
      <dgm:spPr/>
    </dgm:pt>
    <dgm:pt modelId="{322A06DC-4957-43A8-B280-ADDADD03DC6A}" type="pres">
      <dgm:prSet presAssocID="{2ECEA276-DE4E-4CB3-B984-A90F9EC9A63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BBE1B7-67FE-4762-9313-C0F41B2031A8}" srcId="{C3787F9D-CD84-44A9-8ED2-B322AD584721}" destId="{2ECEA276-DE4E-4CB3-B984-A90F9EC9A633}" srcOrd="2" destOrd="0" parTransId="{499D1B76-E63A-49FF-A7BF-FF6AC9AB5AF5}" sibTransId="{E128CBCA-2288-4484-BC6F-F46B7CB46370}"/>
    <dgm:cxn modelId="{43F4B689-31B4-4EB7-ACB0-DA551A48F770}" type="presOf" srcId="{C3787F9D-CD84-44A9-8ED2-B322AD584721}" destId="{5CE13A30-1C7B-477F-93B9-450CD3CFCC71}" srcOrd="0" destOrd="0" presId="urn:microsoft.com/office/officeart/2005/8/layout/list1"/>
    <dgm:cxn modelId="{9EEF3B04-ABA8-402F-ABA3-D2A306E9E2EB}" type="presOf" srcId="{2ECEA276-DE4E-4CB3-B984-A90F9EC9A633}" destId="{3780965F-238F-4E92-AC7E-1C455D424EFF}" srcOrd="0" destOrd="0" presId="urn:microsoft.com/office/officeart/2005/8/layout/list1"/>
    <dgm:cxn modelId="{748F4F7C-CBB0-4AE7-9F1A-564CB956230C}" srcId="{C3787F9D-CD84-44A9-8ED2-B322AD584721}" destId="{790B290E-C1A5-4629-AE0B-965EE67CF81D}" srcOrd="0" destOrd="0" parTransId="{81F1A019-5A2C-4E6E-B6A6-2286CFE27AC9}" sibTransId="{C59EEB61-C095-4189-922A-61E603E2910D}"/>
    <dgm:cxn modelId="{1443E818-98A7-4627-9CA8-93D1684F6DFC}" type="presOf" srcId="{2ECEA276-DE4E-4CB3-B984-A90F9EC9A633}" destId="{4FED2697-E283-47AF-8B60-97EAEF55A7C1}" srcOrd="1" destOrd="0" presId="urn:microsoft.com/office/officeart/2005/8/layout/list1"/>
    <dgm:cxn modelId="{41CD7D3F-C0C8-4980-96EB-891B7B612CA6}" type="presOf" srcId="{DE0EFB18-0450-4223-8EEC-45FA372E91D2}" destId="{B7FB39EB-DE15-4A3B-8CD1-75839D9190A5}" srcOrd="0" destOrd="0" presId="urn:microsoft.com/office/officeart/2005/8/layout/list1"/>
    <dgm:cxn modelId="{DB2F6879-A24C-4F0B-9299-B58F4BA749E1}" type="presOf" srcId="{790B290E-C1A5-4629-AE0B-965EE67CF81D}" destId="{77DBBE6A-A47E-401A-BAEB-BFABBF36CB1B}" srcOrd="1" destOrd="0" presId="urn:microsoft.com/office/officeart/2005/8/layout/list1"/>
    <dgm:cxn modelId="{FABE4450-990A-4D3B-810D-5FFF1698177D}" type="presOf" srcId="{DE0EFB18-0450-4223-8EEC-45FA372E91D2}" destId="{58CFC733-062C-4B63-8503-CC283FE5E239}" srcOrd="1" destOrd="0" presId="urn:microsoft.com/office/officeart/2005/8/layout/list1"/>
    <dgm:cxn modelId="{4222D508-0B3B-43B7-8243-5E976D6D5369}" type="presOf" srcId="{790B290E-C1A5-4629-AE0B-965EE67CF81D}" destId="{42C02D56-DB01-4A9E-AD22-45177132C4B1}" srcOrd="0" destOrd="0" presId="urn:microsoft.com/office/officeart/2005/8/layout/list1"/>
    <dgm:cxn modelId="{3174F40F-5D39-4182-8BF1-4D15E3427FDF}" srcId="{C3787F9D-CD84-44A9-8ED2-B322AD584721}" destId="{DE0EFB18-0450-4223-8EEC-45FA372E91D2}" srcOrd="1" destOrd="0" parTransId="{3ADFA7A7-212D-4D03-893E-95250BAC674C}" sibTransId="{9C40162D-78DC-4393-B5C7-7AA2207E2AB5}"/>
    <dgm:cxn modelId="{35B45ADA-C16B-4B7D-BB3D-9784441F7C7A}" type="presParOf" srcId="{5CE13A30-1C7B-477F-93B9-450CD3CFCC71}" destId="{14BA6056-7818-4969-A80D-1FEE8647459B}" srcOrd="0" destOrd="0" presId="urn:microsoft.com/office/officeart/2005/8/layout/list1"/>
    <dgm:cxn modelId="{E68F198E-0467-4C9F-9560-3676B7D46B08}" type="presParOf" srcId="{14BA6056-7818-4969-A80D-1FEE8647459B}" destId="{42C02D56-DB01-4A9E-AD22-45177132C4B1}" srcOrd="0" destOrd="0" presId="urn:microsoft.com/office/officeart/2005/8/layout/list1"/>
    <dgm:cxn modelId="{F37E0A04-FD1E-4077-A46A-58EC73F2F644}" type="presParOf" srcId="{14BA6056-7818-4969-A80D-1FEE8647459B}" destId="{77DBBE6A-A47E-401A-BAEB-BFABBF36CB1B}" srcOrd="1" destOrd="0" presId="urn:microsoft.com/office/officeart/2005/8/layout/list1"/>
    <dgm:cxn modelId="{424BE49A-BED9-46FC-B949-F2BC1B3BC9BA}" type="presParOf" srcId="{5CE13A30-1C7B-477F-93B9-450CD3CFCC71}" destId="{058DEB9B-CB04-47ED-BA86-8086D66A9AC2}" srcOrd="1" destOrd="0" presId="urn:microsoft.com/office/officeart/2005/8/layout/list1"/>
    <dgm:cxn modelId="{FA615C57-E6A5-4C65-A660-3EFA8417E71A}" type="presParOf" srcId="{5CE13A30-1C7B-477F-93B9-450CD3CFCC71}" destId="{B6890DE6-371F-42BD-B345-069D8C7F6DA1}" srcOrd="2" destOrd="0" presId="urn:microsoft.com/office/officeart/2005/8/layout/list1"/>
    <dgm:cxn modelId="{7C707045-A1A0-4602-BE1A-E4AA9EBE9B5A}" type="presParOf" srcId="{5CE13A30-1C7B-477F-93B9-450CD3CFCC71}" destId="{10F76DF3-9138-469A-A16A-460C26D070DB}" srcOrd="3" destOrd="0" presId="urn:microsoft.com/office/officeart/2005/8/layout/list1"/>
    <dgm:cxn modelId="{01354EBC-84DF-4B70-B945-C583E9234B91}" type="presParOf" srcId="{5CE13A30-1C7B-477F-93B9-450CD3CFCC71}" destId="{98B2157C-294F-4E19-929A-CE40C72A23F7}" srcOrd="4" destOrd="0" presId="urn:microsoft.com/office/officeart/2005/8/layout/list1"/>
    <dgm:cxn modelId="{BD9E5E29-EE1D-41C7-A5FD-6438F5780F9E}" type="presParOf" srcId="{98B2157C-294F-4E19-929A-CE40C72A23F7}" destId="{B7FB39EB-DE15-4A3B-8CD1-75839D9190A5}" srcOrd="0" destOrd="0" presId="urn:microsoft.com/office/officeart/2005/8/layout/list1"/>
    <dgm:cxn modelId="{A3D50998-A0E0-4A4A-8E2A-B8343DAAEDE1}" type="presParOf" srcId="{98B2157C-294F-4E19-929A-CE40C72A23F7}" destId="{58CFC733-062C-4B63-8503-CC283FE5E239}" srcOrd="1" destOrd="0" presId="urn:microsoft.com/office/officeart/2005/8/layout/list1"/>
    <dgm:cxn modelId="{35FF4E9C-2A45-4A3E-8F83-8DDC47C937EF}" type="presParOf" srcId="{5CE13A30-1C7B-477F-93B9-450CD3CFCC71}" destId="{1DE2EF28-5F3A-4D4E-8AA4-005AF85F554B}" srcOrd="5" destOrd="0" presId="urn:microsoft.com/office/officeart/2005/8/layout/list1"/>
    <dgm:cxn modelId="{8C01E378-87CE-4FA3-90EC-D0CEE08B2E2D}" type="presParOf" srcId="{5CE13A30-1C7B-477F-93B9-450CD3CFCC71}" destId="{82A22CC5-A2DF-4208-BCB7-F0767BB5383D}" srcOrd="6" destOrd="0" presId="urn:microsoft.com/office/officeart/2005/8/layout/list1"/>
    <dgm:cxn modelId="{D2A85DE8-64C5-4363-B2C3-4BC36678512F}" type="presParOf" srcId="{5CE13A30-1C7B-477F-93B9-450CD3CFCC71}" destId="{3EA9C1B4-A297-4FA5-9981-5F6D1F26B973}" srcOrd="7" destOrd="0" presId="urn:microsoft.com/office/officeart/2005/8/layout/list1"/>
    <dgm:cxn modelId="{BDA53CBB-1D0C-4741-928E-7E5BE2ED03DE}" type="presParOf" srcId="{5CE13A30-1C7B-477F-93B9-450CD3CFCC71}" destId="{89D289BC-99EF-43B0-93CD-6F4D7DBC56AA}" srcOrd="8" destOrd="0" presId="urn:microsoft.com/office/officeart/2005/8/layout/list1"/>
    <dgm:cxn modelId="{48591BB5-B784-4B7B-978B-35E5A5A79096}" type="presParOf" srcId="{89D289BC-99EF-43B0-93CD-6F4D7DBC56AA}" destId="{3780965F-238F-4E92-AC7E-1C455D424EFF}" srcOrd="0" destOrd="0" presId="urn:microsoft.com/office/officeart/2005/8/layout/list1"/>
    <dgm:cxn modelId="{39763306-AA19-4F5C-97B0-32EC96F65556}" type="presParOf" srcId="{89D289BC-99EF-43B0-93CD-6F4D7DBC56AA}" destId="{4FED2697-E283-47AF-8B60-97EAEF55A7C1}" srcOrd="1" destOrd="0" presId="urn:microsoft.com/office/officeart/2005/8/layout/list1"/>
    <dgm:cxn modelId="{3A42AEEA-0248-44E7-96D5-139F0AF6F271}" type="presParOf" srcId="{5CE13A30-1C7B-477F-93B9-450CD3CFCC71}" destId="{4D2719FD-0D6D-49B7-A4E9-C30AE364B30E}" srcOrd="9" destOrd="0" presId="urn:microsoft.com/office/officeart/2005/8/layout/list1"/>
    <dgm:cxn modelId="{4EF85AFA-409D-4013-9E5C-184CD6746B7A}" type="presParOf" srcId="{5CE13A30-1C7B-477F-93B9-450CD3CFCC71}" destId="{322A06DC-4957-43A8-B280-ADDADD03DC6A}" srcOrd="10" destOrd="0" presId="urn:microsoft.com/office/officeart/2005/8/layout/list1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2C06BDC-AC0F-4217-9B74-7DA49076E0B7}" type="doc">
      <dgm:prSet loTypeId="urn:microsoft.com/office/officeart/2005/8/layout/list1" loCatId="list" qsTypeId="urn:microsoft.com/office/officeart/2005/8/quickstyle/simple1#63" qsCatId="simple" csTypeId="urn:microsoft.com/office/officeart/2005/8/colors/accent1_2#63" csCatId="accent1" phldr="1"/>
      <dgm:spPr/>
      <dgm:t>
        <a:bodyPr/>
        <a:lstStyle/>
        <a:p>
          <a:endParaRPr lang="ru-RU"/>
        </a:p>
      </dgm:t>
    </dgm:pt>
    <dgm:pt modelId="{8151D21E-42CB-4F06-B1A0-D385F6DFB3A4}">
      <dgm:prSet phldrT="[Текст]" custT="1"/>
      <dgm:spPr/>
      <dgm:t>
        <a:bodyPr/>
        <a:lstStyle/>
        <a:p>
          <a:r>
            <a:rPr lang="ru-RU" sz="1600" i="1" dirty="0" smtClean="0"/>
            <a:t>Иван</a:t>
          </a:r>
          <a:r>
            <a:rPr lang="en-US" sz="1600" i="1" dirty="0" smtClean="0"/>
            <a:t> IV</a:t>
          </a:r>
          <a:r>
            <a:rPr lang="ru-RU" sz="1600" i="1" dirty="0" smtClean="0"/>
            <a:t> хотел наказать Строгановых за своеволие (развязали войну с </a:t>
          </a:r>
          <a:r>
            <a:rPr lang="ru-RU" sz="1600" i="1" dirty="0" err="1" smtClean="0"/>
            <a:t>Кучумом</a:t>
          </a:r>
          <a:r>
            <a:rPr lang="ru-RU" sz="1600" i="1" dirty="0" smtClean="0"/>
            <a:t>), но получив весть об успехе похода Ермака послал большое жалование и стрельцов в подкрепление Ермаку. </a:t>
          </a:r>
          <a:endParaRPr lang="ru-RU" sz="1600" i="1" dirty="0"/>
        </a:p>
      </dgm:t>
    </dgm:pt>
    <dgm:pt modelId="{7C0EEFEA-C915-48C9-A6DA-E00C2524EB47}" type="parTrans" cxnId="{12DB9920-8B8E-4A73-AFDB-86AA91B62A87}">
      <dgm:prSet/>
      <dgm:spPr/>
      <dgm:t>
        <a:bodyPr/>
        <a:lstStyle/>
        <a:p>
          <a:endParaRPr lang="ru-RU"/>
        </a:p>
      </dgm:t>
    </dgm:pt>
    <dgm:pt modelId="{FA63403E-7063-4CE8-BF8B-6501E783CB29}" type="sibTrans" cxnId="{12DB9920-8B8E-4A73-AFDB-86AA91B62A87}">
      <dgm:prSet/>
      <dgm:spPr/>
      <dgm:t>
        <a:bodyPr/>
        <a:lstStyle/>
        <a:p>
          <a:endParaRPr lang="ru-RU"/>
        </a:p>
      </dgm:t>
    </dgm:pt>
    <dgm:pt modelId="{6B289861-E6B6-4B04-ACFA-98DC0858FC32}">
      <dgm:prSet phldrT="[Текст]" custT="1"/>
      <dgm:spPr/>
      <dgm:t>
        <a:bodyPr/>
        <a:lstStyle/>
        <a:p>
          <a:r>
            <a:rPr lang="ru-RU" sz="1600" i="1" dirty="0" smtClean="0"/>
            <a:t>1584 г. Используя численное преимущество, </a:t>
          </a:r>
          <a:r>
            <a:rPr lang="ru-RU" sz="1600" i="1" dirty="0" err="1" smtClean="0"/>
            <a:t>Кучум</a:t>
          </a:r>
          <a:r>
            <a:rPr lang="ru-RU" sz="1600" i="1" dirty="0" smtClean="0"/>
            <a:t> наносит поражение Ермаку, сам Ермак Тимофеевич утонул в Иртыше (тяжелые доспехи утянули его на дно)</a:t>
          </a:r>
          <a:endParaRPr lang="ru-RU" sz="1600" i="1" dirty="0"/>
        </a:p>
      </dgm:t>
    </dgm:pt>
    <dgm:pt modelId="{9B94AB09-FF14-46FB-AEF8-CD650287309F}" type="parTrans" cxnId="{56D220CC-756D-4328-A24A-E1DA9B1CA547}">
      <dgm:prSet/>
      <dgm:spPr/>
      <dgm:t>
        <a:bodyPr/>
        <a:lstStyle/>
        <a:p>
          <a:endParaRPr lang="ru-RU"/>
        </a:p>
      </dgm:t>
    </dgm:pt>
    <dgm:pt modelId="{5D9F2A0B-E5BE-4391-969D-54603558AA6D}" type="sibTrans" cxnId="{56D220CC-756D-4328-A24A-E1DA9B1CA547}">
      <dgm:prSet/>
      <dgm:spPr/>
      <dgm:t>
        <a:bodyPr/>
        <a:lstStyle/>
        <a:p>
          <a:endParaRPr lang="ru-RU"/>
        </a:p>
      </dgm:t>
    </dgm:pt>
    <dgm:pt modelId="{03290FE0-7360-4016-98DF-C8149150D8C6}">
      <dgm:prSet phldrT="[Текст]" custT="1"/>
      <dgm:spPr/>
      <dgm:t>
        <a:bodyPr/>
        <a:lstStyle/>
        <a:p>
          <a:r>
            <a:rPr lang="ru-RU" sz="1600" i="1" dirty="0" smtClean="0"/>
            <a:t>Походы Ермака нанесли тяжелый удар по </a:t>
          </a:r>
          <a:r>
            <a:rPr lang="ru-RU" sz="1600" i="1" dirty="0" err="1" smtClean="0"/>
            <a:t>Кучуму</a:t>
          </a:r>
          <a:r>
            <a:rPr lang="ru-RU" sz="1600" i="1" dirty="0" smtClean="0"/>
            <a:t>, окончательно Сибирское ханство было присоединено в 1598 г.</a:t>
          </a:r>
          <a:endParaRPr lang="ru-RU" sz="1600" i="1" dirty="0"/>
        </a:p>
      </dgm:t>
    </dgm:pt>
    <dgm:pt modelId="{011E9711-7190-4B5B-BFEA-6A33BE26DB99}" type="parTrans" cxnId="{883E4C3A-2D97-4C5B-BAD9-A38CA5AEF59A}">
      <dgm:prSet/>
      <dgm:spPr/>
      <dgm:t>
        <a:bodyPr/>
        <a:lstStyle/>
        <a:p>
          <a:endParaRPr lang="ru-RU"/>
        </a:p>
      </dgm:t>
    </dgm:pt>
    <dgm:pt modelId="{712085B3-12B8-4FED-9033-F961A09011E2}" type="sibTrans" cxnId="{883E4C3A-2D97-4C5B-BAD9-A38CA5AEF59A}">
      <dgm:prSet/>
      <dgm:spPr/>
      <dgm:t>
        <a:bodyPr/>
        <a:lstStyle/>
        <a:p>
          <a:endParaRPr lang="ru-RU"/>
        </a:p>
      </dgm:t>
    </dgm:pt>
    <dgm:pt modelId="{5E8DADEE-91E1-4A00-9188-D530A80224E2}" type="pres">
      <dgm:prSet presAssocID="{C2C06BDC-AC0F-4217-9B74-7DA49076E0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3EDA51-9BCE-4F8A-915B-B759C230AFDD}" type="pres">
      <dgm:prSet presAssocID="{8151D21E-42CB-4F06-B1A0-D385F6DFB3A4}" presName="parentLin" presStyleCnt="0"/>
      <dgm:spPr/>
    </dgm:pt>
    <dgm:pt modelId="{94BBDA2E-DF68-4D02-8A40-BBB2D509E7C1}" type="pres">
      <dgm:prSet presAssocID="{8151D21E-42CB-4F06-B1A0-D385F6DFB3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65DE63E-CA03-4206-A8E1-81570C0548FF}" type="pres">
      <dgm:prSet presAssocID="{8151D21E-42CB-4F06-B1A0-D385F6DFB3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0F3C5-D185-4D6B-AF18-4586E9D098BF}" type="pres">
      <dgm:prSet presAssocID="{8151D21E-42CB-4F06-B1A0-D385F6DFB3A4}" presName="negativeSpace" presStyleCnt="0"/>
      <dgm:spPr/>
    </dgm:pt>
    <dgm:pt modelId="{E848CA0B-FD26-473F-AE0C-B0AD0C30901F}" type="pres">
      <dgm:prSet presAssocID="{8151D21E-42CB-4F06-B1A0-D385F6DFB3A4}" presName="childText" presStyleLbl="conFgAcc1" presStyleIdx="0" presStyleCnt="3">
        <dgm:presLayoutVars>
          <dgm:bulletEnabled val="1"/>
        </dgm:presLayoutVars>
      </dgm:prSet>
      <dgm:spPr/>
    </dgm:pt>
    <dgm:pt modelId="{F0A4B268-BCB4-4D50-B41D-2669EACC742A}" type="pres">
      <dgm:prSet presAssocID="{FA63403E-7063-4CE8-BF8B-6501E783CB29}" presName="spaceBetweenRectangles" presStyleCnt="0"/>
      <dgm:spPr/>
    </dgm:pt>
    <dgm:pt modelId="{B8DB1761-27B8-40C2-9295-43D7DBF10787}" type="pres">
      <dgm:prSet presAssocID="{6B289861-E6B6-4B04-ACFA-98DC0858FC32}" presName="parentLin" presStyleCnt="0"/>
      <dgm:spPr/>
    </dgm:pt>
    <dgm:pt modelId="{A4D3E0AB-7F28-4D20-B6A1-54BFFD0987F2}" type="pres">
      <dgm:prSet presAssocID="{6B289861-E6B6-4B04-ACFA-98DC0858FC3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DA668BA-7DC0-4EA0-BD7F-A5396AB9B7D3}" type="pres">
      <dgm:prSet presAssocID="{6B289861-E6B6-4B04-ACFA-98DC0858FC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6255B-9BE9-4640-97CF-17AA6F432E1D}" type="pres">
      <dgm:prSet presAssocID="{6B289861-E6B6-4B04-ACFA-98DC0858FC32}" presName="negativeSpace" presStyleCnt="0"/>
      <dgm:spPr/>
    </dgm:pt>
    <dgm:pt modelId="{7CCAA1C9-DB6B-4345-A4CD-99E58CD98DB3}" type="pres">
      <dgm:prSet presAssocID="{6B289861-E6B6-4B04-ACFA-98DC0858FC32}" presName="childText" presStyleLbl="conFgAcc1" presStyleIdx="1" presStyleCnt="3">
        <dgm:presLayoutVars>
          <dgm:bulletEnabled val="1"/>
        </dgm:presLayoutVars>
      </dgm:prSet>
      <dgm:spPr/>
    </dgm:pt>
    <dgm:pt modelId="{6DFBE7F5-2CBC-4214-9237-5FF15A345B19}" type="pres">
      <dgm:prSet presAssocID="{5D9F2A0B-E5BE-4391-969D-54603558AA6D}" presName="spaceBetweenRectangles" presStyleCnt="0"/>
      <dgm:spPr/>
    </dgm:pt>
    <dgm:pt modelId="{D4E15412-A6C7-4E72-9602-1004F599547E}" type="pres">
      <dgm:prSet presAssocID="{03290FE0-7360-4016-98DF-C8149150D8C6}" presName="parentLin" presStyleCnt="0"/>
      <dgm:spPr/>
    </dgm:pt>
    <dgm:pt modelId="{B7E96A02-10C8-468E-8437-44B98F67BA42}" type="pres">
      <dgm:prSet presAssocID="{03290FE0-7360-4016-98DF-C8149150D8C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9698F3C-0DF1-4942-B54D-29F3434E9E08}" type="pres">
      <dgm:prSet presAssocID="{03290FE0-7360-4016-98DF-C8149150D8C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F96DF-1BCA-436E-84A5-D8D76AF70A3F}" type="pres">
      <dgm:prSet presAssocID="{03290FE0-7360-4016-98DF-C8149150D8C6}" presName="negativeSpace" presStyleCnt="0"/>
      <dgm:spPr/>
    </dgm:pt>
    <dgm:pt modelId="{42BD1F3E-EEBB-414D-8583-D204E33B9BA0}" type="pres">
      <dgm:prSet presAssocID="{03290FE0-7360-4016-98DF-C8149150D8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882376-714E-47A3-8256-93A2D76C9603}" type="presOf" srcId="{03290FE0-7360-4016-98DF-C8149150D8C6}" destId="{B7E96A02-10C8-468E-8437-44B98F67BA42}" srcOrd="0" destOrd="0" presId="urn:microsoft.com/office/officeart/2005/8/layout/list1"/>
    <dgm:cxn modelId="{12DB9920-8B8E-4A73-AFDB-86AA91B62A87}" srcId="{C2C06BDC-AC0F-4217-9B74-7DA49076E0B7}" destId="{8151D21E-42CB-4F06-B1A0-D385F6DFB3A4}" srcOrd="0" destOrd="0" parTransId="{7C0EEFEA-C915-48C9-A6DA-E00C2524EB47}" sibTransId="{FA63403E-7063-4CE8-BF8B-6501E783CB29}"/>
    <dgm:cxn modelId="{56D220CC-756D-4328-A24A-E1DA9B1CA547}" srcId="{C2C06BDC-AC0F-4217-9B74-7DA49076E0B7}" destId="{6B289861-E6B6-4B04-ACFA-98DC0858FC32}" srcOrd="1" destOrd="0" parTransId="{9B94AB09-FF14-46FB-AEF8-CD650287309F}" sibTransId="{5D9F2A0B-E5BE-4391-969D-54603558AA6D}"/>
    <dgm:cxn modelId="{5E56B1A5-6793-497B-B8C3-8EA546ABF9AC}" type="presOf" srcId="{8151D21E-42CB-4F06-B1A0-D385F6DFB3A4}" destId="{A65DE63E-CA03-4206-A8E1-81570C0548FF}" srcOrd="1" destOrd="0" presId="urn:microsoft.com/office/officeart/2005/8/layout/list1"/>
    <dgm:cxn modelId="{883E4C3A-2D97-4C5B-BAD9-A38CA5AEF59A}" srcId="{C2C06BDC-AC0F-4217-9B74-7DA49076E0B7}" destId="{03290FE0-7360-4016-98DF-C8149150D8C6}" srcOrd="2" destOrd="0" parTransId="{011E9711-7190-4B5B-BFEA-6A33BE26DB99}" sibTransId="{712085B3-12B8-4FED-9033-F961A09011E2}"/>
    <dgm:cxn modelId="{F8736BBF-AEE9-423E-A4A3-A7F8BDD4119B}" type="presOf" srcId="{03290FE0-7360-4016-98DF-C8149150D8C6}" destId="{B9698F3C-0DF1-4942-B54D-29F3434E9E08}" srcOrd="1" destOrd="0" presId="urn:microsoft.com/office/officeart/2005/8/layout/list1"/>
    <dgm:cxn modelId="{2BBD5CD8-0DD5-4D58-98F7-88473326716E}" type="presOf" srcId="{8151D21E-42CB-4F06-B1A0-D385F6DFB3A4}" destId="{94BBDA2E-DF68-4D02-8A40-BBB2D509E7C1}" srcOrd="0" destOrd="0" presId="urn:microsoft.com/office/officeart/2005/8/layout/list1"/>
    <dgm:cxn modelId="{AE5066A1-8ABA-44DF-B646-505F4FD0FA5F}" type="presOf" srcId="{6B289861-E6B6-4B04-ACFA-98DC0858FC32}" destId="{4DA668BA-7DC0-4EA0-BD7F-A5396AB9B7D3}" srcOrd="1" destOrd="0" presId="urn:microsoft.com/office/officeart/2005/8/layout/list1"/>
    <dgm:cxn modelId="{78972A3A-06E0-4A4A-9B90-FFC0D99C85BC}" type="presOf" srcId="{C2C06BDC-AC0F-4217-9B74-7DA49076E0B7}" destId="{5E8DADEE-91E1-4A00-9188-D530A80224E2}" srcOrd="0" destOrd="0" presId="urn:microsoft.com/office/officeart/2005/8/layout/list1"/>
    <dgm:cxn modelId="{136E3E51-A0A6-45A8-A34D-CDF93D9B3729}" type="presOf" srcId="{6B289861-E6B6-4B04-ACFA-98DC0858FC32}" destId="{A4D3E0AB-7F28-4D20-B6A1-54BFFD0987F2}" srcOrd="0" destOrd="0" presId="urn:microsoft.com/office/officeart/2005/8/layout/list1"/>
    <dgm:cxn modelId="{98D5C4A5-D656-4F1C-B10A-A350FF1A8B3B}" type="presParOf" srcId="{5E8DADEE-91E1-4A00-9188-D530A80224E2}" destId="{8C3EDA51-9BCE-4F8A-915B-B759C230AFDD}" srcOrd="0" destOrd="0" presId="urn:microsoft.com/office/officeart/2005/8/layout/list1"/>
    <dgm:cxn modelId="{00CE3FF3-7E27-43C8-B0B2-C5B39C0C97DB}" type="presParOf" srcId="{8C3EDA51-9BCE-4F8A-915B-B759C230AFDD}" destId="{94BBDA2E-DF68-4D02-8A40-BBB2D509E7C1}" srcOrd="0" destOrd="0" presId="urn:microsoft.com/office/officeart/2005/8/layout/list1"/>
    <dgm:cxn modelId="{014EFECC-BC58-4132-91B6-B972C69ABBBE}" type="presParOf" srcId="{8C3EDA51-9BCE-4F8A-915B-B759C230AFDD}" destId="{A65DE63E-CA03-4206-A8E1-81570C0548FF}" srcOrd="1" destOrd="0" presId="urn:microsoft.com/office/officeart/2005/8/layout/list1"/>
    <dgm:cxn modelId="{3FDF375E-66CA-441A-A9C7-C896BC3A7B1F}" type="presParOf" srcId="{5E8DADEE-91E1-4A00-9188-D530A80224E2}" destId="{D6B0F3C5-D185-4D6B-AF18-4586E9D098BF}" srcOrd="1" destOrd="0" presId="urn:microsoft.com/office/officeart/2005/8/layout/list1"/>
    <dgm:cxn modelId="{D25EE522-011C-4399-A75A-E408FF31C905}" type="presParOf" srcId="{5E8DADEE-91E1-4A00-9188-D530A80224E2}" destId="{E848CA0B-FD26-473F-AE0C-B0AD0C30901F}" srcOrd="2" destOrd="0" presId="urn:microsoft.com/office/officeart/2005/8/layout/list1"/>
    <dgm:cxn modelId="{87DD3519-A963-403B-A09E-8BA5A245DD7D}" type="presParOf" srcId="{5E8DADEE-91E1-4A00-9188-D530A80224E2}" destId="{F0A4B268-BCB4-4D50-B41D-2669EACC742A}" srcOrd="3" destOrd="0" presId="urn:microsoft.com/office/officeart/2005/8/layout/list1"/>
    <dgm:cxn modelId="{C5E8BB76-A85B-4963-9DDC-4FA0324CD957}" type="presParOf" srcId="{5E8DADEE-91E1-4A00-9188-D530A80224E2}" destId="{B8DB1761-27B8-40C2-9295-43D7DBF10787}" srcOrd="4" destOrd="0" presId="urn:microsoft.com/office/officeart/2005/8/layout/list1"/>
    <dgm:cxn modelId="{65357678-0882-459A-9C00-F554244F6A18}" type="presParOf" srcId="{B8DB1761-27B8-40C2-9295-43D7DBF10787}" destId="{A4D3E0AB-7F28-4D20-B6A1-54BFFD0987F2}" srcOrd="0" destOrd="0" presId="urn:microsoft.com/office/officeart/2005/8/layout/list1"/>
    <dgm:cxn modelId="{AF871973-88EF-4B62-AAC8-93990E0CAEC0}" type="presParOf" srcId="{B8DB1761-27B8-40C2-9295-43D7DBF10787}" destId="{4DA668BA-7DC0-4EA0-BD7F-A5396AB9B7D3}" srcOrd="1" destOrd="0" presId="urn:microsoft.com/office/officeart/2005/8/layout/list1"/>
    <dgm:cxn modelId="{14201528-451B-4A48-971F-15C27B267FDA}" type="presParOf" srcId="{5E8DADEE-91E1-4A00-9188-D530A80224E2}" destId="{BFA6255B-9BE9-4640-97CF-17AA6F432E1D}" srcOrd="5" destOrd="0" presId="urn:microsoft.com/office/officeart/2005/8/layout/list1"/>
    <dgm:cxn modelId="{CCE424EC-ECD4-49DF-8342-4D2C155070C2}" type="presParOf" srcId="{5E8DADEE-91E1-4A00-9188-D530A80224E2}" destId="{7CCAA1C9-DB6B-4345-A4CD-99E58CD98DB3}" srcOrd="6" destOrd="0" presId="urn:microsoft.com/office/officeart/2005/8/layout/list1"/>
    <dgm:cxn modelId="{5D881A58-388F-4BB9-A89C-01EAFED5B89D}" type="presParOf" srcId="{5E8DADEE-91E1-4A00-9188-D530A80224E2}" destId="{6DFBE7F5-2CBC-4214-9237-5FF15A345B19}" srcOrd="7" destOrd="0" presId="urn:microsoft.com/office/officeart/2005/8/layout/list1"/>
    <dgm:cxn modelId="{C9D08143-0057-401C-9FF0-18F20FABD50F}" type="presParOf" srcId="{5E8DADEE-91E1-4A00-9188-D530A80224E2}" destId="{D4E15412-A6C7-4E72-9602-1004F599547E}" srcOrd="8" destOrd="0" presId="urn:microsoft.com/office/officeart/2005/8/layout/list1"/>
    <dgm:cxn modelId="{4A66E0D0-E8B4-416B-ADA2-8A04C5AB8C32}" type="presParOf" srcId="{D4E15412-A6C7-4E72-9602-1004F599547E}" destId="{B7E96A02-10C8-468E-8437-44B98F67BA42}" srcOrd="0" destOrd="0" presId="urn:microsoft.com/office/officeart/2005/8/layout/list1"/>
    <dgm:cxn modelId="{1C00813B-BD34-4F97-8952-2E33C10131A2}" type="presParOf" srcId="{D4E15412-A6C7-4E72-9602-1004F599547E}" destId="{B9698F3C-0DF1-4942-B54D-29F3434E9E08}" srcOrd="1" destOrd="0" presId="urn:microsoft.com/office/officeart/2005/8/layout/list1"/>
    <dgm:cxn modelId="{3E2746A0-F22C-451E-A786-A0D30A79741B}" type="presParOf" srcId="{5E8DADEE-91E1-4A00-9188-D530A80224E2}" destId="{42CF96DF-1BCA-436E-84A5-D8D76AF70A3F}" srcOrd="9" destOrd="0" presId="urn:microsoft.com/office/officeart/2005/8/layout/list1"/>
    <dgm:cxn modelId="{59D76E87-7BE6-4AD4-89C6-26272514C7FA}" type="presParOf" srcId="{5E8DADEE-91E1-4A00-9188-D530A80224E2}" destId="{42BD1F3E-EEBB-414D-8583-D204E33B9BA0}" srcOrd="10" destOrd="0" presId="urn:microsoft.com/office/officeart/2005/8/layout/list1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AA1D584-5C08-410A-8733-3F674558ED98}" type="doc">
      <dgm:prSet loTypeId="urn:microsoft.com/office/officeart/2005/8/layout/list1" loCatId="list" qsTypeId="urn:microsoft.com/office/officeart/2005/8/quickstyle/simple1#64" qsCatId="simple" csTypeId="urn:microsoft.com/office/officeart/2005/8/colors/accent1_2#64" csCatId="accent1" phldr="1"/>
      <dgm:spPr/>
      <dgm:t>
        <a:bodyPr/>
        <a:lstStyle/>
        <a:p>
          <a:endParaRPr lang="ru-RU"/>
        </a:p>
      </dgm:t>
    </dgm:pt>
    <dgm:pt modelId="{A6C51EC2-59F8-4B9D-9D09-9FE54AF70744}">
      <dgm:prSet phldrT="[Текст]" custT="1"/>
      <dgm:spPr/>
      <dgm:t>
        <a:bodyPr/>
        <a:lstStyle/>
        <a:p>
          <a:r>
            <a:rPr lang="ru-RU" sz="1600" b="1" i="1" u="sng" dirty="0" smtClean="0"/>
            <a:t>Причины:</a:t>
          </a:r>
          <a:r>
            <a:rPr lang="ru-RU" sz="1600" i="1" dirty="0" smtClean="0"/>
            <a:t> стремление получить выход к балтийскому морю, для того что бы торговать без посредников</a:t>
          </a:r>
          <a:endParaRPr lang="ru-RU" sz="1600" i="1" dirty="0"/>
        </a:p>
      </dgm:t>
    </dgm:pt>
    <dgm:pt modelId="{9F0485F3-5753-4EE6-A7FB-E929C73B3008}" type="parTrans" cxnId="{55F3D089-AEBD-4715-9CE1-B7735EF96591}">
      <dgm:prSet/>
      <dgm:spPr/>
      <dgm:t>
        <a:bodyPr/>
        <a:lstStyle/>
        <a:p>
          <a:endParaRPr lang="ru-RU"/>
        </a:p>
      </dgm:t>
    </dgm:pt>
    <dgm:pt modelId="{7D202150-ECC5-419E-BE3F-36F9E772E83B}" type="sibTrans" cxnId="{55F3D089-AEBD-4715-9CE1-B7735EF96591}">
      <dgm:prSet/>
      <dgm:spPr/>
      <dgm:t>
        <a:bodyPr/>
        <a:lstStyle/>
        <a:p>
          <a:endParaRPr lang="ru-RU"/>
        </a:p>
      </dgm:t>
    </dgm:pt>
    <dgm:pt modelId="{6EF631F0-F4A0-4A9F-AAB8-C2740BB55120}">
      <dgm:prSet phldrT="[Текст]" custT="1"/>
      <dgm:spPr/>
      <dgm:t>
        <a:bodyPr/>
        <a:lstStyle/>
        <a:p>
          <a:r>
            <a:rPr lang="ru-RU" sz="1600" b="1" i="1" u="sng" dirty="0" smtClean="0"/>
            <a:t>Противоборствующие стороны: </a:t>
          </a:r>
          <a:r>
            <a:rPr lang="ru-RU" sz="1600" b="0" i="1" u="none" dirty="0" smtClean="0"/>
            <a:t>Российское государство против Ливонского ордена (рыцарский орден) </a:t>
          </a:r>
          <a:r>
            <a:rPr lang="ru-RU" sz="1600" b="1" i="1" u="sng" dirty="0" smtClean="0"/>
            <a:t>Повод:  </a:t>
          </a:r>
          <a:r>
            <a:rPr lang="ru-RU" sz="1600" b="0" i="1" u="none" dirty="0" smtClean="0"/>
            <a:t>Ливонский орден должен был выплачивать дань за город Юрьев, но перестал это делать</a:t>
          </a:r>
          <a:endParaRPr lang="ru-RU" sz="1600" b="1" i="1" u="sng" dirty="0"/>
        </a:p>
      </dgm:t>
    </dgm:pt>
    <dgm:pt modelId="{B5E6CC34-4317-4FCE-95A8-6D3266FB5419}" type="parTrans" cxnId="{D455040C-A893-422C-9125-204139C913CD}">
      <dgm:prSet/>
      <dgm:spPr/>
      <dgm:t>
        <a:bodyPr/>
        <a:lstStyle/>
        <a:p>
          <a:endParaRPr lang="ru-RU"/>
        </a:p>
      </dgm:t>
    </dgm:pt>
    <dgm:pt modelId="{54BED6D4-28B2-4524-A0A3-39DF296D06B1}" type="sibTrans" cxnId="{D455040C-A893-422C-9125-204139C913CD}">
      <dgm:prSet/>
      <dgm:spPr/>
      <dgm:t>
        <a:bodyPr/>
        <a:lstStyle/>
        <a:p>
          <a:endParaRPr lang="ru-RU"/>
        </a:p>
      </dgm:t>
    </dgm:pt>
    <dgm:pt modelId="{81765650-5E6E-42B0-A694-1E25A8DFDC62}">
      <dgm:prSet phldrT="[Текст]" custT="1"/>
      <dgm:spPr/>
      <dgm:t>
        <a:bodyPr/>
        <a:lstStyle/>
        <a:p>
          <a:r>
            <a:rPr lang="ru-RU" sz="1600" b="1" i="1" u="sng" dirty="0" smtClean="0"/>
            <a:t>Ход событий: </a:t>
          </a:r>
          <a:r>
            <a:rPr lang="ru-RU" sz="1600" b="0" i="1" u="none" dirty="0" smtClean="0"/>
            <a:t>1558 г. Российские войска захватывают Дерпт, подходят к Риге, Орден обратился с просьбой о перемирии  (заключено на 6 месяцев)</a:t>
          </a:r>
          <a:endParaRPr lang="ru-RU" sz="1600" b="1" i="1" u="sng" dirty="0"/>
        </a:p>
      </dgm:t>
    </dgm:pt>
    <dgm:pt modelId="{ECDE5125-853F-4A9B-9661-085370251ACD}" type="parTrans" cxnId="{9B1C833C-F8F5-476C-8018-A3F63B28D16E}">
      <dgm:prSet/>
      <dgm:spPr/>
      <dgm:t>
        <a:bodyPr/>
        <a:lstStyle/>
        <a:p>
          <a:endParaRPr lang="ru-RU"/>
        </a:p>
      </dgm:t>
    </dgm:pt>
    <dgm:pt modelId="{CAB2C086-63B7-45FC-A521-0971719D07A1}" type="sibTrans" cxnId="{9B1C833C-F8F5-476C-8018-A3F63B28D16E}">
      <dgm:prSet/>
      <dgm:spPr/>
      <dgm:t>
        <a:bodyPr/>
        <a:lstStyle/>
        <a:p>
          <a:endParaRPr lang="ru-RU"/>
        </a:p>
      </dgm:t>
    </dgm:pt>
    <dgm:pt modelId="{69CFF955-F3F9-45E9-B131-A29C32DC163A}" type="pres">
      <dgm:prSet presAssocID="{CAA1D584-5C08-410A-8733-3F674558ED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A6BCDF-2CAC-4C07-B1F7-D9A1E9442338}" type="pres">
      <dgm:prSet presAssocID="{A6C51EC2-59F8-4B9D-9D09-9FE54AF70744}" presName="parentLin" presStyleCnt="0"/>
      <dgm:spPr/>
    </dgm:pt>
    <dgm:pt modelId="{50A833F4-C080-4484-841C-161DC27434EE}" type="pres">
      <dgm:prSet presAssocID="{A6C51EC2-59F8-4B9D-9D09-9FE54AF707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AD6BF6-33C5-4B7A-8075-D4EE946C6B86}" type="pres">
      <dgm:prSet presAssocID="{A6C51EC2-59F8-4B9D-9D09-9FE54AF707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2ABB9-0528-4A5C-B20E-B666652D2D93}" type="pres">
      <dgm:prSet presAssocID="{A6C51EC2-59F8-4B9D-9D09-9FE54AF70744}" presName="negativeSpace" presStyleCnt="0"/>
      <dgm:spPr/>
    </dgm:pt>
    <dgm:pt modelId="{E3AB3DE7-DE3A-4B1D-8BA2-EBCC99DB8A69}" type="pres">
      <dgm:prSet presAssocID="{A6C51EC2-59F8-4B9D-9D09-9FE54AF70744}" presName="childText" presStyleLbl="conFgAcc1" presStyleIdx="0" presStyleCnt="3">
        <dgm:presLayoutVars>
          <dgm:bulletEnabled val="1"/>
        </dgm:presLayoutVars>
      </dgm:prSet>
      <dgm:spPr/>
    </dgm:pt>
    <dgm:pt modelId="{586A92C9-63B3-4229-8EC5-D719E923BC3B}" type="pres">
      <dgm:prSet presAssocID="{7D202150-ECC5-419E-BE3F-36F9E772E83B}" presName="spaceBetweenRectangles" presStyleCnt="0"/>
      <dgm:spPr/>
    </dgm:pt>
    <dgm:pt modelId="{E87368D2-51F9-4A1F-B561-46F1358231B2}" type="pres">
      <dgm:prSet presAssocID="{6EF631F0-F4A0-4A9F-AAB8-C2740BB55120}" presName="parentLin" presStyleCnt="0"/>
      <dgm:spPr/>
    </dgm:pt>
    <dgm:pt modelId="{7CFBA7A8-E348-4B7C-A166-98A4732EC9D8}" type="pres">
      <dgm:prSet presAssocID="{6EF631F0-F4A0-4A9F-AAB8-C2740BB551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9216CEF-0262-4A1B-BE7F-0099DEB614D0}" type="pres">
      <dgm:prSet presAssocID="{6EF631F0-F4A0-4A9F-AAB8-C2740BB551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B03E-AC5D-4E22-A565-885A387AD5E9}" type="pres">
      <dgm:prSet presAssocID="{6EF631F0-F4A0-4A9F-AAB8-C2740BB55120}" presName="negativeSpace" presStyleCnt="0"/>
      <dgm:spPr/>
    </dgm:pt>
    <dgm:pt modelId="{8FCF9D01-F49E-4811-AF86-9544117E409D}" type="pres">
      <dgm:prSet presAssocID="{6EF631F0-F4A0-4A9F-AAB8-C2740BB55120}" presName="childText" presStyleLbl="conFgAcc1" presStyleIdx="1" presStyleCnt="3">
        <dgm:presLayoutVars>
          <dgm:bulletEnabled val="1"/>
        </dgm:presLayoutVars>
      </dgm:prSet>
      <dgm:spPr/>
    </dgm:pt>
    <dgm:pt modelId="{4753F9DA-78D0-45A4-8AB9-4F19DBA39882}" type="pres">
      <dgm:prSet presAssocID="{54BED6D4-28B2-4524-A0A3-39DF296D06B1}" presName="spaceBetweenRectangles" presStyleCnt="0"/>
      <dgm:spPr/>
    </dgm:pt>
    <dgm:pt modelId="{A5AA585E-D794-4BA2-811D-88C68A5CB598}" type="pres">
      <dgm:prSet presAssocID="{81765650-5E6E-42B0-A694-1E25A8DFDC62}" presName="parentLin" presStyleCnt="0"/>
      <dgm:spPr/>
    </dgm:pt>
    <dgm:pt modelId="{4EFF33FE-90F7-4472-B9E7-98EF48076162}" type="pres">
      <dgm:prSet presAssocID="{81765650-5E6E-42B0-A694-1E25A8DFDC6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906893C-B288-4F01-B3E0-DE8807A168F3}" type="pres">
      <dgm:prSet presAssocID="{81765650-5E6E-42B0-A694-1E25A8DFDC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FE2E9-1236-4650-8551-4AA556357A2F}" type="pres">
      <dgm:prSet presAssocID="{81765650-5E6E-42B0-A694-1E25A8DFDC62}" presName="negativeSpace" presStyleCnt="0"/>
      <dgm:spPr/>
    </dgm:pt>
    <dgm:pt modelId="{B11B1C76-93FF-42B1-ABCD-E028080A98E7}" type="pres">
      <dgm:prSet presAssocID="{81765650-5E6E-42B0-A694-1E25A8DFDC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55040C-A893-422C-9125-204139C913CD}" srcId="{CAA1D584-5C08-410A-8733-3F674558ED98}" destId="{6EF631F0-F4A0-4A9F-AAB8-C2740BB55120}" srcOrd="1" destOrd="0" parTransId="{B5E6CC34-4317-4FCE-95A8-6D3266FB5419}" sibTransId="{54BED6D4-28B2-4524-A0A3-39DF296D06B1}"/>
    <dgm:cxn modelId="{7527A8CA-56A8-4FA8-A54E-9AD9E1C5C3D3}" type="presOf" srcId="{A6C51EC2-59F8-4B9D-9D09-9FE54AF70744}" destId="{50A833F4-C080-4484-841C-161DC27434EE}" srcOrd="0" destOrd="0" presId="urn:microsoft.com/office/officeart/2005/8/layout/list1"/>
    <dgm:cxn modelId="{C97F70FF-170F-4279-8904-BF3E6F0F4283}" type="presOf" srcId="{81765650-5E6E-42B0-A694-1E25A8DFDC62}" destId="{9906893C-B288-4F01-B3E0-DE8807A168F3}" srcOrd="1" destOrd="0" presId="urn:microsoft.com/office/officeart/2005/8/layout/list1"/>
    <dgm:cxn modelId="{9B1C833C-F8F5-476C-8018-A3F63B28D16E}" srcId="{CAA1D584-5C08-410A-8733-3F674558ED98}" destId="{81765650-5E6E-42B0-A694-1E25A8DFDC62}" srcOrd="2" destOrd="0" parTransId="{ECDE5125-853F-4A9B-9661-085370251ACD}" sibTransId="{CAB2C086-63B7-45FC-A521-0971719D07A1}"/>
    <dgm:cxn modelId="{9A990382-3774-4DD9-BD2D-7833EFAEA557}" type="presOf" srcId="{CAA1D584-5C08-410A-8733-3F674558ED98}" destId="{69CFF955-F3F9-45E9-B131-A29C32DC163A}" srcOrd="0" destOrd="0" presId="urn:microsoft.com/office/officeart/2005/8/layout/list1"/>
    <dgm:cxn modelId="{5BCC4AC5-5309-476F-808C-2D21B948E804}" type="presOf" srcId="{A6C51EC2-59F8-4B9D-9D09-9FE54AF70744}" destId="{13AD6BF6-33C5-4B7A-8075-D4EE946C6B86}" srcOrd="1" destOrd="0" presId="urn:microsoft.com/office/officeart/2005/8/layout/list1"/>
    <dgm:cxn modelId="{7ECB6ED4-4247-431C-83AC-DBA5A2BCC8BC}" type="presOf" srcId="{6EF631F0-F4A0-4A9F-AAB8-C2740BB55120}" destId="{7CFBA7A8-E348-4B7C-A166-98A4732EC9D8}" srcOrd="0" destOrd="0" presId="urn:microsoft.com/office/officeart/2005/8/layout/list1"/>
    <dgm:cxn modelId="{854B775A-A7A4-486D-AFEB-B953B9AA39BA}" type="presOf" srcId="{6EF631F0-F4A0-4A9F-AAB8-C2740BB55120}" destId="{29216CEF-0262-4A1B-BE7F-0099DEB614D0}" srcOrd="1" destOrd="0" presId="urn:microsoft.com/office/officeart/2005/8/layout/list1"/>
    <dgm:cxn modelId="{55F3D089-AEBD-4715-9CE1-B7735EF96591}" srcId="{CAA1D584-5C08-410A-8733-3F674558ED98}" destId="{A6C51EC2-59F8-4B9D-9D09-9FE54AF70744}" srcOrd="0" destOrd="0" parTransId="{9F0485F3-5753-4EE6-A7FB-E929C73B3008}" sibTransId="{7D202150-ECC5-419E-BE3F-36F9E772E83B}"/>
    <dgm:cxn modelId="{33C915C8-58B9-41A6-99D3-CCBADBCAE85A}" type="presOf" srcId="{81765650-5E6E-42B0-A694-1E25A8DFDC62}" destId="{4EFF33FE-90F7-4472-B9E7-98EF48076162}" srcOrd="0" destOrd="0" presId="urn:microsoft.com/office/officeart/2005/8/layout/list1"/>
    <dgm:cxn modelId="{0FAA4656-6603-4F7C-B70C-F2A3A9085873}" type="presParOf" srcId="{69CFF955-F3F9-45E9-B131-A29C32DC163A}" destId="{DDA6BCDF-2CAC-4C07-B1F7-D9A1E9442338}" srcOrd="0" destOrd="0" presId="urn:microsoft.com/office/officeart/2005/8/layout/list1"/>
    <dgm:cxn modelId="{101616D8-B5E8-4C88-A421-0BF680F777B2}" type="presParOf" srcId="{DDA6BCDF-2CAC-4C07-B1F7-D9A1E9442338}" destId="{50A833F4-C080-4484-841C-161DC27434EE}" srcOrd="0" destOrd="0" presId="urn:microsoft.com/office/officeart/2005/8/layout/list1"/>
    <dgm:cxn modelId="{7859EF1F-1903-4192-A0E3-7FEEBA6005E0}" type="presParOf" srcId="{DDA6BCDF-2CAC-4C07-B1F7-D9A1E9442338}" destId="{13AD6BF6-33C5-4B7A-8075-D4EE946C6B86}" srcOrd="1" destOrd="0" presId="urn:microsoft.com/office/officeart/2005/8/layout/list1"/>
    <dgm:cxn modelId="{E6BE0AF9-89F5-4DF0-A59A-FC22EEF1E953}" type="presParOf" srcId="{69CFF955-F3F9-45E9-B131-A29C32DC163A}" destId="{8B92ABB9-0528-4A5C-B20E-B666652D2D93}" srcOrd="1" destOrd="0" presId="urn:microsoft.com/office/officeart/2005/8/layout/list1"/>
    <dgm:cxn modelId="{EB1012EB-127C-4386-BE2A-90FDEFBFCA88}" type="presParOf" srcId="{69CFF955-F3F9-45E9-B131-A29C32DC163A}" destId="{E3AB3DE7-DE3A-4B1D-8BA2-EBCC99DB8A69}" srcOrd="2" destOrd="0" presId="urn:microsoft.com/office/officeart/2005/8/layout/list1"/>
    <dgm:cxn modelId="{EA63528B-491D-44B5-A205-DB62FDCBFF67}" type="presParOf" srcId="{69CFF955-F3F9-45E9-B131-A29C32DC163A}" destId="{586A92C9-63B3-4229-8EC5-D719E923BC3B}" srcOrd="3" destOrd="0" presId="urn:microsoft.com/office/officeart/2005/8/layout/list1"/>
    <dgm:cxn modelId="{53E3A16A-F7B7-4CE5-AABE-FE803545DF1B}" type="presParOf" srcId="{69CFF955-F3F9-45E9-B131-A29C32DC163A}" destId="{E87368D2-51F9-4A1F-B561-46F1358231B2}" srcOrd="4" destOrd="0" presId="urn:microsoft.com/office/officeart/2005/8/layout/list1"/>
    <dgm:cxn modelId="{50DBBB3A-99A9-4FE1-BFDE-6C54B5823DD0}" type="presParOf" srcId="{E87368D2-51F9-4A1F-B561-46F1358231B2}" destId="{7CFBA7A8-E348-4B7C-A166-98A4732EC9D8}" srcOrd="0" destOrd="0" presId="urn:microsoft.com/office/officeart/2005/8/layout/list1"/>
    <dgm:cxn modelId="{890CD3A2-AAB0-493B-A6A1-129C33B1306F}" type="presParOf" srcId="{E87368D2-51F9-4A1F-B561-46F1358231B2}" destId="{29216CEF-0262-4A1B-BE7F-0099DEB614D0}" srcOrd="1" destOrd="0" presId="urn:microsoft.com/office/officeart/2005/8/layout/list1"/>
    <dgm:cxn modelId="{E521452E-FDE7-4B5F-A2FF-7B244F207863}" type="presParOf" srcId="{69CFF955-F3F9-45E9-B131-A29C32DC163A}" destId="{7D1EB03E-AC5D-4E22-A565-885A387AD5E9}" srcOrd="5" destOrd="0" presId="urn:microsoft.com/office/officeart/2005/8/layout/list1"/>
    <dgm:cxn modelId="{C90A1B98-8882-46ED-B9DA-E4DA3EE9EC6F}" type="presParOf" srcId="{69CFF955-F3F9-45E9-B131-A29C32DC163A}" destId="{8FCF9D01-F49E-4811-AF86-9544117E409D}" srcOrd="6" destOrd="0" presId="urn:microsoft.com/office/officeart/2005/8/layout/list1"/>
    <dgm:cxn modelId="{A13F2CC9-37EC-4BD8-99D8-EF279124E20A}" type="presParOf" srcId="{69CFF955-F3F9-45E9-B131-A29C32DC163A}" destId="{4753F9DA-78D0-45A4-8AB9-4F19DBA39882}" srcOrd="7" destOrd="0" presId="urn:microsoft.com/office/officeart/2005/8/layout/list1"/>
    <dgm:cxn modelId="{7C2C7BE7-E088-4550-B731-A0B603220525}" type="presParOf" srcId="{69CFF955-F3F9-45E9-B131-A29C32DC163A}" destId="{A5AA585E-D794-4BA2-811D-88C68A5CB598}" srcOrd="8" destOrd="0" presId="urn:microsoft.com/office/officeart/2005/8/layout/list1"/>
    <dgm:cxn modelId="{0016ACE0-4A47-43F8-BA3F-218DC0FAC58B}" type="presParOf" srcId="{A5AA585E-D794-4BA2-811D-88C68A5CB598}" destId="{4EFF33FE-90F7-4472-B9E7-98EF48076162}" srcOrd="0" destOrd="0" presId="urn:microsoft.com/office/officeart/2005/8/layout/list1"/>
    <dgm:cxn modelId="{689D0DFC-D6AE-4036-8320-2C177E51A55E}" type="presParOf" srcId="{A5AA585E-D794-4BA2-811D-88C68A5CB598}" destId="{9906893C-B288-4F01-B3E0-DE8807A168F3}" srcOrd="1" destOrd="0" presId="urn:microsoft.com/office/officeart/2005/8/layout/list1"/>
    <dgm:cxn modelId="{73EEAE77-C4F7-4DDF-95F7-9F6327A4FC2B}" type="presParOf" srcId="{69CFF955-F3F9-45E9-B131-A29C32DC163A}" destId="{768FE2E9-1236-4650-8551-4AA556357A2F}" srcOrd="9" destOrd="0" presId="urn:microsoft.com/office/officeart/2005/8/layout/list1"/>
    <dgm:cxn modelId="{332CA9E7-A3F2-477B-BEA0-0D6ECEED5FA1}" type="presParOf" srcId="{69CFF955-F3F9-45E9-B131-A29C32DC163A}" destId="{B11B1C76-93FF-42B1-ABCD-E028080A98E7}" srcOrd="10" destOrd="0" presId="urn:microsoft.com/office/officeart/2005/8/layout/list1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8F2977C-A8AF-442E-AA42-9098566E581D}" type="doc">
      <dgm:prSet loTypeId="urn:microsoft.com/office/officeart/2005/8/layout/list1" loCatId="list" qsTypeId="urn:microsoft.com/office/officeart/2005/8/quickstyle/simple1#65" qsCatId="simple" csTypeId="urn:microsoft.com/office/officeart/2005/8/colors/accent1_2#65" csCatId="accent1" phldr="1"/>
      <dgm:spPr/>
      <dgm:t>
        <a:bodyPr/>
        <a:lstStyle/>
        <a:p>
          <a:endParaRPr lang="ru-RU"/>
        </a:p>
      </dgm:t>
    </dgm:pt>
    <dgm:pt modelId="{5C8C7A0F-A1C0-44C8-805B-E6241642ED4D}">
      <dgm:prSet phldrT="[Текст]" custT="1"/>
      <dgm:spPr/>
      <dgm:t>
        <a:bodyPr/>
        <a:lstStyle/>
        <a:p>
          <a:r>
            <a:rPr lang="ru-RU" sz="1600" i="1" dirty="0" smtClean="0"/>
            <a:t>За время перемирия Орден вошел в подчинение Литвы и Польши, союзниками Литвы и Польши становится Дания и Швеция, все они вступают в войну против России.</a:t>
          </a:r>
          <a:endParaRPr lang="ru-RU" sz="1600" i="1" dirty="0"/>
        </a:p>
      </dgm:t>
    </dgm:pt>
    <dgm:pt modelId="{78177076-46B4-4452-A36A-EB1781AF20D0}" type="parTrans" cxnId="{D6CBE9CE-FBFF-41EA-81AD-7DA71A1E13A1}">
      <dgm:prSet/>
      <dgm:spPr/>
      <dgm:t>
        <a:bodyPr/>
        <a:lstStyle/>
        <a:p>
          <a:endParaRPr lang="ru-RU"/>
        </a:p>
      </dgm:t>
    </dgm:pt>
    <dgm:pt modelId="{730C9FCD-5B56-44F8-BF99-22CFD464D348}" type="sibTrans" cxnId="{D6CBE9CE-FBFF-41EA-81AD-7DA71A1E13A1}">
      <dgm:prSet/>
      <dgm:spPr/>
      <dgm:t>
        <a:bodyPr/>
        <a:lstStyle/>
        <a:p>
          <a:endParaRPr lang="ru-RU"/>
        </a:p>
      </dgm:t>
    </dgm:pt>
    <dgm:pt modelId="{A0236043-D45D-45DE-BF4F-438F532429FB}">
      <dgm:prSet phldrT="[Текст]" custT="1"/>
      <dgm:spPr/>
      <dgm:t>
        <a:bodyPr/>
        <a:lstStyle/>
        <a:p>
          <a:r>
            <a:rPr lang="ru-RU" sz="1600" i="1" dirty="0" smtClean="0"/>
            <a:t>1563 г.- возобновление войны. Русские войска вступили на территорию Литвы, взяв Полоцк. 1564 г. Поражение российских войск от Поляков и Литовцев. 1556 г.-</a:t>
          </a:r>
          <a:r>
            <a:rPr lang="en-US" sz="1600" i="1" dirty="0" smtClean="0"/>
            <a:t> </a:t>
          </a:r>
          <a:r>
            <a:rPr lang="ru-RU" sz="1600" i="1" dirty="0" smtClean="0"/>
            <a:t>Иван </a:t>
          </a:r>
          <a:r>
            <a:rPr lang="en-US" sz="1600" i="1" dirty="0" smtClean="0"/>
            <a:t>IV</a:t>
          </a:r>
          <a:r>
            <a:rPr lang="ru-RU" sz="1600" i="1" dirty="0" smtClean="0"/>
            <a:t> созывает Земский собор-решение о продолжении войны</a:t>
          </a:r>
          <a:endParaRPr lang="ru-RU" sz="1600" i="1" dirty="0"/>
        </a:p>
      </dgm:t>
    </dgm:pt>
    <dgm:pt modelId="{ADCA5331-7B00-4170-B498-778F9C28903F}" type="parTrans" cxnId="{59C1017D-85B6-40B0-8B36-740BB815700A}">
      <dgm:prSet/>
      <dgm:spPr/>
      <dgm:t>
        <a:bodyPr/>
        <a:lstStyle/>
        <a:p>
          <a:endParaRPr lang="ru-RU"/>
        </a:p>
      </dgm:t>
    </dgm:pt>
    <dgm:pt modelId="{444A394C-7321-47FF-844D-5F0A2BB7E530}" type="sibTrans" cxnId="{59C1017D-85B6-40B0-8B36-740BB815700A}">
      <dgm:prSet/>
      <dgm:spPr/>
      <dgm:t>
        <a:bodyPr/>
        <a:lstStyle/>
        <a:p>
          <a:endParaRPr lang="ru-RU"/>
        </a:p>
      </dgm:t>
    </dgm:pt>
    <dgm:pt modelId="{005329D8-0E53-4EF4-B69B-8433A32D55EC}">
      <dgm:prSet phldrT="[Текст]" custT="1"/>
      <dgm:spPr/>
      <dgm:t>
        <a:bodyPr/>
        <a:lstStyle/>
        <a:p>
          <a:r>
            <a:rPr lang="ru-RU" sz="1600" i="1" dirty="0" smtClean="0"/>
            <a:t>1569 г.- образование Речи </a:t>
          </a:r>
          <a:r>
            <a:rPr lang="ru-RU" sz="1600" i="1" dirty="0" err="1" smtClean="0"/>
            <a:t>Посполитой</a:t>
          </a:r>
          <a:r>
            <a:rPr lang="ru-RU" sz="1600" i="1" dirty="0" smtClean="0"/>
            <a:t> (объединение Литвы и Польши). 1576 г. к власти приходит Стефан </a:t>
          </a:r>
          <a:r>
            <a:rPr lang="ru-RU" sz="1600" i="1" dirty="0" err="1" smtClean="0"/>
            <a:t>Баторий</a:t>
          </a:r>
          <a:r>
            <a:rPr lang="ru-RU" sz="1600" i="1" dirty="0" smtClean="0"/>
            <a:t> в 1579 г. отбил Полоцк, в 1581 г. осадил Псков; Швеция захватывает Нарву</a:t>
          </a:r>
          <a:endParaRPr lang="ru-RU" sz="1600" i="1" dirty="0"/>
        </a:p>
      </dgm:t>
    </dgm:pt>
    <dgm:pt modelId="{D45723DE-C9A6-4D61-8AFD-BAF8CC08EB97}" type="parTrans" cxnId="{7C0C8902-3079-4835-91E2-1BDBBAE60D74}">
      <dgm:prSet/>
      <dgm:spPr/>
      <dgm:t>
        <a:bodyPr/>
        <a:lstStyle/>
        <a:p>
          <a:endParaRPr lang="ru-RU"/>
        </a:p>
      </dgm:t>
    </dgm:pt>
    <dgm:pt modelId="{111845D5-87AF-4B41-A8BC-8D800D447DF7}" type="sibTrans" cxnId="{7C0C8902-3079-4835-91E2-1BDBBAE60D74}">
      <dgm:prSet/>
      <dgm:spPr/>
      <dgm:t>
        <a:bodyPr/>
        <a:lstStyle/>
        <a:p>
          <a:endParaRPr lang="ru-RU"/>
        </a:p>
      </dgm:t>
    </dgm:pt>
    <dgm:pt modelId="{105FD7FA-162B-4D74-B413-4BEAF59EA8A8}" type="pres">
      <dgm:prSet presAssocID="{B8F2977C-A8AF-442E-AA42-9098566E58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29F50-D627-4171-99F1-B1EA433D5711}" type="pres">
      <dgm:prSet presAssocID="{5C8C7A0F-A1C0-44C8-805B-E6241642ED4D}" presName="parentLin" presStyleCnt="0"/>
      <dgm:spPr/>
    </dgm:pt>
    <dgm:pt modelId="{FF7B3A5E-3D00-4959-AC6F-E445EF94EC6F}" type="pres">
      <dgm:prSet presAssocID="{5C8C7A0F-A1C0-44C8-805B-E6241642ED4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289BE1-EF28-4DF0-BFB2-CC3165791CF5}" type="pres">
      <dgm:prSet presAssocID="{5C8C7A0F-A1C0-44C8-805B-E6241642ED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5DCA3-9F6A-4F76-9737-8F52EAFA0DBB}" type="pres">
      <dgm:prSet presAssocID="{5C8C7A0F-A1C0-44C8-805B-E6241642ED4D}" presName="negativeSpace" presStyleCnt="0"/>
      <dgm:spPr/>
    </dgm:pt>
    <dgm:pt modelId="{C6E613DF-DAE7-45B6-8DB1-8B3BC515D442}" type="pres">
      <dgm:prSet presAssocID="{5C8C7A0F-A1C0-44C8-805B-E6241642ED4D}" presName="childText" presStyleLbl="conFgAcc1" presStyleIdx="0" presStyleCnt="3">
        <dgm:presLayoutVars>
          <dgm:bulletEnabled val="1"/>
        </dgm:presLayoutVars>
      </dgm:prSet>
      <dgm:spPr/>
    </dgm:pt>
    <dgm:pt modelId="{9E377B48-60DF-498D-8265-C9201B4606E9}" type="pres">
      <dgm:prSet presAssocID="{730C9FCD-5B56-44F8-BF99-22CFD464D348}" presName="spaceBetweenRectangles" presStyleCnt="0"/>
      <dgm:spPr/>
    </dgm:pt>
    <dgm:pt modelId="{319DCDDC-9AB5-49E1-AE76-D793805F7871}" type="pres">
      <dgm:prSet presAssocID="{A0236043-D45D-45DE-BF4F-438F532429FB}" presName="parentLin" presStyleCnt="0"/>
      <dgm:spPr/>
    </dgm:pt>
    <dgm:pt modelId="{C1450C9F-5A5B-48F0-843F-E12D0B2B2B63}" type="pres">
      <dgm:prSet presAssocID="{A0236043-D45D-45DE-BF4F-438F532429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27E1E41-7AE6-4005-B135-214FFB245C5F}" type="pres">
      <dgm:prSet presAssocID="{A0236043-D45D-45DE-BF4F-438F532429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F38BB-341B-479F-B44A-8662E37501F4}" type="pres">
      <dgm:prSet presAssocID="{A0236043-D45D-45DE-BF4F-438F532429FB}" presName="negativeSpace" presStyleCnt="0"/>
      <dgm:spPr/>
    </dgm:pt>
    <dgm:pt modelId="{9C5B4133-2E0E-4450-83BC-BE241F236F3A}" type="pres">
      <dgm:prSet presAssocID="{A0236043-D45D-45DE-BF4F-438F532429FB}" presName="childText" presStyleLbl="conFgAcc1" presStyleIdx="1" presStyleCnt="3">
        <dgm:presLayoutVars>
          <dgm:bulletEnabled val="1"/>
        </dgm:presLayoutVars>
      </dgm:prSet>
      <dgm:spPr/>
    </dgm:pt>
    <dgm:pt modelId="{223DA7CA-AB7A-4E4B-8D7F-2CDC2EA1B0E1}" type="pres">
      <dgm:prSet presAssocID="{444A394C-7321-47FF-844D-5F0A2BB7E530}" presName="spaceBetweenRectangles" presStyleCnt="0"/>
      <dgm:spPr/>
    </dgm:pt>
    <dgm:pt modelId="{B42A7545-F846-4E19-B6B7-F6E478C329A4}" type="pres">
      <dgm:prSet presAssocID="{005329D8-0E53-4EF4-B69B-8433A32D55EC}" presName="parentLin" presStyleCnt="0"/>
      <dgm:spPr/>
    </dgm:pt>
    <dgm:pt modelId="{8A61EB07-80E7-4A40-B37A-46C8483BF69D}" type="pres">
      <dgm:prSet presAssocID="{005329D8-0E53-4EF4-B69B-8433A32D55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CF2659B-1411-4D36-9FB1-A5FF4AEFC468}" type="pres">
      <dgm:prSet presAssocID="{005329D8-0E53-4EF4-B69B-8433A32D55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69354-C8FD-493D-9274-F9C5A89ED38B}" type="pres">
      <dgm:prSet presAssocID="{005329D8-0E53-4EF4-B69B-8433A32D55EC}" presName="negativeSpace" presStyleCnt="0"/>
      <dgm:spPr/>
    </dgm:pt>
    <dgm:pt modelId="{734A8622-1444-4AE9-ACEF-040C0DDA6079}" type="pres">
      <dgm:prSet presAssocID="{005329D8-0E53-4EF4-B69B-8433A32D55E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CBE9CE-FBFF-41EA-81AD-7DA71A1E13A1}" srcId="{B8F2977C-A8AF-442E-AA42-9098566E581D}" destId="{5C8C7A0F-A1C0-44C8-805B-E6241642ED4D}" srcOrd="0" destOrd="0" parTransId="{78177076-46B4-4452-A36A-EB1781AF20D0}" sibTransId="{730C9FCD-5B56-44F8-BF99-22CFD464D348}"/>
    <dgm:cxn modelId="{BCB8CB9D-63FE-4F89-9B83-182286709D18}" type="presOf" srcId="{5C8C7A0F-A1C0-44C8-805B-E6241642ED4D}" destId="{FF7B3A5E-3D00-4959-AC6F-E445EF94EC6F}" srcOrd="0" destOrd="0" presId="urn:microsoft.com/office/officeart/2005/8/layout/list1"/>
    <dgm:cxn modelId="{7D4B7F96-EACE-44B5-8678-F77C0E5BB732}" type="presOf" srcId="{A0236043-D45D-45DE-BF4F-438F532429FB}" destId="{C1450C9F-5A5B-48F0-843F-E12D0B2B2B63}" srcOrd="0" destOrd="0" presId="urn:microsoft.com/office/officeart/2005/8/layout/list1"/>
    <dgm:cxn modelId="{7C0C8902-3079-4835-91E2-1BDBBAE60D74}" srcId="{B8F2977C-A8AF-442E-AA42-9098566E581D}" destId="{005329D8-0E53-4EF4-B69B-8433A32D55EC}" srcOrd="2" destOrd="0" parTransId="{D45723DE-C9A6-4D61-8AFD-BAF8CC08EB97}" sibTransId="{111845D5-87AF-4B41-A8BC-8D800D447DF7}"/>
    <dgm:cxn modelId="{AE3EEA90-5A3C-4F56-AACF-6F5E2F5F8146}" type="presOf" srcId="{5C8C7A0F-A1C0-44C8-805B-E6241642ED4D}" destId="{B0289BE1-EF28-4DF0-BFB2-CC3165791CF5}" srcOrd="1" destOrd="0" presId="urn:microsoft.com/office/officeart/2005/8/layout/list1"/>
    <dgm:cxn modelId="{59C1017D-85B6-40B0-8B36-740BB815700A}" srcId="{B8F2977C-A8AF-442E-AA42-9098566E581D}" destId="{A0236043-D45D-45DE-BF4F-438F532429FB}" srcOrd="1" destOrd="0" parTransId="{ADCA5331-7B00-4170-B498-778F9C28903F}" sibTransId="{444A394C-7321-47FF-844D-5F0A2BB7E530}"/>
    <dgm:cxn modelId="{60A95CE2-5CB9-4331-B0EA-61FCFE66304A}" type="presOf" srcId="{B8F2977C-A8AF-442E-AA42-9098566E581D}" destId="{105FD7FA-162B-4D74-B413-4BEAF59EA8A8}" srcOrd="0" destOrd="0" presId="urn:microsoft.com/office/officeart/2005/8/layout/list1"/>
    <dgm:cxn modelId="{BA920721-2F28-4ECB-8F9C-F3381B1DAEFF}" type="presOf" srcId="{005329D8-0E53-4EF4-B69B-8433A32D55EC}" destId="{8A61EB07-80E7-4A40-B37A-46C8483BF69D}" srcOrd="0" destOrd="0" presId="urn:microsoft.com/office/officeart/2005/8/layout/list1"/>
    <dgm:cxn modelId="{62B3B58E-66BB-4ADB-8F44-AA91301132DC}" type="presOf" srcId="{005329D8-0E53-4EF4-B69B-8433A32D55EC}" destId="{6CF2659B-1411-4D36-9FB1-A5FF4AEFC468}" srcOrd="1" destOrd="0" presId="urn:microsoft.com/office/officeart/2005/8/layout/list1"/>
    <dgm:cxn modelId="{88BA0558-34DE-42DE-893F-8D095E84350B}" type="presOf" srcId="{A0236043-D45D-45DE-BF4F-438F532429FB}" destId="{627E1E41-7AE6-4005-B135-214FFB245C5F}" srcOrd="1" destOrd="0" presId="urn:microsoft.com/office/officeart/2005/8/layout/list1"/>
    <dgm:cxn modelId="{3773697B-9013-4F97-897D-744E5E047A90}" type="presParOf" srcId="{105FD7FA-162B-4D74-B413-4BEAF59EA8A8}" destId="{41D29F50-D627-4171-99F1-B1EA433D5711}" srcOrd="0" destOrd="0" presId="urn:microsoft.com/office/officeart/2005/8/layout/list1"/>
    <dgm:cxn modelId="{B341700D-39BD-44B4-8FD7-DB5FB70B8212}" type="presParOf" srcId="{41D29F50-D627-4171-99F1-B1EA433D5711}" destId="{FF7B3A5E-3D00-4959-AC6F-E445EF94EC6F}" srcOrd="0" destOrd="0" presId="urn:microsoft.com/office/officeart/2005/8/layout/list1"/>
    <dgm:cxn modelId="{40C39CE5-9C2F-4687-AF8E-78895C03DE97}" type="presParOf" srcId="{41D29F50-D627-4171-99F1-B1EA433D5711}" destId="{B0289BE1-EF28-4DF0-BFB2-CC3165791CF5}" srcOrd="1" destOrd="0" presId="urn:microsoft.com/office/officeart/2005/8/layout/list1"/>
    <dgm:cxn modelId="{2473D871-2DAE-4614-9546-B9076B8D6B83}" type="presParOf" srcId="{105FD7FA-162B-4D74-B413-4BEAF59EA8A8}" destId="{8015DCA3-9F6A-4F76-9737-8F52EAFA0DBB}" srcOrd="1" destOrd="0" presId="urn:microsoft.com/office/officeart/2005/8/layout/list1"/>
    <dgm:cxn modelId="{99F19A9D-1E63-4914-A0E0-2EE6BE91075A}" type="presParOf" srcId="{105FD7FA-162B-4D74-B413-4BEAF59EA8A8}" destId="{C6E613DF-DAE7-45B6-8DB1-8B3BC515D442}" srcOrd="2" destOrd="0" presId="urn:microsoft.com/office/officeart/2005/8/layout/list1"/>
    <dgm:cxn modelId="{1EC9DDA0-0CAF-42A8-ACAE-C44A21063CFC}" type="presParOf" srcId="{105FD7FA-162B-4D74-B413-4BEAF59EA8A8}" destId="{9E377B48-60DF-498D-8265-C9201B4606E9}" srcOrd="3" destOrd="0" presId="urn:microsoft.com/office/officeart/2005/8/layout/list1"/>
    <dgm:cxn modelId="{548B9752-8EE7-4C3D-986F-A6FA88E2D2E8}" type="presParOf" srcId="{105FD7FA-162B-4D74-B413-4BEAF59EA8A8}" destId="{319DCDDC-9AB5-49E1-AE76-D793805F7871}" srcOrd="4" destOrd="0" presId="urn:microsoft.com/office/officeart/2005/8/layout/list1"/>
    <dgm:cxn modelId="{71C99522-0949-4CC6-BB08-18F4EC6A6314}" type="presParOf" srcId="{319DCDDC-9AB5-49E1-AE76-D793805F7871}" destId="{C1450C9F-5A5B-48F0-843F-E12D0B2B2B63}" srcOrd="0" destOrd="0" presId="urn:microsoft.com/office/officeart/2005/8/layout/list1"/>
    <dgm:cxn modelId="{7ECD4373-7666-40C8-BA5D-C4F9E8711B35}" type="presParOf" srcId="{319DCDDC-9AB5-49E1-AE76-D793805F7871}" destId="{627E1E41-7AE6-4005-B135-214FFB245C5F}" srcOrd="1" destOrd="0" presId="urn:microsoft.com/office/officeart/2005/8/layout/list1"/>
    <dgm:cxn modelId="{3E14ED2D-F1E2-4897-AB15-C9457E7D6B91}" type="presParOf" srcId="{105FD7FA-162B-4D74-B413-4BEAF59EA8A8}" destId="{9A5F38BB-341B-479F-B44A-8662E37501F4}" srcOrd="5" destOrd="0" presId="urn:microsoft.com/office/officeart/2005/8/layout/list1"/>
    <dgm:cxn modelId="{1D85F670-39D5-4279-8A75-191471727000}" type="presParOf" srcId="{105FD7FA-162B-4D74-B413-4BEAF59EA8A8}" destId="{9C5B4133-2E0E-4450-83BC-BE241F236F3A}" srcOrd="6" destOrd="0" presId="urn:microsoft.com/office/officeart/2005/8/layout/list1"/>
    <dgm:cxn modelId="{2E90E147-120A-4FF0-A56A-F39CEBD70276}" type="presParOf" srcId="{105FD7FA-162B-4D74-B413-4BEAF59EA8A8}" destId="{223DA7CA-AB7A-4E4B-8D7F-2CDC2EA1B0E1}" srcOrd="7" destOrd="0" presId="urn:microsoft.com/office/officeart/2005/8/layout/list1"/>
    <dgm:cxn modelId="{1A5184A2-9AEC-4A97-A047-439185A2921C}" type="presParOf" srcId="{105FD7FA-162B-4D74-B413-4BEAF59EA8A8}" destId="{B42A7545-F846-4E19-B6B7-F6E478C329A4}" srcOrd="8" destOrd="0" presId="urn:microsoft.com/office/officeart/2005/8/layout/list1"/>
    <dgm:cxn modelId="{AA0050D9-1178-4054-A522-D3092458A1FE}" type="presParOf" srcId="{B42A7545-F846-4E19-B6B7-F6E478C329A4}" destId="{8A61EB07-80E7-4A40-B37A-46C8483BF69D}" srcOrd="0" destOrd="0" presId="urn:microsoft.com/office/officeart/2005/8/layout/list1"/>
    <dgm:cxn modelId="{55CC622C-2488-455C-B43A-5EFF0DEE796E}" type="presParOf" srcId="{B42A7545-F846-4E19-B6B7-F6E478C329A4}" destId="{6CF2659B-1411-4D36-9FB1-A5FF4AEFC468}" srcOrd="1" destOrd="0" presId="urn:microsoft.com/office/officeart/2005/8/layout/list1"/>
    <dgm:cxn modelId="{22F2DA1E-7DC8-43B6-A334-2190218DCF1A}" type="presParOf" srcId="{105FD7FA-162B-4D74-B413-4BEAF59EA8A8}" destId="{D2669354-C8FD-493D-9274-F9C5A89ED38B}" srcOrd="9" destOrd="0" presId="urn:microsoft.com/office/officeart/2005/8/layout/list1"/>
    <dgm:cxn modelId="{1BFB6FDB-9781-4D93-86AE-FDC0A3C4ACD0}" type="presParOf" srcId="{105FD7FA-162B-4D74-B413-4BEAF59EA8A8}" destId="{734A8622-1444-4AE9-ACEF-040C0DDA6079}" srcOrd="10" destOrd="0" presId="urn:microsoft.com/office/officeart/2005/8/layout/list1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8D09269-517F-4BC9-A111-684650EF537C}" type="doc">
      <dgm:prSet loTypeId="urn:microsoft.com/office/officeart/2005/8/layout/list1" loCatId="list" qsTypeId="urn:microsoft.com/office/officeart/2005/8/quickstyle/simple1#66" qsCatId="simple" csTypeId="urn:microsoft.com/office/officeart/2005/8/colors/accent1_2#66" csCatId="accent1" phldr="1"/>
      <dgm:spPr/>
      <dgm:t>
        <a:bodyPr/>
        <a:lstStyle/>
        <a:p>
          <a:endParaRPr lang="ru-RU"/>
        </a:p>
      </dgm:t>
    </dgm:pt>
    <dgm:pt modelId="{8D754DEE-F567-4ACE-A303-C1714C8359A1}">
      <dgm:prSet phldrT="[Текст]" custT="1"/>
      <dgm:spPr/>
      <dgm:t>
        <a:bodyPr/>
        <a:lstStyle/>
        <a:p>
          <a:r>
            <a:rPr lang="ru-RU" sz="1600" i="1" dirty="0" smtClean="0"/>
            <a:t>Ценой героического подвига Псков отстоял независимость</a:t>
          </a:r>
          <a:endParaRPr lang="ru-RU" sz="1600" i="1" dirty="0"/>
        </a:p>
      </dgm:t>
    </dgm:pt>
    <dgm:pt modelId="{4BFE3104-7648-48C7-BC6A-431972D5F86A}" type="parTrans" cxnId="{9242A030-6027-4D70-8AA5-BCD008BF1FBC}">
      <dgm:prSet/>
      <dgm:spPr/>
      <dgm:t>
        <a:bodyPr/>
        <a:lstStyle/>
        <a:p>
          <a:endParaRPr lang="ru-RU"/>
        </a:p>
      </dgm:t>
    </dgm:pt>
    <dgm:pt modelId="{A275D542-76FE-4025-8D40-8DF56E785545}" type="sibTrans" cxnId="{9242A030-6027-4D70-8AA5-BCD008BF1FBC}">
      <dgm:prSet/>
      <dgm:spPr/>
      <dgm:t>
        <a:bodyPr/>
        <a:lstStyle/>
        <a:p>
          <a:endParaRPr lang="ru-RU"/>
        </a:p>
      </dgm:t>
    </dgm:pt>
    <dgm:pt modelId="{63179CD9-25CF-42DE-BF03-16BFF5CBF496}">
      <dgm:prSet phldrT="[Текст]" custT="1"/>
      <dgm:spPr/>
      <dgm:t>
        <a:bodyPr/>
        <a:lstStyle/>
        <a:p>
          <a:r>
            <a:rPr lang="ru-RU" sz="1600" i="1" dirty="0" smtClean="0"/>
            <a:t>1582 г.- перемирие между Россией и Речью </a:t>
          </a:r>
          <a:r>
            <a:rPr lang="ru-RU" sz="1600" i="1" dirty="0" err="1" smtClean="0"/>
            <a:t>Посполитой</a:t>
          </a:r>
          <a:endParaRPr lang="ru-RU" sz="1600" i="1" dirty="0" smtClean="0"/>
        </a:p>
        <a:p>
          <a:r>
            <a:rPr lang="ru-RU" sz="1600" i="1" dirty="0" smtClean="0"/>
            <a:t>1583 г.- перемирие между Россией и Швецией</a:t>
          </a:r>
          <a:endParaRPr lang="ru-RU" sz="1600" i="1" dirty="0"/>
        </a:p>
      </dgm:t>
    </dgm:pt>
    <dgm:pt modelId="{0F786101-8B32-41CA-975D-6CBD63B172E7}" type="parTrans" cxnId="{9FF22A3B-006D-4243-9B38-639DF6810FB9}">
      <dgm:prSet/>
      <dgm:spPr/>
      <dgm:t>
        <a:bodyPr/>
        <a:lstStyle/>
        <a:p>
          <a:endParaRPr lang="ru-RU"/>
        </a:p>
      </dgm:t>
    </dgm:pt>
    <dgm:pt modelId="{42CBBD18-FC9E-4815-ADAF-F87B80E61359}" type="sibTrans" cxnId="{9FF22A3B-006D-4243-9B38-639DF6810FB9}">
      <dgm:prSet/>
      <dgm:spPr/>
      <dgm:t>
        <a:bodyPr/>
        <a:lstStyle/>
        <a:p>
          <a:endParaRPr lang="ru-RU"/>
        </a:p>
      </dgm:t>
    </dgm:pt>
    <dgm:pt modelId="{318ABB1E-316E-488D-9C99-84B69E2A03BA}">
      <dgm:prSet phldrT="[Текст]" custT="1"/>
      <dgm:spPr/>
      <dgm:t>
        <a:bodyPr/>
        <a:lstStyle/>
        <a:p>
          <a:r>
            <a:rPr lang="ru-RU" sz="1600" i="1" dirty="0" smtClean="0"/>
            <a:t>Итог: Россия потеряла приобретенные территории в ходе войны, часть Финского залива</a:t>
          </a:r>
          <a:endParaRPr lang="ru-RU" sz="1600" i="1" dirty="0"/>
        </a:p>
      </dgm:t>
    </dgm:pt>
    <dgm:pt modelId="{F4BB6950-88AE-43EB-A8C0-DDEB00A3DDDD}" type="parTrans" cxnId="{1F1492DA-1974-435B-8E6E-AC3D4748E79E}">
      <dgm:prSet/>
      <dgm:spPr/>
      <dgm:t>
        <a:bodyPr/>
        <a:lstStyle/>
        <a:p>
          <a:endParaRPr lang="ru-RU"/>
        </a:p>
      </dgm:t>
    </dgm:pt>
    <dgm:pt modelId="{2DA61F84-2FEF-4957-9471-DD009AECFAAC}" type="sibTrans" cxnId="{1F1492DA-1974-435B-8E6E-AC3D4748E79E}">
      <dgm:prSet/>
      <dgm:spPr/>
      <dgm:t>
        <a:bodyPr/>
        <a:lstStyle/>
        <a:p>
          <a:endParaRPr lang="ru-RU"/>
        </a:p>
      </dgm:t>
    </dgm:pt>
    <dgm:pt modelId="{C8192CFD-E865-47E8-B366-784016555B76}" type="pres">
      <dgm:prSet presAssocID="{38D09269-517F-4BC9-A111-684650EF53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88F7E1-DBF0-4D2C-B8E2-505D4ADF16A4}" type="pres">
      <dgm:prSet presAssocID="{8D754DEE-F567-4ACE-A303-C1714C8359A1}" presName="parentLin" presStyleCnt="0"/>
      <dgm:spPr/>
    </dgm:pt>
    <dgm:pt modelId="{7F13B8D6-5EF0-44B8-9DF4-2C7FCACC0ADB}" type="pres">
      <dgm:prSet presAssocID="{8D754DEE-F567-4ACE-A303-C1714C8359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C48949-E5DE-422A-B27D-A666C9ABE884}" type="pres">
      <dgm:prSet presAssocID="{8D754DEE-F567-4ACE-A303-C1714C8359A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26E46-6DFB-4A8C-9E80-E88D50CAD9DC}" type="pres">
      <dgm:prSet presAssocID="{8D754DEE-F567-4ACE-A303-C1714C8359A1}" presName="negativeSpace" presStyleCnt="0"/>
      <dgm:spPr/>
    </dgm:pt>
    <dgm:pt modelId="{11828B51-9450-4E40-9E3F-C9AA08D109FF}" type="pres">
      <dgm:prSet presAssocID="{8D754DEE-F567-4ACE-A303-C1714C8359A1}" presName="childText" presStyleLbl="conFgAcc1" presStyleIdx="0" presStyleCnt="3">
        <dgm:presLayoutVars>
          <dgm:bulletEnabled val="1"/>
        </dgm:presLayoutVars>
      </dgm:prSet>
      <dgm:spPr/>
    </dgm:pt>
    <dgm:pt modelId="{848D80C9-6B0E-45ED-98C4-48F9C59DA6BE}" type="pres">
      <dgm:prSet presAssocID="{A275D542-76FE-4025-8D40-8DF56E785545}" presName="spaceBetweenRectangles" presStyleCnt="0"/>
      <dgm:spPr/>
    </dgm:pt>
    <dgm:pt modelId="{FC2479CA-83B0-4059-891B-A7551BA19B74}" type="pres">
      <dgm:prSet presAssocID="{63179CD9-25CF-42DE-BF03-16BFF5CBF496}" presName="parentLin" presStyleCnt="0"/>
      <dgm:spPr/>
    </dgm:pt>
    <dgm:pt modelId="{E0C736AC-A66A-40BA-96D8-6B9726B7DF25}" type="pres">
      <dgm:prSet presAssocID="{63179CD9-25CF-42DE-BF03-16BFF5CBF49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F70D8E-EAE7-4088-8CC1-D441665B176E}" type="pres">
      <dgm:prSet presAssocID="{63179CD9-25CF-42DE-BF03-16BFF5CBF4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4CF3C-86E1-4AF0-8631-AF2FD5226326}" type="pres">
      <dgm:prSet presAssocID="{63179CD9-25CF-42DE-BF03-16BFF5CBF496}" presName="negativeSpace" presStyleCnt="0"/>
      <dgm:spPr/>
    </dgm:pt>
    <dgm:pt modelId="{F69DC10E-B0ED-4741-8E2A-8CDF8AB0A750}" type="pres">
      <dgm:prSet presAssocID="{63179CD9-25CF-42DE-BF03-16BFF5CBF496}" presName="childText" presStyleLbl="conFgAcc1" presStyleIdx="1" presStyleCnt="3">
        <dgm:presLayoutVars>
          <dgm:bulletEnabled val="1"/>
        </dgm:presLayoutVars>
      </dgm:prSet>
      <dgm:spPr/>
    </dgm:pt>
    <dgm:pt modelId="{74D7EA36-6F01-4100-92C6-52935A1D4864}" type="pres">
      <dgm:prSet presAssocID="{42CBBD18-FC9E-4815-ADAF-F87B80E61359}" presName="spaceBetweenRectangles" presStyleCnt="0"/>
      <dgm:spPr/>
    </dgm:pt>
    <dgm:pt modelId="{CAB0F447-E16D-4BE7-877E-0C650BA33D12}" type="pres">
      <dgm:prSet presAssocID="{318ABB1E-316E-488D-9C99-84B69E2A03BA}" presName="parentLin" presStyleCnt="0"/>
      <dgm:spPr/>
    </dgm:pt>
    <dgm:pt modelId="{BF7E849C-82F1-4F67-95E9-834C37C9D2D4}" type="pres">
      <dgm:prSet presAssocID="{318ABB1E-316E-488D-9C99-84B69E2A03B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FF8E160-4A1A-4378-9D31-F24EFAF18A28}" type="pres">
      <dgm:prSet presAssocID="{318ABB1E-316E-488D-9C99-84B69E2A03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D2D65-B3A0-40CB-8A04-B9F024850BCE}" type="pres">
      <dgm:prSet presAssocID="{318ABB1E-316E-488D-9C99-84B69E2A03BA}" presName="negativeSpace" presStyleCnt="0"/>
      <dgm:spPr/>
    </dgm:pt>
    <dgm:pt modelId="{E15C22BC-651E-4CC3-B82B-FE97138958F3}" type="pres">
      <dgm:prSet presAssocID="{318ABB1E-316E-488D-9C99-84B69E2A03B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242A030-6027-4D70-8AA5-BCD008BF1FBC}" srcId="{38D09269-517F-4BC9-A111-684650EF537C}" destId="{8D754DEE-F567-4ACE-A303-C1714C8359A1}" srcOrd="0" destOrd="0" parTransId="{4BFE3104-7648-48C7-BC6A-431972D5F86A}" sibTransId="{A275D542-76FE-4025-8D40-8DF56E785545}"/>
    <dgm:cxn modelId="{131C8102-8B33-4665-81BE-4E81F03D6B12}" type="presOf" srcId="{38D09269-517F-4BC9-A111-684650EF537C}" destId="{C8192CFD-E865-47E8-B366-784016555B76}" srcOrd="0" destOrd="0" presId="urn:microsoft.com/office/officeart/2005/8/layout/list1"/>
    <dgm:cxn modelId="{E1399001-AA8A-42B1-960B-ADCEC1687793}" type="presOf" srcId="{318ABB1E-316E-488D-9C99-84B69E2A03BA}" destId="{BF7E849C-82F1-4F67-95E9-834C37C9D2D4}" srcOrd="0" destOrd="0" presId="urn:microsoft.com/office/officeart/2005/8/layout/list1"/>
    <dgm:cxn modelId="{E5014029-578C-481A-8ED4-4AD8253B350C}" type="presOf" srcId="{318ABB1E-316E-488D-9C99-84B69E2A03BA}" destId="{BFF8E160-4A1A-4378-9D31-F24EFAF18A28}" srcOrd="1" destOrd="0" presId="urn:microsoft.com/office/officeart/2005/8/layout/list1"/>
    <dgm:cxn modelId="{9FF22A3B-006D-4243-9B38-639DF6810FB9}" srcId="{38D09269-517F-4BC9-A111-684650EF537C}" destId="{63179CD9-25CF-42DE-BF03-16BFF5CBF496}" srcOrd="1" destOrd="0" parTransId="{0F786101-8B32-41CA-975D-6CBD63B172E7}" sibTransId="{42CBBD18-FC9E-4815-ADAF-F87B80E61359}"/>
    <dgm:cxn modelId="{3B991470-964E-403C-9DFB-05493E19B5B2}" type="presOf" srcId="{63179CD9-25CF-42DE-BF03-16BFF5CBF496}" destId="{E0C736AC-A66A-40BA-96D8-6B9726B7DF25}" srcOrd="0" destOrd="0" presId="urn:microsoft.com/office/officeart/2005/8/layout/list1"/>
    <dgm:cxn modelId="{FB6A7043-4160-4AEA-85B5-FC30495B83F3}" type="presOf" srcId="{63179CD9-25CF-42DE-BF03-16BFF5CBF496}" destId="{47F70D8E-EAE7-4088-8CC1-D441665B176E}" srcOrd="1" destOrd="0" presId="urn:microsoft.com/office/officeart/2005/8/layout/list1"/>
    <dgm:cxn modelId="{1F1492DA-1974-435B-8E6E-AC3D4748E79E}" srcId="{38D09269-517F-4BC9-A111-684650EF537C}" destId="{318ABB1E-316E-488D-9C99-84B69E2A03BA}" srcOrd="2" destOrd="0" parTransId="{F4BB6950-88AE-43EB-A8C0-DDEB00A3DDDD}" sibTransId="{2DA61F84-2FEF-4957-9471-DD009AECFAAC}"/>
    <dgm:cxn modelId="{76FEFA4A-7ED8-477A-BB25-1A232260FCBD}" type="presOf" srcId="{8D754DEE-F567-4ACE-A303-C1714C8359A1}" destId="{7F13B8D6-5EF0-44B8-9DF4-2C7FCACC0ADB}" srcOrd="0" destOrd="0" presId="urn:microsoft.com/office/officeart/2005/8/layout/list1"/>
    <dgm:cxn modelId="{77F1DB91-D214-4F63-885E-F072D322401E}" type="presOf" srcId="{8D754DEE-F567-4ACE-A303-C1714C8359A1}" destId="{3CC48949-E5DE-422A-B27D-A666C9ABE884}" srcOrd="1" destOrd="0" presId="urn:microsoft.com/office/officeart/2005/8/layout/list1"/>
    <dgm:cxn modelId="{470BCD1B-5667-4F88-83C3-B433A0FC8A2F}" type="presParOf" srcId="{C8192CFD-E865-47E8-B366-784016555B76}" destId="{F388F7E1-DBF0-4D2C-B8E2-505D4ADF16A4}" srcOrd="0" destOrd="0" presId="urn:microsoft.com/office/officeart/2005/8/layout/list1"/>
    <dgm:cxn modelId="{8195637C-1612-47A4-BD6B-417D555AC3F3}" type="presParOf" srcId="{F388F7E1-DBF0-4D2C-B8E2-505D4ADF16A4}" destId="{7F13B8D6-5EF0-44B8-9DF4-2C7FCACC0ADB}" srcOrd="0" destOrd="0" presId="urn:microsoft.com/office/officeart/2005/8/layout/list1"/>
    <dgm:cxn modelId="{877CD7A2-2E83-4270-B5CC-A41F7AA9009C}" type="presParOf" srcId="{F388F7E1-DBF0-4D2C-B8E2-505D4ADF16A4}" destId="{3CC48949-E5DE-422A-B27D-A666C9ABE884}" srcOrd="1" destOrd="0" presId="urn:microsoft.com/office/officeart/2005/8/layout/list1"/>
    <dgm:cxn modelId="{C46A7565-0E73-47C9-A982-D23FA0D77CF4}" type="presParOf" srcId="{C8192CFD-E865-47E8-B366-784016555B76}" destId="{94326E46-6DFB-4A8C-9E80-E88D50CAD9DC}" srcOrd="1" destOrd="0" presId="urn:microsoft.com/office/officeart/2005/8/layout/list1"/>
    <dgm:cxn modelId="{76F3A048-9D3F-4DBB-B3A9-8E5B533D2A9F}" type="presParOf" srcId="{C8192CFD-E865-47E8-B366-784016555B76}" destId="{11828B51-9450-4E40-9E3F-C9AA08D109FF}" srcOrd="2" destOrd="0" presId="urn:microsoft.com/office/officeart/2005/8/layout/list1"/>
    <dgm:cxn modelId="{1B809FED-0E16-44FD-BC70-7930C3266211}" type="presParOf" srcId="{C8192CFD-E865-47E8-B366-784016555B76}" destId="{848D80C9-6B0E-45ED-98C4-48F9C59DA6BE}" srcOrd="3" destOrd="0" presId="urn:microsoft.com/office/officeart/2005/8/layout/list1"/>
    <dgm:cxn modelId="{79374A38-A91A-493B-9C0C-9F9CAB117BEB}" type="presParOf" srcId="{C8192CFD-E865-47E8-B366-784016555B76}" destId="{FC2479CA-83B0-4059-891B-A7551BA19B74}" srcOrd="4" destOrd="0" presId="urn:microsoft.com/office/officeart/2005/8/layout/list1"/>
    <dgm:cxn modelId="{E8533978-3EAE-4F35-B0C9-9B90F4B8D054}" type="presParOf" srcId="{FC2479CA-83B0-4059-891B-A7551BA19B74}" destId="{E0C736AC-A66A-40BA-96D8-6B9726B7DF25}" srcOrd="0" destOrd="0" presId="urn:microsoft.com/office/officeart/2005/8/layout/list1"/>
    <dgm:cxn modelId="{95BFB6C4-E98C-4C3D-9818-B059737A46BC}" type="presParOf" srcId="{FC2479CA-83B0-4059-891B-A7551BA19B74}" destId="{47F70D8E-EAE7-4088-8CC1-D441665B176E}" srcOrd="1" destOrd="0" presId="urn:microsoft.com/office/officeart/2005/8/layout/list1"/>
    <dgm:cxn modelId="{99ABE98E-4D85-4644-8E46-6DF6C19176DA}" type="presParOf" srcId="{C8192CFD-E865-47E8-B366-784016555B76}" destId="{1654CF3C-86E1-4AF0-8631-AF2FD5226326}" srcOrd="5" destOrd="0" presId="urn:microsoft.com/office/officeart/2005/8/layout/list1"/>
    <dgm:cxn modelId="{29DE65F9-B03E-44F2-BBC4-2F4F2066DCFE}" type="presParOf" srcId="{C8192CFD-E865-47E8-B366-784016555B76}" destId="{F69DC10E-B0ED-4741-8E2A-8CDF8AB0A750}" srcOrd="6" destOrd="0" presId="urn:microsoft.com/office/officeart/2005/8/layout/list1"/>
    <dgm:cxn modelId="{E751F298-5C9A-4C48-AD22-D50F9DC6DDFF}" type="presParOf" srcId="{C8192CFD-E865-47E8-B366-784016555B76}" destId="{74D7EA36-6F01-4100-92C6-52935A1D4864}" srcOrd="7" destOrd="0" presId="urn:microsoft.com/office/officeart/2005/8/layout/list1"/>
    <dgm:cxn modelId="{82577506-E2C5-4702-A2E6-C19D131912A4}" type="presParOf" srcId="{C8192CFD-E865-47E8-B366-784016555B76}" destId="{CAB0F447-E16D-4BE7-877E-0C650BA33D12}" srcOrd="8" destOrd="0" presId="urn:microsoft.com/office/officeart/2005/8/layout/list1"/>
    <dgm:cxn modelId="{BE037928-8290-4917-B530-9608CF98F611}" type="presParOf" srcId="{CAB0F447-E16D-4BE7-877E-0C650BA33D12}" destId="{BF7E849C-82F1-4F67-95E9-834C37C9D2D4}" srcOrd="0" destOrd="0" presId="urn:microsoft.com/office/officeart/2005/8/layout/list1"/>
    <dgm:cxn modelId="{3FF45DDC-91A7-4AD5-A304-6B6711C5D0DA}" type="presParOf" srcId="{CAB0F447-E16D-4BE7-877E-0C650BA33D12}" destId="{BFF8E160-4A1A-4378-9D31-F24EFAF18A28}" srcOrd="1" destOrd="0" presId="urn:microsoft.com/office/officeart/2005/8/layout/list1"/>
    <dgm:cxn modelId="{07509A8A-38F8-41F7-A6AC-F385612F99DC}" type="presParOf" srcId="{C8192CFD-E865-47E8-B366-784016555B76}" destId="{C57D2D65-B3A0-40CB-8A04-B9F024850BCE}" srcOrd="9" destOrd="0" presId="urn:microsoft.com/office/officeart/2005/8/layout/list1"/>
    <dgm:cxn modelId="{7E7EB79A-D46A-42DC-B73B-9EBF471D5225}" type="presParOf" srcId="{C8192CFD-E865-47E8-B366-784016555B76}" destId="{E15C22BC-651E-4CC3-B82B-FE97138958F3}" srcOrd="10" destOrd="0" presId="urn:microsoft.com/office/officeart/2005/8/layout/list1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3D5470F-5822-49ED-90DB-EB00AB58795A}" type="doc">
      <dgm:prSet loTypeId="urn:microsoft.com/office/officeart/2005/8/layout/list1" loCatId="list" qsTypeId="urn:microsoft.com/office/officeart/2005/8/quickstyle/simple1#67" qsCatId="simple" csTypeId="urn:microsoft.com/office/officeart/2005/8/colors/accent1_2#67" csCatId="accent1" phldr="1"/>
      <dgm:spPr/>
      <dgm:t>
        <a:bodyPr/>
        <a:lstStyle/>
        <a:p>
          <a:endParaRPr lang="ru-RU"/>
        </a:p>
      </dgm:t>
    </dgm:pt>
    <dgm:pt modelId="{39A701EE-DC75-4002-9639-F26AE771E739}">
      <dgm:prSet phldrT="[Текст]" custT="1"/>
      <dgm:spPr/>
      <dgm:t>
        <a:bodyPr/>
        <a:lstStyle/>
        <a:p>
          <a:r>
            <a:rPr lang="ru-RU" sz="1600" b="1" i="1" u="sng" dirty="0" smtClean="0"/>
            <a:t>Смутное время</a:t>
          </a:r>
          <a:r>
            <a:rPr lang="ru-RU" sz="1600" i="1" dirty="0" smtClean="0"/>
            <a:t>— политический, экономический и социальный кризис, охвативший страну в конце </a:t>
          </a:r>
          <a:r>
            <a:rPr lang="en-US" sz="1600" i="1" dirty="0" smtClean="0"/>
            <a:t>XVI</a:t>
          </a:r>
          <a:r>
            <a:rPr lang="ru-RU" sz="1600" i="1" dirty="0" smtClean="0"/>
            <a:t>- начале </a:t>
          </a:r>
          <a:r>
            <a:rPr lang="en-US" sz="1600" i="1" dirty="0" smtClean="0"/>
            <a:t>XVII</a:t>
          </a:r>
          <a:r>
            <a:rPr lang="ru-RU" sz="1600" i="1" dirty="0" smtClean="0"/>
            <a:t> вв.</a:t>
          </a:r>
          <a:endParaRPr lang="ru-RU" sz="1600" i="1" dirty="0"/>
        </a:p>
      </dgm:t>
    </dgm:pt>
    <dgm:pt modelId="{37DE12A5-5B51-4C46-B4E7-9DB7E1B237E4}" type="parTrans" cxnId="{A19203A6-F34C-460E-92A3-9B9223F7DDAD}">
      <dgm:prSet/>
      <dgm:spPr/>
      <dgm:t>
        <a:bodyPr/>
        <a:lstStyle/>
        <a:p>
          <a:endParaRPr lang="ru-RU"/>
        </a:p>
      </dgm:t>
    </dgm:pt>
    <dgm:pt modelId="{902AFED7-03B0-45AB-9E49-70F54D1C3D56}" type="sibTrans" cxnId="{A19203A6-F34C-460E-92A3-9B9223F7DDAD}">
      <dgm:prSet/>
      <dgm:spPr/>
      <dgm:t>
        <a:bodyPr/>
        <a:lstStyle/>
        <a:p>
          <a:endParaRPr lang="ru-RU"/>
        </a:p>
      </dgm:t>
    </dgm:pt>
    <dgm:pt modelId="{0A9BB736-8685-483B-A118-B9AE9AD7E8F7}">
      <dgm:prSet phldrT="[Текст]" custT="1"/>
      <dgm:spPr/>
      <dgm:t>
        <a:bodyPr/>
        <a:lstStyle/>
        <a:p>
          <a:r>
            <a:rPr lang="ru-RU" sz="1600" b="1" i="1" u="sng" dirty="0" smtClean="0"/>
            <a:t>Причины смутного времени: </a:t>
          </a:r>
        </a:p>
        <a:p>
          <a:r>
            <a:rPr lang="ru-RU" sz="1600" b="1" i="1" u="none" dirty="0" smtClean="0"/>
            <a:t>1) Пресечение правящей династии (Рюриковичи), ослабление сильной централизованной власти.</a:t>
          </a:r>
          <a:endParaRPr lang="ru-RU" sz="1600" b="1" i="1" u="none" dirty="0"/>
        </a:p>
      </dgm:t>
    </dgm:pt>
    <dgm:pt modelId="{BC251892-2561-4080-8DFC-745763D3B6F4}" type="parTrans" cxnId="{4ED5E99A-A8A6-4ABE-BFF1-0A31075EF1CE}">
      <dgm:prSet/>
      <dgm:spPr/>
      <dgm:t>
        <a:bodyPr/>
        <a:lstStyle/>
        <a:p>
          <a:endParaRPr lang="ru-RU"/>
        </a:p>
      </dgm:t>
    </dgm:pt>
    <dgm:pt modelId="{2FFC5240-1B15-440A-925A-E211ECFBB17C}" type="sibTrans" cxnId="{4ED5E99A-A8A6-4ABE-BFF1-0A31075EF1CE}">
      <dgm:prSet/>
      <dgm:spPr/>
      <dgm:t>
        <a:bodyPr/>
        <a:lstStyle/>
        <a:p>
          <a:endParaRPr lang="ru-RU"/>
        </a:p>
      </dgm:t>
    </dgm:pt>
    <dgm:pt modelId="{79D580FB-B490-4C54-849D-21233877A5E6}">
      <dgm:prSet phldrT="[Текст]" custT="1"/>
      <dgm:spPr/>
      <dgm:t>
        <a:bodyPr/>
        <a:lstStyle/>
        <a:p>
          <a:r>
            <a:rPr lang="ru-RU" sz="1600" b="1" i="1" dirty="0" smtClean="0"/>
            <a:t>2) Экономический кризис и разруха (последствие политики Опричнины  и Ливонской войны; неурожайные года 1601-1603 гг.)</a:t>
          </a:r>
          <a:endParaRPr lang="ru-RU" sz="1600" b="1" i="1" dirty="0"/>
        </a:p>
      </dgm:t>
    </dgm:pt>
    <dgm:pt modelId="{0843AC03-01FD-40D6-B241-D42688772E2C}" type="parTrans" cxnId="{B40BF520-9D71-4F52-8B96-2FD322799865}">
      <dgm:prSet/>
      <dgm:spPr/>
      <dgm:t>
        <a:bodyPr/>
        <a:lstStyle/>
        <a:p>
          <a:endParaRPr lang="ru-RU"/>
        </a:p>
      </dgm:t>
    </dgm:pt>
    <dgm:pt modelId="{EF51A2A4-D9BE-4841-A224-CDEC5D67D616}" type="sibTrans" cxnId="{B40BF520-9D71-4F52-8B96-2FD322799865}">
      <dgm:prSet/>
      <dgm:spPr/>
      <dgm:t>
        <a:bodyPr/>
        <a:lstStyle/>
        <a:p>
          <a:endParaRPr lang="ru-RU"/>
        </a:p>
      </dgm:t>
    </dgm:pt>
    <dgm:pt modelId="{B2B1E8EC-D4C0-483E-AD79-8667403717C1}" type="pres">
      <dgm:prSet presAssocID="{43D5470F-5822-49ED-90DB-EB00AB5879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44E389-BBBB-43B5-964E-0DE7DFFB5DD2}" type="pres">
      <dgm:prSet presAssocID="{39A701EE-DC75-4002-9639-F26AE771E739}" presName="parentLin" presStyleCnt="0"/>
      <dgm:spPr/>
    </dgm:pt>
    <dgm:pt modelId="{545C5AE1-1DAA-4D9A-BA73-8C0C33BCD91A}" type="pres">
      <dgm:prSet presAssocID="{39A701EE-DC75-4002-9639-F26AE771E73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57BC47C-3D96-4215-AE41-B0967DAD199D}" type="pres">
      <dgm:prSet presAssocID="{39A701EE-DC75-4002-9639-F26AE771E7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31301-0802-48C3-9841-9B1862DDE3D9}" type="pres">
      <dgm:prSet presAssocID="{39A701EE-DC75-4002-9639-F26AE771E739}" presName="negativeSpace" presStyleCnt="0"/>
      <dgm:spPr/>
    </dgm:pt>
    <dgm:pt modelId="{0380EA30-725F-4EC9-AEAC-3A71088DB014}" type="pres">
      <dgm:prSet presAssocID="{39A701EE-DC75-4002-9639-F26AE771E739}" presName="childText" presStyleLbl="conFgAcc1" presStyleIdx="0" presStyleCnt="3">
        <dgm:presLayoutVars>
          <dgm:bulletEnabled val="1"/>
        </dgm:presLayoutVars>
      </dgm:prSet>
      <dgm:spPr/>
    </dgm:pt>
    <dgm:pt modelId="{0A22D79F-9770-41C0-AA9B-CF540BA9E625}" type="pres">
      <dgm:prSet presAssocID="{902AFED7-03B0-45AB-9E49-70F54D1C3D56}" presName="spaceBetweenRectangles" presStyleCnt="0"/>
      <dgm:spPr/>
    </dgm:pt>
    <dgm:pt modelId="{772681D1-4A26-43A3-A61D-002AD601C593}" type="pres">
      <dgm:prSet presAssocID="{0A9BB736-8685-483B-A118-B9AE9AD7E8F7}" presName="parentLin" presStyleCnt="0"/>
      <dgm:spPr/>
    </dgm:pt>
    <dgm:pt modelId="{CF912149-46CF-4F97-AC2C-BCF66696721F}" type="pres">
      <dgm:prSet presAssocID="{0A9BB736-8685-483B-A118-B9AE9AD7E8F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943B3F7-603B-4C91-A74F-79FE3C192B4B}" type="pres">
      <dgm:prSet presAssocID="{0A9BB736-8685-483B-A118-B9AE9AD7E8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7AADA-0447-49C9-9ADE-8D2E190CE228}" type="pres">
      <dgm:prSet presAssocID="{0A9BB736-8685-483B-A118-B9AE9AD7E8F7}" presName="negativeSpace" presStyleCnt="0"/>
      <dgm:spPr/>
    </dgm:pt>
    <dgm:pt modelId="{ADE80378-9313-4A34-B3A0-D8715498E5F9}" type="pres">
      <dgm:prSet presAssocID="{0A9BB736-8685-483B-A118-B9AE9AD7E8F7}" presName="childText" presStyleLbl="conFgAcc1" presStyleIdx="1" presStyleCnt="3">
        <dgm:presLayoutVars>
          <dgm:bulletEnabled val="1"/>
        </dgm:presLayoutVars>
      </dgm:prSet>
      <dgm:spPr/>
    </dgm:pt>
    <dgm:pt modelId="{10672ADB-4955-4CDD-9425-6715FB05E9AF}" type="pres">
      <dgm:prSet presAssocID="{2FFC5240-1B15-440A-925A-E211ECFBB17C}" presName="spaceBetweenRectangles" presStyleCnt="0"/>
      <dgm:spPr/>
    </dgm:pt>
    <dgm:pt modelId="{CD8DD422-7004-4252-899B-D2F91EF63173}" type="pres">
      <dgm:prSet presAssocID="{79D580FB-B490-4C54-849D-21233877A5E6}" presName="parentLin" presStyleCnt="0"/>
      <dgm:spPr/>
    </dgm:pt>
    <dgm:pt modelId="{6B4085EA-C7D0-46A9-AC9E-56E186361901}" type="pres">
      <dgm:prSet presAssocID="{79D580FB-B490-4C54-849D-21233877A5E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67289A7-2CFC-46E6-8268-A65B5A78FB9B}" type="pres">
      <dgm:prSet presAssocID="{79D580FB-B490-4C54-849D-21233877A5E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9A6AA-41AF-44E3-951B-6EF3E80F5B83}" type="pres">
      <dgm:prSet presAssocID="{79D580FB-B490-4C54-849D-21233877A5E6}" presName="negativeSpace" presStyleCnt="0"/>
      <dgm:spPr/>
    </dgm:pt>
    <dgm:pt modelId="{F189CA75-064A-4D8E-81B6-B0EDD15D50FE}" type="pres">
      <dgm:prSet presAssocID="{79D580FB-B490-4C54-849D-21233877A5E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5CAA7D4-63BB-45FD-8EA1-904653B7D94E}" type="presOf" srcId="{43D5470F-5822-49ED-90DB-EB00AB58795A}" destId="{B2B1E8EC-D4C0-483E-AD79-8667403717C1}" srcOrd="0" destOrd="0" presId="urn:microsoft.com/office/officeart/2005/8/layout/list1"/>
    <dgm:cxn modelId="{0FED2FA1-E32A-4A4F-B72E-E9553D5A757B}" type="presOf" srcId="{0A9BB736-8685-483B-A118-B9AE9AD7E8F7}" destId="{3943B3F7-603B-4C91-A74F-79FE3C192B4B}" srcOrd="1" destOrd="0" presId="urn:microsoft.com/office/officeart/2005/8/layout/list1"/>
    <dgm:cxn modelId="{54CA091B-5688-4E2C-93DA-97936ADB2C1B}" type="presOf" srcId="{0A9BB736-8685-483B-A118-B9AE9AD7E8F7}" destId="{CF912149-46CF-4F97-AC2C-BCF66696721F}" srcOrd="0" destOrd="0" presId="urn:microsoft.com/office/officeart/2005/8/layout/list1"/>
    <dgm:cxn modelId="{E2FD8C50-3AFA-4245-BCE0-9A16DA4969A5}" type="presOf" srcId="{39A701EE-DC75-4002-9639-F26AE771E739}" destId="{657BC47C-3D96-4215-AE41-B0967DAD199D}" srcOrd="1" destOrd="0" presId="urn:microsoft.com/office/officeart/2005/8/layout/list1"/>
    <dgm:cxn modelId="{4ED5E99A-A8A6-4ABE-BFF1-0A31075EF1CE}" srcId="{43D5470F-5822-49ED-90DB-EB00AB58795A}" destId="{0A9BB736-8685-483B-A118-B9AE9AD7E8F7}" srcOrd="1" destOrd="0" parTransId="{BC251892-2561-4080-8DFC-745763D3B6F4}" sibTransId="{2FFC5240-1B15-440A-925A-E211ECFBB17C}"/>
    <dgm:cxn modelId="{B40BF520-9D71-4F52-8B96-2FD322799865}" srcId="{43D5470F-5822-49ED-90DB-EB00AB58795A}" destId="{79D580FB-B490-4C54-849D-21233877A5E6}" srcOrd="2" destOrd="0" parTransId="{0843AC03-01FD-40D6-B241-D42688772E2C}" sibTransId="{EF51A2A4-D9BE-4841-A224-CDEC5D67D616}"/>
    <dgm:cxn modelId="{2FCB7C4F-A0AF-4BD2-81F2-9BC3DDC43936}" type="presOf" srcId="{39A701EE-DC75-4002-9639-F26AE771E739}" destId="{545C5AE1-1DAA-4D9A-BA73-8C0C33BCD91A}" srcOrd="0" destOrd="0" presId="urn:microsoft.com/office/officeart/2005/8/layout/list1"/>
    <dgm:cxn modelId="{D5656F57-54AE-470B-A2EA-665DB2AC2B08}" type="presOf" srcId="{79D580FB-B490-4C54-849D-21233877A5E6}" destId="{6B4085EA-C7D0-46A9-AC9E-56E186361901}" srcOrd="0" destOrd="0" presId="urn:microsoft.com/office/officeart/2005/8/layout/list1"/>
    <dgm:cxn modelId="{A19203A6-F34C-460E-92A3-9B9223F7DDAD}" srcId="{43D5470F-5822-49ED-90DB-EB00AB58795A}" destId="{39A701EE-DC75-4002-9639-F26AE771E739}" srcOrd="0" destOrd="0" parTransId="{37DE12A5-5B51-4C46-B4E7-9DB7E1B237E4}" sibTransId="{902AFED7-03B0-45AB-9E49-70F54D1C3D56}"/>
    <dgm:cxn modelId="{DC92007C-364C-463A-A466-09B1B4302E2B}" type="presOf" srcId="{79D580FB-B490-4C54-849D-21233877A5E6}" destId="{267289A7-2CFC-46E6-8268-A65B5A78FB9B}" srcOrd="1" destOrd="0" presId="urn:microsoft.com/office/officeart/2005/8/layout/list1"/>
    <dgm:cxn modelId="{D2A122E7-8ACE-4541-A8CB-696B48B0E5AF}" type="presParOf" srcId="{B2B1E8EC-D4C0-483E-AD79-8667403717C1}" destId="{7E44E389-BBBB-43B5-964E-0DE7DFFB5DD2}" srcOrd="0" destOrd="0" presId="urn:microsoft.com/office/officeart/2005/8/layout/list1"/>
    <dgm:cxn modelId="{2D22B9D1-66FF-437E-AFA4-1448B565737D}" type="presParOf" srcId="{7E44E389-BBBB-43B5-964E-0DE7DFFB5DD2}" destId="{545C5AE1-1DAA-4D9A-BA73-8C0C33BCD91A}" srcOrd="0" destOrd="0" presId="urn:microsoft.com/office/officeart/2005/8/layout/list1"/>
    <dgm:cxn modelId="{5CD3AB06-2137-4495-82A0-1DDFADD08EF1}" type="presParOf" srcId="{7E44E389-BBBB-43B5-964E-0DE7DFFB5DD2}" destId="{657BC47C-3D96-4215-AE41-B0967DAD199D}" srcOrd="1" destOrd="0" presId="urn:microsoft.com/office/officeart/2005/8/layout/list1"/>
    <dgm:cxn modelId="{7079161D-226F-4635-A343-B48060A1266E}" type="presParOf" srcId="{B2B1E8EC-D4C0-483E-AD79-8667403717C1}" destId="{07631301-0802-48C3-9841-9B1862DDE3D9}" srcOrd="1" destOrd="0" presId="urn:microsoft.com/office/officeart/2005/8/layout/list1"/>
    <dgm:cxn modelId="{2070493F-1C17-4A47-B930-6CDEF34C9834}" type="presParOf" srcId="{B2B1E8EC-D4C0-483E-AD79-8667403717C1}" destId="{0380EA30-725F-4EC9-AEAC-3A71088DB014}" srcOrd="2" destOrd="0" presId="urn:microsoft.com/office/officeart/2005/8/layout/list1"/>
    <dgm:cxn modelId="{B509A7D5-8AD1-45BE-A256-9608CF38B0D3}" type="presParOf" srcId="{B2B1E8EC-D4C0-483E-AD79-8667403717C1}" destId="{0A22D79F-9770-41C0-AA9B-CF540BA9E625}" srcOrd="3" destOrd="0" presId="urn:microsoft.com/office/officeart/2005/8/layout/list1"/>
    <dgm:cxn modelId="{1290F881-9965-4F1E-853F-AF8F9483C410}" type="presParOf" srcId="{B2B1E8EC-D4C0-483E-AD79-8667403717C1}" destId="{772681D1-4A26-43A3-A61D-002AD601C593}" srcOrd="4" destOrd="0" presId="urn:microsoft.com/office/officeart/2005/8/layout/list1"/>
    <dgm:cxn modelId="{C1A44C35-A912-4982-A1A5-CA183EE7D139}" type="presParOf" srcId="{772681D1-4A26-43A3-A61D-002AD601C593}" destId="{CF912149-46CF-4F97-AC2C-BCF66696721F}" srcOrd="0" destOrd="0" presId="urn:microsoft.com/office/officeart/2005/8/layout/list1"/>
    <dgm:cxn modelId="{9D75BF44-F48C-4F62-BA58-2D81252251FE}" type="presParOf" srcId="{772681D1-4A26-43A3-A61D-002AD601C593}" destId="{3943B3F7-603B-4C91-A74F-79FE3C192B4B}" srcOrd="1" destOrd="0" presId="urn:microsoft.com/office/officeart/2005/8/layout/list1"/>
    <dgm:cxn modelId="{36422EC0-2066-4194-8260-C2001430EDCE}" type="presParOf" srcId="{B2B1E8EC-D4C0-483E-AD79-8667403717C1}" destId="{03C7AADA-0447-49C9-9ADE-8D2E190CE228}" srcOrd="5" destOrd="0" presId="urn:microsoft.com/office/officeart/2005/8/layout/list1"/>
    <dgm:cxn modelId="{3DF95332-FEF9-4ADB-941D-AB166FA0A187}" type="presParOf" srcId="{B2B1E8EC-D4C0-483E-AD79-8667403717C1}" destId="{ADE80378-9313-4A34-B3A0-D8715498E5F9}" srcOrd="6" destOrd="0" presId="urn:microsoft.com/office/officeart/2005/8/layout/list1"/>
    <dgm:cxn modelId="{35E0B194-50BE-4A2E-B0FF-64CC60C8E3C4}" type="presParOf" srcId="{B2B1E8EC-D4C0-483E-AD79-8667403717C1}" destId="{10672ADB-4955-4CDD-9425-6715FB05E9AF}" srcOrd="7" destOrd="0" presId="urn:microsoft.com/office/officeart/2005/8/layout/list1"/>
    <dgm:cxn modelId="{D4E365EF-C0D2-4907-BED9-58108FE7C981}" type="presParOf" srcId="{B2B1E8EC-D4C0-483E-AD79-8667403717C1}" destId="{CD8DD422-7004-4252-899B-D2F91EF63173}" srcOrd="8" destOrd="0" presId="urn:microsoft.com/office/officeart/2005/8/layout/list1"/>
    <dgm:cxn modelId="{8163CDF3-22E5-4C5C-A35F-D64475BC2BE6}" type="presParOf" srcId="{CD8DD422-7004-4252-899B-D2F91EF63173}" destId="{6B4085EA-C7D0-46A9-AC9E-56E186361901}" srcOrd="0" destOrd="0" presId="urn:microsoft.com/office/officeart/2005/8/layout/list1"/>
    <dgm:cxn modelId="{0FF6784A-7FBC-416B-97DD-25414EC99061}" type="presParOf" srcId="{CD8DD422-7004-4252-899B-D2F91EF63173}" destId="{267289A7-2CFC-46E6-8268-A65B5A78FB9B}" srcOrd="1" destOrd="0" presId="urn:microsoft.com/office/officeart/2005/8/layout/list1"/>
    <dgm:cxn modelId="{FC6B3ECF-A2D4-46DB-B23C-A39D652A14FF}" type="presParOf" srcId="{B2B1E8EC-D4C0-483E-AD79-8667403717C1}" destId="{9EE9A6AA-41AF-44E3-951B-6EF3E80F5B83}" srcOrd="9" destOrd="0" presId="urn:microsoft.com/office/officeart/2005/8/layout/list1"/>
    <dgm:cxn modelId="{70519BF8-91CD-427C-BD05-5FA5F1A44638}" type="presParOf" srcId="{B2B1E8EC-D4C0-483E-AD79-8667403717C1}" destId="{F189CA75-064A-4D8E-81B6-B0EDD15D50FE}" srcOrd="10" destOrd="0" presId="urn:microsoft.com/office/officeart/2005/8/layout/list1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00AB75F-FF0E-43DB-B0CA-A9A76CA35DE1}" type="doc">
      <dgm:prSet loTypeId="urn:microsoft.com/office/officeart/2005/8/layout/list1" loCatId="list" qsTypeId="urn:microsoft.com/office/officeart/2005/8/quickstyle/simple1#68" qsCatId="simple" csTypeId="urn:microsoft.com/office/officeart/2005/8/colors/accent1_2#68" csCatId="accent1" phldr="1"/>
      <dgm:spPr/>
      <dgm:t>
        <a:bodyPr/>
        <a:lstStyle/>
        <a:p>
          <a:endParaRPr lang="ru-RU"/>
        </a:p>
      </dgm:t>
    </dgm:pt>
    <dgm:pt modelId="{6C09ADD1-B2B7-4278-B5C5-A34C8F6ABC25}">
      <dgm:prSet phldrT="[Текст]" custT="1"/>
      <dgm:spPr/>
      <dgm:t>
        <a:bodyPr/>
        <a:lstStyle/>
        <a:p>
          <a:r>
            <a:rPr lang="ru-RU" sz="1600" b="1" i="1" dirty="0" smtClean="0"/>
            <a:t>3) Политика закрепощения (указ о Заповедных летах, указ об Урочных летах), которая вызывает недовольство обычного люда.</a:t>
          </a:r>
          <a:endParaRPr lang="ru-RU" sz="1600" b="1" i="1" dirty="0"/>
        </a:p>
      </dgm:t>
    </dgm:pt>
    <dgm:pt modelId="{D770DE01-3543-4761-BCA9-67F2EBD3F8BD}" type="parTrans" cxnId="{C27C557F-3FDE-4C85-89E1-9EC633B36AD4}">
      <dgm:prSet/>
      <dgm:spPr/>
      <dgm:t>
        <a:bodyPr/>
        <a:lstStyle/>
        <a:p>
          <a:endParaRPr lang="ru-RU"/>
        </a:p>
      </dgm:t>
    </dgm:pt>
    <dgm:pt modelId="{30EC87F2-E9C5-49CA-9718-5F576ED14BC3}" type="sibTrans" cxnId="{C27C557F-3FDE-4C85-89E1-9EC633B36AD4}">
      <dgm:prSet/>
      <dgm:spPr/>
      <dgm:t>
        <a:bodyPr/>
        <a:lstStyle/>
        <a:p>
          <a:endParaRPr lang="ru-RU"/>
        </a:p>
      </dgm:t>
    </dgm:pt>
    <dgm:pt modelId="{B1F2DB92-688D-4DDD-B9F5-FDCEBC60C842}">
      <dgm:prSet phldrT="[Текст]" custT="1"/>
      <dgm:spPr/>
      <dgm:t>
        <a:bodyPr/>
        <a:lstStyle/>
        <a:p>
          <a:r>
            <a:rPr lang="ru-RU" sz="1600" b="1" i="1" dirty="0" smtClean="0"/>
            <a:t>4) Разобщенности верхушки общества (противоречия между боярами и дворянами)</a:t>
          </a:r>
          <a:endParaRPr lang="ru-RU" sz="1600" b="1" i="1" dirty="0"/>
        </a:p>
      </dgm:t>
    </dgm:pt>
    <dgm:pt modelId="{59945CA1-7B6D-4FC9-B30D-021F82C43F5C}" type="parTrans" cxnId="{70E128CB-970C-4A87-A384-55BB8311B1BA}">
      <dgm:prSet/>
      <dgm:spPr/>
      <dgm:t>
        <a:bodyPr/>
        <a:lstStyle/>
        <a:p>
          <a:endParaRPr lang="ru-RU"/>
        </a:p>
      </dgm:t>
    </dgm:pt>
    <dgm:pt modelId="{9172ED71-2161-4948-A0BE-47B372D23B9D}" type="sibTrans" cxnId="{70E128CB-970C-4A87-A384-55BB8311B1BA}">
      <dgm:prSet/>
      <dgm:spPr/>
      <dgm:t>
        <a:bodyPr/>
        <a:lstStyle/>
        <a:p>
          <a:endParaRPr lang="ru-RU"/>
        </a:p>
      </dgm:t>
    </dgm:pt>
    <dgm:pt modelId="{AA44369E-E625-403F-97CF-7BD9DA9DE472}">
      <dgm:prSet phldrT="[Текст]" custT="1"/>
      <dgm:spPr/>
      <dgm:t>
        <a:bodyPr/>
        <a:lstStyle/>
        <a:p>
          <a:r>
            <a:rPr lang="ru-RU" sz="1600" b="1" i="1" u="sng" dirty="0" smtClean="0"/>
            <a:t>Группы населения, принимавшие активное участие в выступлениях Смутного времени: </a:t>
          </a:r>
          <a:r>
            <a:rPr lang="ru-RU" sz="1600" i="1" dirty="0" smtClean="0"/>
            <a:t>крестьяне (недовольство политикой закрепощения, бояре (борьба за власть), казаки.</a:t>
          </a:r>
          <a:endParaRPr lang="ru-RU" sz="1600" i="1" dirty="0"/>
        </a:p>
      </dgm:t>
    </dgm:pt>
    <dgm:pt modelId="{2389B2A5-AF97-421F-95CD-0A98F5580B1C}" type="parTrans" cxnId="{6DAE5228-E89B-4E9C-8CEE-4F9424CA99FB}">
      <dgm:prSet/>
      <dgm:spPr/>
      <dgm:t>
        <a:bodyPr/>
        <a:lstStyle/>
        <a:p>
          <a:endParaRPr lang="ru-RU"/>
        </a:p>
      </dgm:t>
    </dgm:pt>
    <dgm:pt modelId="{B2FBBD20-6EDF-45EE-8AB5-68A6D976BBCA}" type="sibTrans" cxnId="{6DAE5228-E89B-4E9C-8CEE-4F9424CA99FB}">
      <dgm:prSet/>
      <dgm:spPr/>
      <dgm:t>
        <a:bodyPr/>
        <a:lstStyle/>
        <a:p>
          <a:endParaRPr lang="ru-RU"/>
        </a:p>
      </dgm:t>
    </dgm:pt>
    <dgm:pt modelId="{78C90307-4324-4CEE-A5A1-237A6B3430C2}" type="pres">
      <dgm:prSet presAssocID="{000AB75F-FF0E-43DB-B0CA-A9A76CA35D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BE8FED-BD03-4CAF-B46E-5A764EE2182A}" type="pres">
      <dgm:prSet presAssocID="{6C09ADD1-B2B7-4278-B5C5-A34C8F6ABC25}" presName="parentLin" presStyleCnt="0"/>
      <dgm:spPr/>
    </dgm:pt>
    <dgm:pt modelId="{52E96065-86CC-4B3E-8754-63B1BE54DCFE}" type="pres">
      <dgm:prSet presAssocID="{6C09ADD1-B2B7-4278-B5C5-A34C8F6ABC2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3A7B4D-F306-43D2-BBC1-2A221E57D85D}" type="pres">
      <dgm:prSet presAssocID="{6C09ADD1-B2B7-4278-B5C5-A34C8F6ABC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EE89E-DCA9-4562-BF28-1125128FC4F1}" type="pres">
      <dgm:prSet presAssocID="{6C09ADD1-B2B7-4278-B5C5-A34C8F6ABC25}" presName="negativeSpace" presStyleCnt="0"/>
      <dgm:spPr/>
    </dgm:pt>
    <dgm:pt modelId="{27248FFE-2AA7-45A2-BCEF-6B5C1DBF3F83}" type="pres">
      <dgm:prSet presAssocID="{6C09ADD1-B2B7-4278-B5C5-A34C8F6ABC25}" presName="childText" presStyleLbl="conFgAcc1" presStyleIdx="0" presStyleCnt="3">
        <dgm:presLayoutVars>
          <dgm:bulletEnabled val="1"/>
        </dgm:presLayoutVars>
      </dgm:prSet>
      <dgm:spPr/>
    </dgm:pt>
    <dgm:pt modelId="{C34B1128-493D-45CC-8B8E-0A7A82B1F89D}" type="pres">
      <dgm:prSet presAssocID="{30EC87F2-E9C5-49CA-9718-5F576ED14BC3}" presName="spaceBetweenRectangles" presStyleCnt="0"/>
      <dgm:spPr/>
    </dgm:pt>
    <dgm:pt modelId="{15402503-A4BA-410C-9E44-C7D5FFB72748}" type="pres">
      <dgm:prSet presAssocID="{B1F2DB92-688D-4DDD-B9F5-FDCEBC60C842}" presName="parentLin" presStyleCnt="0"/>
      <dgm:spPr/>
    </dgm:pt>
    <dgm:pt modelId="{F83AF4F2-97CF-44E6-BD6E-48733B41D3DE}" type="pres">
      <dgm:prSet presAssocID="{B1F2DB92-688D-4DDD-B9F5-FDCEBC60C84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44B1F6B-CB33-4027-AD6F-798E89D894A5}" type="pres">
      <dgm:prSet presAssocID="{B1F2DB92-688D-4DDD-B9F5-FDCEBC60C8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0874E-F9F2-454F-8442-DC66B8D44502}" type="pres">
      <dgm:prSet presAssocID="{B1F2DB92-688D-4DDD-B9F5-FDCEBC60C842}" presName="negativeSpace" presStyleCnt="0"/>
      <dgm:spPr/>
    </dgm:pt>
    <dgm:pt modelId="{5F6762B4-A78C-4816-8291-089886BBD7F4}" type="pres">
      <dgm:prSet presAssocID="{B1F2DB92-688D-4DDD-B9F5-FDCEBC60C842}" presName="childText" presStyleLbl="conFgAcc1" presStyleIdx="1" presStyleCnt="3">
        <dgm:presLayoutVars>
          <dgm:bulletEnabled val="1"/>
        </dgm:presLayoutVars>
      </dgm:prSet>
      <dgm:spPr/>
    </dgm:pt>
    <dgm:pt modelId="{D05F2485-2F3E-4DF6-B35E-361B0449AD43}" type="pres">
      <dgm:prSet presAssocID="{9172ED71-2161-4948-A0BE-47B372D23B9D}" presName="spaceBetweenRectangles" presStyleCnt="0"/>
      <dgm:spPr/>
    </dgm:pt>
    <dgm:pt modelId="{1E6A3BE8-5529-4F56-82CB-7E3A7149B0AE}" type="pres">
      <dgm:prSet presAssocID="{AA44369E-E625-403F-97CF-7BD9DA9DE472}" presName="parentLin" presStyleCnt="0"/>
      <dgm:spPr/>
    </dgm:pt>
    <dgm:pt modelId="{978FEB8B-0318-49C1-A0E3-D49CE33A0F4C}" type="pres">
      <dgm:prSet presAssocID="{AA44369E-E625-403F-97CF-7BD9DA9DE47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854C45F-DBFA-45E9-9B9A-00AF9FF2AEF8}" type="pres">
      <dgm:prSet presAssocID="{AA44369E-E625-403F-97CF-7BD9DA9DE4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385A6-44A4-4956-9838-13B7C790C95F}" type="pres">
      <dgm:prSet presAssocID="{AA44369E-E625-403F-97CF-7BD9DA9DE472}" presName="negativeSpace" presStyleCnt="0"/>
      <dgm:spPr/>
    </dgm:pt>
    <dgm:pt modelId="{A7B85832-508B-41C0-82C1-BBBF9AF4CED2}" type="pres">
      <dgm:prSet presAssocID="{AA44369E-E625-403F-97CF-7BD9DA9DE4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0D5FC0-6DEA-4233-8374-9A66CE61A74B}" type="presOf" srcId="{AA44369E-E625-403F-97CF-7BD9DA9DE472}" destId="{1854C45F-DBFA-45E9-9B9A-00AF9FF2AEF8}" srcOrd="1" destOrd="0" presId="urn:microsoft.com/office/officeart/2005/8/layout/list1"/>
    <dgm:cxn modelId="{E85FF696-0715-4247-878B-13FD93D43CC5}" type="presOf" srcId="{B1F2DB92-688D-4DDD-B9F5-FDCEBC60C842}" destId="{F83AF4F2-97CF-44E6-BD6E-48733B41D3DE}" srcOrd="0" destOrd="0" presId="urn:microsoft.com/office/officeart/2005/8/layout/list1"/>
    <dgm:cxn modelId="{820EEC7D-654A-4B88-84EA-6A6789078F4B}" type="presOf" srcId="{B1F2DB92-688D-4DDD-B9F5-FDCEBC60C842}" destId="{D44B1F6B-CB33-4027-AD6F-798E89D894A5}" srcOrd="1" destOrd="0" presId="urn:microsoft.com/office/officeart/2005/8/layout/list1"/>
    <dgm:cxn modelId="{2288BDB1-6242-4AD2-8579-9D9260BAAC33}" type="presOf" srcId="{6C09ADD1-B2B7-4278-B5C5-A34C8F6ABC25}" destId="{B03A7B4D-F306-43D2-BBC1-2A221E57D85D}" srcOrd="1" destOrd="0" presId="urn:microsoft.com/office/officeart/2005/8/layout/list1"/>
    <dgm:cxn modelId="{6DAE5228-E89B-4E9C-8CEE-4F9424CA99FB}" srcId="{000AB75F-FF0E-43DB-B0CA-A9A76CA35DE1}" destId="{AA44369E-E625-403F-97CF-7BD9DA9DE472}" srcOrd="2" destOrd="0" parTransId="{2389B2A5-AF97-421F-95CD-0A98F5580B1C}" sibTransId="{B2FBBD20-6EDF-45EE-8AB5-68A6D976BBCA}"/>
    <dgm:cxn modelId="{70E128CB-970C-4A87-A384-55BB8311B1BA}" srcId="{000AB75F-FF0E-43DB-B0CA-A9A76CA35DE1}" destId="{B1F2DB92-688D-4DDD-B9F5-FDCEBC60C842}" srcOrd="1" destOrd="0" parTransId="{59945CA1-7B6D-4FC9-B30D-021F82C43F5C}" sibTransId="{9172ED71-2161-4948-A0BE-47B372D23B9D}"/>
    <dgm:cxn modelId="{3E72B1EC-760D-4EF6-926D-33023063E2C7}" type="presOf" srcId="{6C09ADD1-B2B7-4278-B5C5-A34C8F6ABC25}" destId="{52E96065-86CC-4B3E-8754-63B1BE54DCFE}" srcOrd="0" destOrd="0" presId="urn:microsoft.com/office/officeart/2005/8/layout/list1"/>
    <dgm:cxn modelId="{CBD2E29D-712F-4654-876B-F1CC85B96996}" type="presOf" srcId="{000AB75F-FF0E-43DB-B0CA-A9A76CA35DE1}" destId="{78C90307-4324-4CEE-A5A1-237A6B3430C2}" srcOrd="0" destOrd="0" presId="urn:microsoft.com/office/officeart/2005/8/layout/list1"/>
    <dgm:cxn modelId="{C27C557F-3FDE-4C85-89E1-9EC633B36AD4}" srcId="{000AB75F-FF0E-43DB-B0CA-A9A76CA35DE1}" destId="{6C09ADD1-B2B7-4278-B5C5-A34C8F6ABC25}" srcOrd="0" destOrd="0" parTransId="{D770DE01-3543-4761-BCA9-67F2EBD3F8BD}" sibTransId="{30EC87F2-E9C5-49CA-9718-5F576ED14BC3}"/>
    <dgm:cxn modelId="{FBD1A099-7FC0-435C-AEEB-0622ED99268E}" type="presOf" srcId="{AA44369E-E625-403F-97CF-7BD9DA9DE472}" destId="{978FEB8B-0318-49C1-A0E3-D49CE33A0F4C}" srcOrd="0" destOrd="0" presId="urn:microsoft.com/office/officeart/2005/8/layout/list1"/>
    <dgm:cxn modelId="{C8F4CE8A-3873-44CD-9516-1F74723DA6CD}" type="presParOf" srcId="{78C90307-4324-4CEE-A5A1-237A6B3430C2}" destId="{B2BE8FED-BD03-4CAF-B46E-5A764EE2182A}" srcOrd="0" destOrd="0" presId="urn:microsoft.com/office/officeart/2005/8/layout/list1"/>
    <dgm:cxn modelId="{02EF1FD7-561B-428C-9F8D-E8249263BAF9}" type="presParOf" srcId="{B2BE8FED-BD03-4CAF-B46E-5A764EE2182A}" destId="{52E96065-86CC-4B3E-8754-63B1BE54DCFE}" srcOrd="0" destOrd="0" presId="urn:microsoft.com/office/officeart/2005/8/layout/list1"/>
    <dgm:cxn modelId="{CCEC28FD-92D1-46CB-B019-E5D52FD45B57}" type="presParOf" srcId="{B2BE8FED-BD03-4CAF-B46E-5A764EE2182A}" destId="{B03A7B4D-F306-43D2-BBC1-2A221E57D85D}" srcOrd="1" destOrd="0" presId="urn:microsoft.com/office/officeart/2005/8/layout/list1"/>
    <dgm:cxn modelId="{47D817E2-0C31-4D7C-B8A7-B0C044E7632B}" type="presParOf" srcId="{78C90307-4324-4CEE-A5A1-237A6B3430C2}" destId="{E42EE89E-DCA9-4562-BF28-1125128FC4F1}" srcOrd="1" destOrd="0" presId="urn:microsoft.com/office/officeart/2005/8/layout/list1"/>
    <dgm:cxn modelId="{72AC8176-191C-4491-99C8-204566E5440A}" type="presParOf" srcId="{78C90307-4324-4CEE-A5A1-237A6B3430C2}" destId="{27248FFE-2AA7-45A2-BCEF-6B5C1DBF3F83}" srcOrd="2" destOrd="0" presId="urn:microsoft.com/office/officeart/2005/8/layout/list1"/>
    <dgm:cxn modelId="{FB83DBE3-8559-4C2A-BAA5-8CA30C37E222}" type="presParOf" srcId="{78C90307-4324-4CEE-A5A1-237A6B3430C2}" destId="{C34B1128-493D-45CC-8B8E-0A7A82B1F89D}" srcOrd="3" destOrd="0" presId="urn:microsoft.com/office/officeart/2005/8/layout/list1"/>
    <dgm:cxn modelId="{592B0116-D7CD-4510-9967-0FDC9E7AA50D}" type="presParOf" srcId="{78C90307-4324-4CEE-A5A1-237A6B3430C2}" destId="{15402503-A4BA-410C-9E44-C7D5FFB72748}" srcOrd="4" destOrd="0" presId="urn:microsoft.com/office/officeart/2005/8/layout/list1"/>
    <dgm:cxn modelId="{494AC975-F690-4E93-9CD3-2F1D920AFEE1}" type="presParOf" srcId="{15402503-A4BA-410C-9E44-C7D5FFB72748}" destId="{F83AF4F2-97CF-44E6-BD6E-48733B41D3DE}" srcOrd="0" destOrd="0" presId="urn:microsoft.com/office/officeart/2005/8/layout/list1"/>
    <dgm:cxn modelId="{A9485D4D-BDC0-4651-9816-3CA9483CDF9C}" type="presParOf" srcId="{15402503-A4BA-410C-9E44-C7D5FFB72748}" destId="{D44B1F6B-CB33-4027-AD6F-798E89D894A5}" srcOrd="1" destOrd="0" presId="urn:microsoft.com/office/officeart/2005/8/layout/list1"/>
    <dgm:cxn modelId="{D332A544-55D8-4CAE-96BD-06F1F6D55763}" type="presParOf" srcId="{78C90307-4324-4CEE-A5A1-237A6B3430C2}" destId="{42F0874E-F9F2-454F-8442-DC66B8D44502}" srcOrd="5" destOrd="0" presId="urn:microsoft.com/office/officeart/2005/8/layout/list1"/>
    <dgm:cxn modelId="{0B4AB7B8-FABC-4F3A-AED4-05A6536238C7}" type="presParOf" srcId="{78C90307-4324-4CEE-A5A1-237A6B3430C2}" destId="{5F6762B4-A78C-4816-8291-089886BBD7F4}" srcOrd="6" destOrd="0" presId="urn:microsoft.com/office/officeart/2005/8/layout/list1"/>
    <dgm:cxn modelId="{D3EE928C-13A7-4EB9-9CA6-EB67A4A59E69}" type="presParOf" srcId="{78C90307-4324-4CEE-A5A1-237A6B3430C2}" destId="{D05F2485-2F3E-4DF6-B35E-361B0449AD43}" srcOrd="7" destOrd="0" presId="urn:microsoft.com/office/officeart/2005/8/layout/list1"/>
    <dgm:cxn modelId="{35DAFB5B-E973-4C7A-B89C-611120609533}" type="presParOf" srcId="{78C90307-4324-4CEE-A5A1-237A6B3430C2}" destId="{1E6A3BE8-5529-4F56-82CB-7E3A7149B0AE}" srcOrd="8" destOrd="0" presId="urn:microsoft.com/office/officeart/2005/8/layout/list1"/>
    <dgm:cxn modelId="{D2A88807-5CDE-412C-B26B-74476C50DE89}" type="presParOf" srcId="{1E6A3BE8-5529-4F56-82CB-7E3A7149B0AE}" destId="{978FEB8B-0318-49C1-A0E3-D49CE33A0F4C}" srcOrd="0" destOrd="0" presId="urn:microsoft.com/office/officeart/2005/8/layout/list1"/>
    <dgm:cxn modelId="{4B1D9C59-51CA-4EAE-968A-3B08342E2E96}" type="presParOf" srcId="{1E6A3BE8-5529-4F56-82CB-7E3A7149B0AE}" destId="{1854C45F-DBFA-45E9-9B9A-00AF9FF2AEF8}" srcOrd="1" destOrd="0" presId="urn:microsoft.com/office/officeart/2005/8/layout/list1"/>
    <dgm:cxn modelId="{3CF07E1C-C2C7-4755-8DDE-98F0745E61A8}" type="presParOf" srcId="{78C90307-4324-4CEE-A5A1-237A6B3430C2}" destId="{4FC385A6-44A4-4956-9838-13B7C790C95F}" srcOrd="9" destOrd="0" presId="urn:microsoft.com/office/officeart/2005/8/layout/list1"/>
    <dgm:cxn modelId="{AEE2B46B-CB7B-46B3-ADD9-BE39217BCA80}" type="presParOf" srcId="{78C90307-4324-4CEE-A5A1-237A6B3430C2}" destId="{A7B85832-508B-41C0-82C1-BBBF9AF4CED2}" srcOrd="10" destOrd="0" presId="urn:microsoft.com/office/officeart/2005/8/layout/list1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DEBCD69-F8CA-4C1D-8301-70A88B867E59}" type="doc">
      <dgm:prSet loTypeId="urn:microsoft.com/office/officeart/2005/8/layout/list1" loCatId="list" qsTypeId="urn:microsoft.com/office/officeart/2005/8/quickstyle/simple1#69" qsCatId="simple" csTypeId="urn:microsoft.com/office/officeart/2005/8/colors/accent1_2#69" csCatId="accent1" phldr="1"/>
      <dgm:spPr/>
      <dgm:t>
        <a:bodyPr/>
        <a:lstStyle/>
        <a:p>
          <a:endParaRPr lang="ru-RU"/>
        </a:p>
      </dgm:t>
    </dgm:pt>
    <dgm:pt modelId="{A35D8093-402F-4D42-920F-0AF7DE38ACA8}">
      <dgm:prSet phldrT="[Текст]" custT="1"/>
      <dgm:spPr/>
      <dgm:t>
        <a:bodyPr/>
        <a:lstStyle/>
        <a:p>
          <a:r>
            <a:rPr lang="ru-RU" sz="1600" b="1" i="1" u="sng" dirty="0" smtClean="0"/>
            <a:t>Июнь 1606 г.</a:t>
          </a:r>
          <a:r>
            <a:rPr lang="ru-RU" sz="1600" b="1" i="1" u="none" dirty="0" smtClean="0"/>
            <a:t> </a:t>
          </a:r>
          <a:r>
            <a:rPr lang="ru-RU" sz="1600" b="0" i="1" u="none" dirty="0" smtClean="0"/>
            <a:t>В</a:t>
          </a:r>
          <a:r>
            <a:rPr lang="ru-RU" sz="1600" b="0" i="1" u="none" strike="noStrike" dirty="0" smtClean="0"/>
            <a:t>ойско Лжедмитрия вступает в Москву.</a:t>
          </a:r>
        </a:p>
        <a:p>
          <a:r>
            <a:rPr lang="ru-RU" sz="1600" b="0" i="1" u="none" strike="noStrike" dirty="0" smtClean="0"/>
            <a:t>Лжедмитрия признает мать-Мария Нагая.</a:t>
          </a:r>
        </a:p>
        <a:p>
          <a:r>
            <a:rPr lang="ru-RU" sz="1600" b="0" i="1" u="none" strike="noStrike" dirty="0" smtClean="0"/>
            <a:t>Провозглашается царем.</a:t>
          </a:r>
          <a:endParaRPr lang="ru-RU" sz="1600" b="1" i="1" u="none" dirty="0"/>
        </a:p>
      </dgm:t>
    </dgm:pt>
    <dgm:pt modelId="{C7AF9A2F-88E3-414C-BECF-5385D9F3941F}" type="parTrans" cxnId="{1A115347-00A3-418E-ABDC-AD7255591A7F}">
      <dgm:prSet/>
      <dgm:spPr/>
      <dgm:t>
        <a:bodyPr/>
        <a:lstStyle/>
        <a:p>
          <a:endParaRPr lang="ru-RU"/>
        </a:p>
      </dgm:t>
    </dgm:pt>
    <dgm:pt modelId="{EF57D71F-7757-470D-A980-0B29F08B5B6F}" type="sibTrans" cxnId="{1A115347-00A3-418E-ABDC-AD7255591A7F}">
      <dgm:prSet/>
      <dgm:spPr/>
      <dgm:t>
        <a:bodyPr/>
        <a:lstStyle/>
        <a:p>
          <a:endParaRPr lang="ru-RU"/>
        </a:p>
      </dgm:t>
    </dgm:pt>
    <dgm:pt modelId="{52AA0DF1-62CA-437E-8678-96313DB2BCBC}">
      <dgm:prSet phldrT="[Текст]" custT="1"/>
      <dgm:spPr/>
      <dgm:t>
        <a:bodyPr/>
        <a:lstStyle/>
        <a:p>
          <a:r>
            <a:rPr lang="ru-RU" sz="1600" i="1" dirty="0" smtClean="0"/>
            <a:t>1) Возвращает из ссылки Филарета (Федора Никитича Романова), назначает его митрополитом Ростовским.</a:t>
          </a:r>
        </a:p>
        <a:p>
          <a:r>
            <a:rPr lang="ru-RU" sz="1600" i="1" dirty="0" smtClean="0"/>
            <a:t>2) Отменил казни, начал борьбу с поборами и взятками.</a:t>
          </a:r>
          <a:endParaRPr lang="ru-RU" sz="1600" i="1" dirty="0"/>
        </a:p>
      </dgm:t>
    </dgm:pt>
    <dgm:pt modelId="{DC58BFC0-1FAE-466E-9EF4-10924D1E6741}" type="parTrans" cxnId="{29BFB651-5247-4B38-8BCF-A6F49E9A18FD}">
      <dgm:prSet/>
      <dgm:spPr/>
      <dgm:t>
        <a:bodyPr/>
        <a:lstStyle/>
        <a:p>
          <a:endParaRPr lang="ru-RU"/>
        </a:p>
      </dgm:t>
    </dgm:pt>
    <dgm:pt modelId="{A90D6FDF-D8B9-4478-8E05-22F6D2D894C0}" type="sibTrans" cxnId="{29BFB651-5247-4B38-8BCF-A6F49E9A18FD}">
      <dgm:prSet/>
      <dgm:spPr/>
      <dgm:t>
        <a:bodyPr/>
        <a:lstStyle/>
        <a:p>
          <a:endParaRPr lang="ru-RU"/>
        </a:p>
      </dgm:t>
    </dgm:pt>
    <dgm:pt modelId="{CB6181C5-25D9-4B5B-86C9-0F8C9CC0DF79}">
      <dgm:prSet phldrT="[Текст]" custT="1"/>
      <dgm:spPr/>
      <dgm:t>
        <a:bodyPr/>
        <a:lstStyle/>
        <a:p>
          <a:r>
            <a:rPr lang="ru-RU" sz="1400" b="1" i="1" u="sng" dirty="0" smtClean="0"/>
            <a:t>Вызывал недовольство населения: </a:t>
          </a:r>
          <a:r>
            <a:rPr lang="ru-RU" sz="1400" i="1" dirty="0" smtClean="0"/>
            <a:t>не соблюдал обычаи и традиции (ходил без свиты, носил польское платье, не молился перед обедом, не спал после обеда, женился на Марине Мнишек с нарушением православных обычаев; недовольство вызывало поведение поляков, прибывших на свадьбу)</a:t>
          </a:r>
          <a:endParaRPr lang="ru-RU" sz="1400" i="1" dirty="0"/>
        </a:p>
      </dgm:t>
    </dgm:pt>
    <dgm:pt modelId="{3C53EBFA-BBBC-47F8-B62B-BF00CB4B0AFC}" type="parTrans" cxnId="{E559A1F2-7E24-4715-B94F-9532887A1DBA}">
      <dgm:prSet/>
      <dgm:spPr/>
      <dgm:t>
        <a:bodyPr/>
        <a:lstStyle/>
        <a:p>
          <a:endParaRPr lang="ru-RU"/>
        </a:p>
      </dgm:t>
    </dgm:pt>
    <dgm:pt modelId="{818BDBDB-4037-41ED-A244-9932460C5918}" type="sibTrans" cxnId="{E559A1F2-7E24-4715-B94F-9532887A1DBA}">
      <dgm:prSet/>
      <dgm:spPr/>
      <dgm:t>
        <a:bodyPr/>
        <a:lstStyle/>
        <a:p>
          <a:endParaRPr lang="ru-RU"/>
        </a:p>
      </dgm:t>
    </dgm:pt>
    <dgm:pt modelId="{0C119200-EA63-413E-B648-78501BFE4458}" type="pres">
      <dgm:prSet presAssocID="{CDEBCD69-F8CA-4C1D-8301-70A88B867E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D66821-20B8-4424-8D47-2B6D818C85B6}" type="pres">
      <dgm:prSet presAssocID="{A35D8093-402F-4D42-920F-0AF7DE38ACA8}" presName="parentLin" presStyleCnt="0"/>
      <dgm:spPr/>
    </dgm:pt>
    <dgm:pt modelId="{6AF0499E-3980-4FF3-8B56-2BEA82D17139}" type="pres">
      <dgm:prSet presAssocID="{A35D8093-402F-4D42-920F-0AF7DE38AC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1473B1C-7C3F-4F68-9D6C-DCA141465AE0}" type="pres">
      <dgm:prSet presAssocID="{A35D8093-402F-4D42-920F-0AF7DE38AC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DAF65-7B53-4A13-9D06-E18A134BBFE4}" type="pres">
      <dgm:prSet presAssocID="{A35D8093-402F-4D42-920F-0AF7DE38ACA8}" presName="negativeSpace" presStyleCnt="0"/>
      <dgm:spPr/>
    </dgm:pt>
    <dgm:pt modelId="{4BF6EDF2-3FE6-450C-B7B7-FB51818DFEFC}" type="pres">
      <dgm:prSet presAssocID="{A35D8093-402F-4D42-920F-0AF7DE38ACA8}" presName="childText" presStyleLbl="conFgAcc1" presStyleIdx="0" presStyleCnt="3">
        <dgm:presLayoutVars>
          <dgm:bulletEnabled val="1"/>
        </dgm:presLayoutVars>
      </dgm:prSet>
      <dgm:spPr/>
    </dgm:pt>
    <dgm:pt modelId="{EBF0E964-7CD0-40B4-A6BC-6ABEC956CEF8}" type="pres">
      <dgm:prSet presAssocID="{EF57D71F-7757-470D-A980-0B29F08B5B6F}" presName="spaceBetweenRectangles" presStyleCnt="0"/>
      <dgm:spPr/>
    </dgm:pt>
    <dgm:pt modelId="{0306A9A8-F797-4422-A399-614A0FFBA1E7}" type="pres">
      <dgm:prSet presAssocID="{52AA0DF1-62CA-437E-8678-96313DB2BCBC}" presName="parentLin" presStyleCnt="0"/>
      <dgm:spPr/>
    </dgm:pt>
    <dgm:pt modelId="{DFE1B361-5ECD-4089-B87D-15C490104407}" type="pres">
      <dgm:prSet presAssocID="{52AA0DF1-62CA-437E-8678-96313DB2BC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26761E-D916-4D3F-8715-10A8B24704C4}" type="pres">
      <dgm:prSet presAssocID="{52AA0DF1-62CA-437E-8678-96313DB2BC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4C811-E38A-4F81-B0BC-1363D997DFBA}" type="pres">
      <dgm:prSet presAssocID="{52AA0DF1-62CA-437E-8678-96313DB2BCBC}" presName="negativeSpace" presStyleCnt="0"/>
      <dgm:spPr/>
    </dgm:pt>
    <dgm:pt modelId="{C8A9431A-F167-4CF6-A562-3712F6593D90}" type="pres">
      <dgm:prSet presAssocID="{52AA0DF1-62CA-437E-8678-96313DB2BCBC}" presName="childText" presStyleLbl="conFgAcc1" presStyleIdx="1" presStyleCnt="3">
        <dgm:presLayoutVars>
          <dgm:bulletEnabled val="1"/>
        </dgm:presLayoutVars>
      </dgm:prSet>
      <dgm:spPr/>
    </dgm:pt>
    <dgm:pt modelId="{784FED76-4727-4C58-91FA-9D699E9D4703}" type="pres">
      <dgm:prSet presAssocID="{A90D6FDF-D8B9-4478-8E05-22F6D2D894C0}" presName="spaceBetweenRectangles" presStyleCnt="0"/>
      <dgm:spPr/>
    </dgm:pt>
    <dgm:pt modelId="{3EA29B70-490C-4B81-B1DA-4B29EC44AEBD}" type="pres">
      <dgm:prSet presAssocID="{CB6181C5-25D9-4B5B-86C9-0F8C9CC0DF79}" presName="parentLin" presStyleCnt="0"/>
      <dgm:spPr/>
    </dgm:pt>
    <dgm:pt modelId="{F61B9C64-027C-4827-AA58-F9AE7DB2F40B}" type="pres">
      <dgm:prSet presAssocID="{CB6181C5-25D9-4B5B-86C9-0F8C9CC0DF7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3F8776D-1288-4A98-ADF6-B46A621001AE}" type="pres">
      <dgm:prSet presAssocID="{CB6181C5-25D9-4B5B-86C9-0F8C9CC0DF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D7ADC-2BD1-4C7C-BCBF-FC6B0B3B90CA}" type="pres">
      <dgm:prSet presAssocID="{CB6181C5-25D9-4B5B-86C9-0F8C9CC0DF79}" presName="negativeSpace" presStyleCnt="0"/>
      <dgm:spPr/>
    </dgm:pt>
    <dgm:pt modelId="{F7498163-83E1-4365-8590-406904D7BDD2}" type="pres">
      <dgm:prSet presAssocID="{CB6181C5-25D9-4B5B-86C9-0F8C9CC0DF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2DE77B-39AA-40EB-A521-07C8E2EF08CB}" type="presOf" srcId="{CB6181C5-25D9-4B5B-86C9-0F8C9CC0DF79}" destId="{E3F8776D-1288-4A98-ADF6-B46A621001AE}" srcOrd="1" destOrd="0" presId="urn:microsoft.com/office/officeart/2005/8/layout/list1"/>
    <dgm:cxn modelId="{F9AC21A3-2C0F-446C-9052-987A54F937CE}" type="presOf" srcId="{CDEBCD69-F8CA-4C1D-8301-70A88B867E59}" destId="{0C119200-EA63-413E-B648-78501BFE4458}" srcOrd="0" destOrd="0" presId="urn:microsoft.com/office/officeart/2005/8/layout/list1"/>
    <dgm:cxn modelId="{C00EE494-0BDC-49D5-AD84-DEEADF0074FF}" type="presOf" srcId="{CB6181C5-25D9-4B5B-86C9-0F8C9CC0DF79}" destId="{F61B9C64-027C-4827-AA58-F9AE7DB2F40B}" srcOrd="0" destOrd="0" presId="urn:microsoft.com/office/officeart/2005/8/layout/list1"/>
    <dgm:cxn modelId="{1A115347-00A3-418E-ABDC-AD7255591A7F}" srcId="{CDEBCD69-F8CA-4C1D-8301-70A88B867E59}" destId="{A35D8093-402F-4D42-920F-0AF7DE38ACA8}" srcOrd="0" destOrd="0" parTransId="{C7AF9A2F-88E3-414C-BECF-5385D9F3941F}" sibTransId="{EF57D71F-7757-470D-A980-0B29F08B5B6F}"/>
    <dgm:cxn modelId="{29BFB651-5247-4B38-8BCF-A6F49E9A18FD}" srcId="{CDEBCD69-F8CA-4C1D-8301-70A88B867E59}" destId="{52AA0DF1-62CA-437E-8678-96313DB2BCBC}" srcOrd="1" destOrd="0" parTransId="{DC58BFC0-1FAE-466E-9EF4-10924D1E6741}" sibTransId="{A90D6FDF-D8B9-4478-8E05-22F6D2D894C0}"/>
    <dgm:cxn modelId="{E559A1F2-7E24-4715-B94F-9532887A1DBA}" srcId="{CDEBCD69-F8CA-4C1D-8301-70A88B867E59}" destId="{CB6181C5-25D9-4B5B-86C9-0F8C9CC0DF79}" srcOrd="2" destOrd="0" parTransId="{3C53EBFA-BBBC-47F8-B62B-BF00CB4B0AFC}" sibTransId="{818BDBDB-4037-41ED-A244-9932460C5918}"/>
    <dgm:cxn modelId="{E972C679-7C26-41C2-857B-556A1CA95492}" type="presOf" srcId="{A35D8093-402F-4D42-920F-0AF7DE38ACA8}" destId="{E1473B1C-7C3F-4F68-9D6C-DCA141465AE0}" srcOrd="1" destOrd="0" presId="urn:microsoft.com/office/officeart/2005/8/layout/list1"/>
    <dgm:cxn modelId="{8A706FA0-94BE-4D60-9356-37802FC6D4A4}" type="presOf" srcId="{52AA0DF1-62CA-437E-8678-96313DB2BCBC}" destId="{5F26761E-D916-4D3F-8715-10A8B24704C4}" srcOrd="1" destOrd="0" presId="urn:microsoft.com/office/officeart/2005/8/layout/list1"/>
    <dgm:cxn modelId="{985E870E-7F15-4349-881A-004B0619B4CA}" type="presOf" srcId="{A35D8093-402F-4D42-920F-0AF7DE38ACA8}" destId="{6AF0499E-3980-4FF3-8B56-2BEA82D17139}" srcOrd="0" destOrd="0" presId="urn:microsoft.com/office/officeart/2005/8/layout/list1"/>
    <dgm:cxn modelId="{AC531708-C8E2-4257-9CCB-5BB3B1F10BAF}" type="presOf" srcId="{52AA0DF1-62CA-437E-8678-96313DB2BCBC}" destId="{DFE1B361-5ECD-4089-B87D-15C490104407}" srcOrd="0" destOrd="0" presId="urn:microsoft.com/office/officeart/2005/8/layout/list1"/>
    <dgm:cxn modelId="{701D9576-BBB4-4D92-A4FF-4014A5116977}" type="presParOf" srcId="{0C119200-EA63-413E-B648-78501BFE4458}" destId="{C7D66821-20B8-4424-8D47-2B6D818C85B6}" srcOrd="0" destOrd="0" presId="urn:microsoft.com/office/officeart/2005/8/layout/list1"/>
    <dgm:cxn modelId="{BCCCFEC3-EA04-4C45-8C32-1B2AB87EA9CE}" type="presParOf" srcId="{C7D66821-20B8-4424-8D47-2B6D818C85B6}" destId="{6AF0499E-3980-4FF3-8B56-2BEA82D17139}" srcOrd="0" destOrd="0" presId="urn:microsoft.com/office/officeart/2005/8/layout/list1"/>
    <dgm:cxn modelId="{F7BC95FD-1C0A-4D30-9C8C-C8C5A586CF36}" type="presParOf" srcId="{C7D66821-20B8-4424-8D47-2B6D818C85B6}" destId="{E1473B1C-7C3F-4F68-9D6C-DCA141465AE0}" srcOrd="1" destOrd="0" presId="urn:microsoft.com/office/officeart/2005/8/layout/list1"/>
    <dgm:cxn modelId="{02488A44-84E4-49F2-993F-3C4F1BDFDED3}" type="presParOf" srcId="{0C119200-EA63-413E-B648-78501BFE4458}" destId="{8D5DAF65-7B53-4A13-9D06-E18A134BBFE4}" srcOrd="1" destOrd="0" presId="urn:microsoft.com/office/officeart/2005/8/layout/list1"/>
    <dgm:cxn modelId="{0EB272D3-C6FC-4E12-9DC7-8CD12627F3DF}" type="presParOf" srcId="{0C119200-EA63-413E-B648-78501BFE4458}" destId="{4BF6EDF2-3FE6-450C-B7B7-FB51818DFEFC}" srcOrd="2" destOrd="0" presId="urn:microsoft.com/office/officeart/2005/8/layout/list1"/>
    <dgm:cxn modelId="{10EB7993-187A-48CC-B3D0-5320301DE3A3}" type="presParOf" srcId="{0C119200-EA63-413E-B648-78501BFE4458}" destId="{EBF0E964-7CD0-40B4-A6BC-6ABEC956CEF8}" srcOrd="3" destOrd="0" presId="urn:microsoft.com/office/officeart/2005/8/layout/list1"/>
    <dgm:cxn modelId="{72DEC9BE-3F07-49BE-9AAE-033CEDE492B3}" type="presParOf" srcId="{0C119200-EA63-413E-B648-78501BFE4458}" destId="{0306A9A8-F797-4422-A399-614A0FFBA1E7}" srcOrd="4" destOrd="0" presId="urn:microsoft.com/office/officeart/2005/8/layout/list1"/>
    <dgm:cxn modelId="{E393C04B-BBDE-4A42-B767-9DDD992318A8}" type="presParOf" srcId="{0306A9A8-F797-4422-A399-614A0FFBA1E7}" destId="{DFE1B361-5ECD-4089-B87D-15C490104407}" srcOrd="0" destOrd="0" presId="urn:microsoft.com/office/officeart/2005/8/layout/list1"/>
    <dgm:cxn modelId="{7C876F70-6149-4979-9981-DA512D03DB52}" type="presParOf" srcId="{0306A9A8-F797-4422-A399-614A0FFBA1E7}" destId="{5F26761E-D916-4D3F-8715-10A8B24704C4}" srcOrd="1" destOrd="0" presId="urn:microsoft.com/office/officeart/2005/8/layout/list1"/>
    <dgm:cxn modelId="{161AB8E1-66F5-481A-BD9E-DD3F814D3982}" type="presParOf" srcId="{0C119200-EA63-413E-B648-78501BFE4458}" destId="{A0A4C811-E38A-4F81-B0BC-1363D997DFBA}" srcOrd="5" destOrd="0" presId="urn:microsoft.com/office/officeart/2005/8/layout/list1"/>
    <dgm:cxn modelId="{E51C387D-7B75-482D-B4D8-C05B147CCF01}" type="presParOf" srcId="{0C119200-EA63-413E-B648-78501BFE4458}" destId="{C8A9431A-F167-4CF6-A562-3712F6593D90}" srcOrd="6" destOrd="0" presId="urn:microsoft.com/office/officeart/2005/8/layout/list1"/>
    <dgm:cxn modelId="{71D0564E-EA85-47CA-95FA-CA99D6362FCA}" type="presParOf" srcId="{0C119200-EA63-413E-B648-78501BFE4458}" destId="{784FED76-4727-4C58-91FA-9D699E9D4703}" srcOrd="7" destOrd="0" presId="urn:microsoft.com/office/officeart/2005/8/layout/list1"/>
    <dgm:cxn modelId="{A79B826E-5E28-4727-9121-05720AE3EFFA}" type="presParOf" srcId="{0C119200-EA63-413E-B648-78501BFE4458}" destId="{3EA29B70-490C-4B81-B1DA-4B29EC44AEBD}" srcOrd="8" destOrd="0" presId="urn:microsoft.com/office/officeart/2005/8/layout/list1"/>
    <dgm:cxn modelId="{237BCC4E-4D35-4EE1-A49D-1F12DF78DC8D}" type="presParOf" srcId="{3EA29B70-490C-4B81-B1DA-4B29EC44AEBD}" destId="{F61B9C64-027C-4827-AA58-F9AE7DB2F40B}" srcOrd="0" destOrd="0" presId="urn:microsoft.com/office/officeart/2005/8/layout/list1"/>
    <dgm:cxn modelId="{3395EA8A-DB00-4741-A57C-4A8E556C1292}" type="presParOf" srcId="{3EA29B70-490C-4B81-B1DA-4B29EC44AEBD}" destId="{E3F8776D-1288-4A98-ADF6-B46A621001AE}" srcOrd="1" destOrd="0" presId="urn:microsoft.com/office/officeart/2005/8/layout/list1"/>
    <dgm:cxn modelId="{D6F31265-A6C3-4EA4-9A88-02D66AD4CA60}" type="presParOf" srcId="{0C119200-EA63-413E-B648-78501BFE4458}" destId="{CCBD7ADC-2BD1-4C7C-BCBF-FC6B0B3B90CA}" srcOrd="9" destOrd="0" presId="urn:microsoft.com/office/officeart/2005/8/layout/list1"/>
    <dgm:cxn modelId="{9CBC1E9F-1601-47FC-B717-9F6BFF235D20}" type="presParOf" srcId="{0C119200-EA63-413E-B648-78501BFE4458}" destId="{F7498163-83E1-4365-8590-406904D7BDD2}" srcOrd="10" destOrd="0" presId="urn:microsoft.com/office/officeart/2005/8/layout/list1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6A907AB-E0E4-46E7-B1A9-E144E2E94789}" type="doc">
      <dgm:prSet loTypeId="urn:microsoft.com/office/officeart/2005/8/layout/list1" loCatId="list" qsTypeId="urn:microsoft.com/office/officeart/2005/8/quickstyle/simple1#70" qsCatId="simple" csTypeId="urn:microsoft.com/office/officeart/2005/8/colors/accent1_2#70" csCatId="accent1" phldr="1"/>
      <dgm:spPr/>
      <dgm:t>
        <a:bodyPr/>
        <a:lstStyle/>
        <a:p>
          <a:endParaRPr lang="ru-RU"/>
        </a:p>
      </dgm:t>
    </dgm:pt>
    <dgm:pt modelId="{1EA067C2-1CAC-4D8C-A608-4B71FBB157A9}">
      <dgm:prSet phldrT="[Текст]" custT="1"/>
      <dgm:spPr/>
      <dgm:t>
        <a:bodyPr/>
        <a:lstStyle/>
        <a:p>
          <a:endParaRPr lang="ru-RU" sz="1600" b="1" i="1" u="sng" dirty="0" smtClean="0"/>
        </a:p>
        <a:p>
          <a:r>
            <a:rPr lang="ru-RU" sz="1600" b="1" i="1" u="sng" dirty="0" smtClean="0"/>
            <a:t>Причины:</a:t>
          </a:r>
          <a:r>
            <a:rPr lang="ru-RU" sz="1600" b="0" i="1" u="none" dirty="0" smtClean="0"/>
            <a:t> недовольство бояр отстранением от власти.</a:t>
          </a:r>
        </a:p>
        <a:p>
          <a:r>
            <a:rPr lang="ru-RU" sz="1600" b="1" i="1" u="sng" dirty="0" smtClean="0"/>
            <a:t>Ход событий:</a:t>
          </a:r>
          <a:r>
            <a:rPr lang="ru-RU" sz="1600" b="0" i="1" u="none" dirty="0" smtClean="0"/>
            <a:t> Используя недовольство простого населения, боярская верхушка организовала заговор. </a:t>
          </a:r>
          <a:r>
            <a:rPr lang="ru-RU" sz="1600" b="1" i="1" u="sng" dirty="0" smtClean="0"/>
            <a:t>17 мая 1606 г. – убийство Лжедмитрия.</a:t>
          </a:r>
        </a:p>
        <a:p>
          <a:endParaRPr lang="ru-RU" sz="1600" b="1" i="1" u="sng" dirty="0"/>
        </a:p>
      </dgm:t>
    </dgm:pt>
    <dgm:pt modelId="{16661CF7-1772-4BB3-8379-F3F3B6CC521D}" type="parTrans" cxnId="{ADA51F4A-5C2E-41B3-B0B5-CB5EBC402005}">
      <dgm:prSet/>
      <dgm:spPr/>
      <dgm:t>
        <a:bodyPr/>
        <a:lstStyle/>
        <a:p>
          <a:endParaRPr lang="ru-RU"/>
        </a:p>
      </dgm:t>
    </dgm:pt>
    <dgm:pt modelId="{42375DA1-8A79-4096-AD79-8AC5F79877AB}" type="sibTrans" cxnId="{ADA51F4A-5C2E-41B3-B0B5-CB5EBC402005}">
      <dgm:prSet/>
      <dgm:spPr/>
      <dgm:t>
        <a:bodyPr/>
        <a:lstStyle/>
        <a:p>
          <a:endParaRPr lang="ru-RU"/>
        </a:p>
      </dgm:t>
    </dgm:pt>
    <dgm:pt modelId="{4196ADEF-0FFB-4025-BFCB-5181422FA839}">
      <dgm:prSet phldrT="[Текст]" custT="1"/>
      <dgm:spPr/>
      <dgm:t>
        <a:bodyPr/>
        <a:lstStyle/>
        <a:p>
          <a:r>
            <a:rPr lang="ru-RU" sz="1600" b="1" i="1" u="sng" dirty="0" smtClean="0"/>
            <a:t>1606 г. Земский собор провозгласил царем Василий Шуйского.</a:t>
          </a:r>
        </a:p>
        <a:p>
          <a:r>
            <a:rPr lang="ru-RU" sz="1600" b="1" i="1" u="sng" dirty="0" smtClean="0"/>
            <a:t>Патриархом избран сторонник Василия </a:t>
          </a:r>
          <a:r>
            <a:rPr lang="ru-RU" sz="1600" b="1" i="1" u="sng" dirty="0" err="1" smtClean="0"/>
            <a:t>Шуйского-Гермоген</a:t>
          </a:r>
          <a:r>
            <a:rPr lang="ru-RU" sz="1600" b="1" i="1" u="sng" dirty="0" smtClean="0"/>
            <a:t>.</a:t>
          </a:r>
          <a:endParaRPr lang="ru-RU" sz="1600" b="1" i="1" u="sng" dirty="0"/>
        </a:p>
      </dgm:t>
    </dgm:pt>
    <dgm:pt modelId="{C1D97F61-BFA0-4896-8905-2AA1C21CDEAB}" type="parTrans" cxnId="{A29E49AE-423A-4512-9F3F-0F674CAD9DA9}">
      <dgm:prSet/>
      <dgm:spPr/>
      <dgm:t>
        <a:bodyPr/>
        <a:lstStyle/>
        <a:p>
          <a:endParaRPr lang="ru-RU"/>
        </a:p>
      </dgm:t>
    </dgm:pt>
    <dgm:pt modelId="{3B7BC974-BA2F-4297-98B2-EDE04DC8EA67}" type="sibTrans" cxnId="{A29E49AE-423A-4512-9F3F-0F674CAD9DA9}">
      <dgm:prSet/>
      <dgm:spPr/>
      <dgm:t>
        <a:bodyPr/>
        <a:lstStyle/>
        <a:p>
          <a:endParaRPr lang="ru-RU"/>
        </a:p>
      </dgm:t>
    </dgm:pt>
    <dgm:pt modelId="{9A4E35EC-B9D9-48D2-B64D-6E7AC755B78D}">
      <dgm:prSet phldrT="[Текст]" custT="1"/>
      <dgm:spPr/>
      <dgm:t>
        <a:bodyPr/>
        <a:lstStyle/>
        <a:p>
          <a:r>
            <a:rPr lang="ru-RU" sz="1600" b="1" i="1" u="sng" dirty="0" smtClean="0"/>
            <a:t>Итог: </a:t>
          </a:r>
          <a:r>
            <a:rPr lang="ru-RU" sz="1600" b="0" i="1" u="none" dirty="0" smtClean="0"/>
            <a:t>недовольство дворян и части бояр приходом к власти Василия Шуйского.</a:t>
          </a:r>
          <a:endParaRPr lang="ru-RU" sz="1600" b="1" i="1" u="sng" dirty="0"/>
        </a:p>
      </dgm:t>
    </dgm:pt>
    <dgm:pt modelId="{9D25B4E8-6834-425B-AB4F-380B7BC390F5}" type="parTrans" cxnId="{4CF9DAF0-FD19-48DF-A7F3-1BCF371CF9C1}">
      <dgm:prSet/>
      <dgm:spPr/>
      <dgm:t>
        <a:bodyPr/>
        <a:lstStyle/>
        <a:p>
          <a:endParaRPr lang="ru-RU"/>
        </a:p>
      </dgm:t>
    </dgm:pt>
    <dgm:pt modelId="{B6C784BD-ECC7-42B6-ACB3-94763D01704B}" type="sibTrans" cxnId="{4CF9DAF0-FD19-48DF-A7F3-1BCF371CF9C1}">
      <dgm:prSet/>
      <dgm:spPr/>
      <dgm:t>
        <a:bodyPr/>
        <a:lstStyle/>
        <a:p>
          <a:endParaRPr lang="ru-RU"/>
        </a:p>
      </dgm:t>
    </dgm:pt>
    <dgm:pt modelId="{E1449A82-9BB8-48A5-8F37-6DEBBE16FDC4}" type="pres">
      <dgm:prSet presAssocID="{06A907AB-E0E4-46E7-B1A9-E144E2E947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76B3D4-3611-42FD-B040-CEBCF0C9121E}" type="pres">
      <dgm:prSet presAssocID="{1EA067C2-1CAC-4D8C-A608-4B71FBB157A9}" presName="parentLin" presStyleCnt="0"/>
      <dgm:spPr/>
    </dgm:pt>
    <dgm:pt modelId="{52F135C6-2EB8-4FAF-B910-C5EDB17B2079}" type="pres">
      <dgm:prSet presAssocID="{1EA067C2-1CAC-4D8C-A608-4B71FBB157A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91B3593-8ECC-4EC6-B108-1F0FB9B37440}" type="pres">
      <dgm:prSet presAssocID="{1EA067C2-1CAC-4D8C-A608-4B71FBB157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17BD1-0A20-4542-BD8B-8D81E45A4A97}" type="pres">
      <dgm:prSet presAssocID="{1EA067C2-1CAC-4D8C-A608-4B71FBB157A9}" presName="negativeSpace" presStyleCnt="0"/>
      <dgm:spPr/>
    </dgm:pt>
    <dgm:pt modelId="{0E3051CD-1383-413A-90E1-FD5615CC17CC}" type="pres">
      <dgm:prSet presAssocID="{1EA067C2-1CAC-4D8C-A608-4B71FBB157A9}" presName="childText" presStyleLbl="conFgAcc1" presStyleIdx="0" presStyleCnt="3">
        <dgm:presLayoutVars>
          <dgm:bulletEnabled val="1"/>
        </dgm:presLayoutVars>
      </dgm:prSet>
      <dgm:spPr/>
    </dgm:pt>
    <dgm:pt modelId="{0BF819B9-E4D6-4AA9-8567-C73CD54E14B9}" type="pres">
      <dgm:prSet presAssocID="{42375DA1-8A79-4096-AD79-8AC5F79877AB}" presName="spaceBetweenRectangles" presStyleCnt="0"/>
      <dgm:spPr/>
    </dgm:pt>
    <dgm:pt modelId="{7883DB28-487E-4DB7-9197-6EBB1BC9300D}" type="pres">
      <dgm:prSet presAssocID="{4196ADEF-0FFB-4025-BFCB-5181422FA839}" presName="parentLin" presStyleCnt="0"/>
      <dgm:spPr/>
    </dgm:pt>
    <dgm:pt modelId="{77F2B49F-5D76-43F2-A110-9279C8876E63}" type="pres">
      <dgm:prSet presAssocID="{4196ADEF-0FFB-4025-BFCB-5181422FA83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ACD8CAD-0084-46F6-87CF-3A42E854B3AC}" type="pres">
      <dgm:prSet presAssocID="{4196ADEF-0FFB-4025-BFCB-5181422FA8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F474A-7679-456F-87EE-B45DDC1447C1}" type="pres">
      <dgm:prSet presAssocID="{4196ADEF-0FFB-4025-BFCB-5181422FA839}" presName="negativeSpace" presStyleCnt="0"/>
      <dgm:spPr/>
    </dgm:pt>
    <dgm:pt modelId="{7E4DC7DC-9CC7-4F1C-B51A-3F108B6D1D67}" type="pres">
      <dgm:prSet presAssocID="{4196ADEF-0FFB-4025-BFCB-5181422FA839}" presName="childText" presStyleLbl="conFgAcc1" presStyleIdx="1" presStyleCnt="3">
        <dgm:presLayoutVars>
          <dgm:bulletEnabled val="1"/>
        </dgm:presLayoutVars>
      </dgm:prSet>
      <dgm:spPr/>
    </dgm:pt>
    <dgm:pt modelId="{8A9E9CE3-C14C-41E9-8D55-29A8BA18A029}" type="pres">
      <dgm:prSet presAssocID="{3B7BC974-BA2F-4297-98B2-EDE04DC8EA67}" presName="spaceBetweenRectangles" presStyleCnt="0"/>
      <dgm:spPr/>
    </dgm:pt>
    <dgm:pt modelId="{8DA25709-A1B6-4DFC-880B-6EE80E248342}" type="pres">
      <dgm:prSet presAssocID="{9A4E35EC-B9D9-48D2-B64D-6E7AC755B78D}" presName="parentLin" presStyleCnt="0"/>
      <dgm:spPr/>
    </dgm:pt>
    <dgm:pt modelId="{2CAE7205-4440-4A54-B2DB-C9361082E512}" type="pres">
      <dgm:prSet presAssocID="{9A4E35EC-B9D9-48D2-B64D-6E7AC755B78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3487341-CE29-4F28-8889-CF8A68AB65A8}" type="pres">
      <dgm:prSet presAssocID="{9A4E35EC-B9D9-48D2-B64D-6E7AC755B7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FB753-5B2E-4EE8-8E49-576A8ED90D74}" type="pres">
      <dgm:prSet presAssocID="{9A4E35EC-B9D9-48D2-B64D-6E7AC755B78D}" presName="negativeSpace" presStyleCnt="0"/>
      <dgm:spPr/>
    </dgm:pt>
    <dgm:pt modelId="{2B14FBE3-4052-4865-A7DD-02289D7D9B09}" type="pres">
      <dgm:prSet presAssocID="{9A4E35EC-B9D9-48D2-B64D-6E7AC755B78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F9DAF0-FD19-48DF-A7F3-1BCF371CF9C1}" srcId="{06A907AB-E0E4-46E7-B1A9-E144E2E94789}" destId="{9A4E35EC-B9D9-48D2-B64D-6E7AC755B78D}" srcOrd="2" destOrd="0" parTransId="{9D25B4E8-6834-425B-AB4F-380B7BC390F5}" sibTransId="{B6C784BD-ECC7-42B6-ACB3-94763D01704B}"/>
    <dgm:cxn modelId="{54598295-FF1F-4BD8-A1C1-CE485A99EDB7}" type="presOf" srcId="{1EA067C2-1CAC-4D8C-A608-4B71FBB157A9}" destId="{52F135C6-2EB8-4FAF-B910-C5EDB17B2079}" srcOrd="0" destOrd="0" presId="urn:microsoft.com/office/officeart/2005/8/layout/list1"/>
    <dgm:cxn modelId="{A5E20A30-C56E-4901-B659-BDB290868655}" type="presOf" srcId="{4196ADEF-0FFB-4025-BFCB-5181422FA839}" destId="{77F2B49F-5D76-43F2-A110-9279C8876E63}" srcOrd="0" destOrd="0" presId="urn:microsoft.com/office/officeart/2005/8/layout/list1"/>
    <dgm:cxn modelId="{FEE54CD2-E634-4383-943E-5806CB6D74B5}" type="presOf" srcId="{1EA067C2-1CAC-4D8C-A608-4B71FBB157A9}" destId="{B91B3593-8ECC-4EC6-B108-1F0FB9B37440}" srcOrd="1" destOrd="0" presId="urn:microsoft.com/office/officeart/2005/8/layout/list1"/>
    <dgm:cxn modelId="{ADA51F4A-5C2E-41B3-B0B5-CB5EBC402005}" srcId="{06A907AB-E0E4-46E7-B1A9-E144E2E94789}" destId="{1EA067C2-1CAC-4D8C-A608-4B71FBB157A9}" srcOrd="0" destOrd="0" parTransId="{16661CF7-1772-4BB3-8379-F3F3B6CC521D}" sibTransId="{42375DA1-8A79-4096-AD79-8AC5F79877AB}"/>
    <dgm:cxn modelId="{C6026357-FD76-4473-8DB7-8C0B8AD18EC8}" type="presOf" srcId="{9A4E35EC-B9D9-48D2-B64D-6E7AC755B78D}" destId="{03487341-CE29-4F28-8889-CF8A68AB65A8}" srcOrd="1" destOrd="0" presId="urn:microsoft.com/office/officeart/2005/8/layout/list1"/>
    <dgm:cxn modelId="{A29E49AE-423A-4512-9F3F-0F674CAD9DA9}" srcId="{06A907AB-E0E4-46E7-B1A9-E144E2E94789}" destId="{4196ADEF-0FFB-4025-BFCB-5181422FA839}" srcOrd="1" destOrd="0" parTransId="{C1D97F61-BFA0-4896-8905-2AA1C21CDEAB}" sibTransId="{3B7BC974-BA2F-4297-98B2-EDE04DC8EA67}"/>
    <dgm:cxn modelId="{21EEC7CB-76C4-478C-A272-91BAAED8830E}" type="presOf" srcId="{06A907AB-E0E4-46E7-B1A9-E144E2E94789}" destId="{E1449A82-9BB8-48A5-8F37-6DEBBE16FDC4}" srcOrd="0" destOrd="0" presId="urn:microsoft.com/office/officeart/2005/8/layout/list1"/>
    <dgm:cxn modelId="{ABBCCF30-E401-4070-A63D-A066F09CD4E3}" type="presOf" srcId="{9A4E35EC-B9D9-48D2-B64D-6E7AC755B78D}" destId="{2CAE7205-4440-4A54-B2DB-C9361082E512}" srcOrd="0" destOrd="0" presId="urn:microsoft.com/office/officeart/2005/8/layout/list1"/>
    <dgm:cxn modelId="{323D034F-6C93-4566-BEBA-713739DC18C7}" type="presOf" srcId="{4196ADEF-0FFB-4025-BFCB-5181422FA839}" destId="{FACD8CAD-0084-46F6-87CF-3A42E854B3AC}" srcOrd="1" destOrd="0" presId="urn:microsoft.com/office/officeart/2005/8/layout/list1"/>
    <dgm:cxn modelId="{77904242-D13F-42F0-B1D5-3E8E69560FCA}" type="presParOf" srcId="{E1449A82-9BB8-48A5-8F37-6DEBBE16FDC4}" destId="{4676B3D4-3611-42FD-B040-CEBCF0C9121E}" srcOrd="0" destOrd="0" presId="urn:microsoft.com/office/officeart/2005/8/layout/list1"/>
    <dgm:cxn modelId="{38986D01-71A7-4A71-95D0-A72887ED295C}" type="presParOf" srcId="{4676B3D4-3611-42FD-B040-CEBCF0C9121E}" destId="{52F135C6-2EB8-4FAF-B910-C5EDB17B2079}" srcOrd="0" destOrd="0" presId="urn:microsoft.com/office/officeart/2005/8/layout/list1"/>
    <dgm:cxn modelId="{83B7A63F-D5D9-4346-8EF8-8E80FE5B20A1}" type="presParOf" srcId="{4676B3D4-3611-42FD-B040-CEBCF0C9121E}" destId="{B91B3593-8ECC-4EC6-B108-1F0FB9B37440}" srcOrd="1" destOrd="0" presId="urn:microsoft.com/office/officeart/2005/8/layout/list1"/>
    <dgm:cxn modelId="{FAD2F279-FB94-4011-B056-41930DD89AD7}" type="presParOf" srcId="{E1449A82-9BB8-48A5-8F37-6DEBBE16FDC4}" destId="{6DF17BD1-0A20-4542-BD8B-8D81E45A4A97}" srcOrd="1" destOrd="0" presId="urn:microsoft.com/office/officeart/2005/8/layout/list1"/>
    <dgm:cxn modelId="{7DF442D4-E32E-4607-9B5D-8ABAB32BE9BA}" type="presParOf" srcId="{E1449A82-9BB8-48A5-8F37-6DEBBE16FDC4}" destId="{0E3051CD-1383-413A-90E1-FD5615CC17CC}" srcOrd="2" destOrd="0" presId="urn:microsoft.com/office/officeart/2005/8/layout/list1"/>
    <dgm:cxn modelId="{61A11E76-87CE-475D-8571-72B292E186B3}" type="presParOf" srcId="{E1449A82-9BB8-48A5-8F37-6DEBBE16FDC4}" destId="{0BF819B9-E4D6-4AA9-8567-C73CD54E14B9}" srcOrd="3" destOrd="0" presId="urn:microsoft.com/office/officeart/2005/8/layout/list1"/>
    <dgm:cxn modelId="{9797976E-8C95-4518-8CAD-661A4502BD58}" type="presParOf" srcId="{E1449A82-9BB8-48A5-8F37-6DEBBE16FDC4}" destId="{7883DB28-487E-4DB7-9197-6EBB1BC9300D}" srcOrd="4" destOrd="0" presId="urn:microsoft.com/office/officeart/2005/8/layout/list1"/>
    <dgm:cxn modelId="{DB4A0DB0-561E-4916-B4C4-1EF682876823}" type="presParOf" srcId="{7883DB28-487E-4DB7-9197-6EBB1BC9300D}" destId="{77F2B49F-5D76-43F2-A110-9279C8876E63}" srcOrd="0" destOrd="0" presId="urn:microsoft.com/office/officeart/2005/8/layout/list1"/>
    <dgm:cxn modelId="{554383AD-1F12-4A79-89A0-5EB94D2630E3}" type="presParOf" srcId="{7883DB28-487E-4DB7-9197-6EBB1BC9300D}" destId="{FACD8CAD-0084-46F6-87CF-3A42E854B3AC}" srcOrd="1" destOrd="0" presId="urn:microsoft.com/office/officeart/2005/8/layout/list1"/>
    <dgm:cxn modelId="{CD8DE4E9-E224-4A22-B3B2-DC25EE5C0423}" type="presParOf" srcId="{E1449A82-9BB8-48A5-8F37-6DEBBE16FDC4}" destId="{95BF474A-7679-456F-87EE-B45DDC1447C1}" srcOrd="5" destOrd="0" presId="urn:microsoft.com/office/officeart/2005/8/layout/list1"/>
    <dgm:cxn modelId="{D772FF7A-8F8D-438B-AD6F-512E1B076936}" type="presParOf" srcId="{E1449A82-9BB8-48A5-8F37-6DEBBE16FDC4}" destId="{7E4DC7DC-9CC7-4F1C-B51A-3F108B6D1D67}" srcOrd="6" destOrd="0" presId="urn:microsoft.com/office/officeart/2005/8/layout/list1"/>
    <dgm:cxn modelId="{CB49F6EC-3795-4804-9571-BB441EAFE856}" type="presParOf" srcId="{E1449A82-9BB8-48A5-8F37-6DEBBE16FDC4}" destId="{8A9E9CE3-C14C-41E9-8D55-29A8BA18A029}" srcOrd="7" destOrd="0" presId="urn:microsoft.com/office/officeart/2005/8/layout/list1"/>
    <dgm:cxn modelId="{666C4567-CC2D-4B0C-A030-B30D4E1231F7}" type="presParOf" srcId="{E1449A82-9BB8-48A5-8F37-6DEBBE16FDC4}" destId="{8DA25709-A1B6-4DFC-880B-6EE80E248342}" srcOrd="8" destOrd="0" presId="urn:microsoft.com/office/officeart/2005/8/layout/list1"/>
    <dgm:cxn modelId="{90BDCDFB-F154-4EC6-9D93-71070459B58F}" type="presParOf" srcId="{8DA25709-A1B6-4DFC-880B-6EE80E248342}" destId="{2CAE7205-4440-4A54-B2DB-C9361082E512}" srcOrd="0" destOrd="0" presId="urn:microsoft.com/office/officeart/2005/8/layout/list1"/>
    <dgm:cxn modelId="{AFAADD62-28DC-4413-B9C1-CE13B929E87C}" type="presParOf" srcId="{8DA25709-A1B6-4DFC-880B-6EE80E248342}" destId="{03487341-CE29-4F28-8889-CF8A68AB65A8}" srcOrd="1" destOrd="0" presId="urn:microsoft.com/office/officeart/2005/8/layout/list1"/>
    <dgm:cxn modelId="{C5E1FE81-2690-43AB-ABD8-191971295D42}" type="presParOf" srcId="{E1449A82-9BB8-48A5-8F37-6DEBBE16FDC4}" destId="{1E1FB753-5B2E-4EE8-8E49-576A8ED90D74}" srcOrd="9" destOrd="0" presId="urn:microsoft.com/office/officeart/2005/8/layout/list1"/>
    <dgm:cxn modelId="{3CC63659-DAB8-4AB5-9395-990864678ED1}" type="presParOf" srcId="{E1449A82-9BB8-48A5-8F37-6DEBBE16FDC4}" destId="{2B14FBE3-4052-4865-A7DD-02289D7D9B09}" srcOrd="10" destOrd="0" presId="urn:microsoft.com/office/officeart/2005/8/layout/list1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002FC6E-36C2-4BBE-B30D-A79225504A61}" type="doc">
      <dgm:prSet loTypeId="urn:microsoft.com/office/officeart/2005/8/layout/list1" loCatId="list" qsTypeId="urn:microsoft.com/office/officeart/2005/8/quickstyle/simple1#71" qsCatId="simple" csTypeId="urn:microsoft.com/office/officeart/2005/8/colors/accent1_2#71" csCatId="accent1" phldr="1"/>
      <dgm:spPr/>
      <dgm:t>
        <a:bodyPr/>
        <a:lstStyle/>
        <a:p>
          <a:endParaRPr lang="ru-RU"/>
        </a:p>
      </dgm:t>
    </dgm:pt>
    <dgm:pt modelId="{E280E0C4-591D-4F72-A07A-6CCAAABA5209}">
      <dgm:prSet phldrT="[Текст]" custT="1"/>
      <dgm:spPr/>
      <dgm:t>
        <a:bodyPr/>
        <a:lstStyle/>
        <a:p>
          <a:r>
            <a:rPr lang="ru-RU" sz="1600" b="1" i="1" u="sng" dirty="0" smtClean="0"/>
            <a:t>Слух о «спасении» Лжедмитрия </a:t>
          </a:r>
          <a:r>
            <a:rPr lang="ru-RU" sz="1600" i="1" dirty="0" smtClean="0"/>
            <a:t>(недовольство бояр и дворян приходом к власти Василия Шуйского, недовольство простого люда разрухой, экономическим кризисом и закрепощением)</a:t>
          </a:r>
          <a:endParaRPr lang="ru-RU" sz="1600" i="1" dirty="0"/>
        </a:p>
      </dgm:t>
    </dgm:pt>
    <dgm:pt modelId="{FD7B1572-C925-4A15-BC83-ABABFD4B21A2}" type="parTrans" cxnId="{6038C7C9-3824-4C3E-AF5F-B855C53D86A9}">
      <dgm:prSet/>
      <dgm:spPr/>
      <dgm:t>
        <a:bodyPr/>
        <a:lstStyle/>
        <a:p>
          <a:endParaRPr lang="ru-RU"/>
        </a:p>
      </dgm:t>
    </dgm:pt>
    <dgm:pt modelId="{D684951E-B08A-472F-9557-D4C50A9F343C}" type="sibTrans" cxnId="{6038C7C9-3824-4C3E-AF5F-B855C53D86A9}">
      <dgm:prSet/>
      <dgm:spPr/>
      <dgm:t>
        <a:bodyPr/>
        <a:lstStyle/>
        <a:p>
          <a:endParaRPr lang="ru-RU"/>
        </a:p>
      </dgm:t>
    </dgm:pt>
    <dgm:pt modelId="{3EF42CE5-02DA-412F-96F8-FAA1BB81345B}">
      <dgm:prSet phldrT="[Текст]" custT="1"/>
      <dgm:spPr/>
      <dgm:t>
        <a:bodyPr/>
        <a:lstStyle/>
        <a:p>
          <a:r>
            <a:rPr lang="ru-RU" sz="1600" i="1" dirty="0" smtClean="0"/>
            <a:t>Болотников получает титул «царского воеводы» Лжедмитрия и формирует войско в Путивле (опорой войска </a:t>
          </a:r>
          <a:r>
            <a:rPr lang="ru-RU" sz="1600" i="1" dirty="0" err="1" smtClean="0"/>
            <a:t>Болотникова</a:t>
          </a:r>
          <a:r>
            <a:rPr lang="ru-RU" sz="1600" i="1" dirty="0" smtClean="0"/>
            <a:t> были крестьяне, казаки и провинциальное дворянство)</a:t>
          </a:r>
          <a:endParaRPr lang="ru-RU" sz="1600" i="1" dirty="0"/>
        </a:p>
      </dgm:t>
    </dgm:pt>
    <dgm:pt modelId="{53135EF4-F14B-4686-A876-A156F9D8C650}" type="parTrans" cxnId="{F96E264E-36CB-4C2C-8B1A-9D91FAD9F38E}">
      <dgm:prSet/>
      <dgm:spPr/>
      <dgm:t>
        <a:bodyPr/>
        <a:lstStyle/>
        <a:p>
          <a:endParaRPr lang="ru-RU"/>
        </a:p>
      </dgm:t>
    </dgm:pt>
    <dgm:pt modelId="{F228FC90-9595-4DEF-A182-5319649E6DC4}" type="sibTrans" cxnId="{F96E264E-36CB-4C2C-8B1A-9D91FAD9F38E}">
      <dgm:prSet/>
      <dgm:spPr/>
      <dgm:t>
        <a:bodyPr/>
        <a:lstStyle/>
        <a:p>
          <a:endParaRPr lang="ru-RU"/>
        </a:p>
      </dgm:t>
    </dgm:pt>
    <dgm:pt modelId="{0F6C460E-00C1-4637-A55B-175D9652FD27}">
      <dgm:prSet phldrT="[Текст]" custT="1"/>
      <dgm:spPr/>
      <dgm:t>
        <a:bodyPr/>
        <a:lstStyle/>
        <a:p>
          <a:r>
            <a:rPr lang="ru-RU" sz="1600" b="1" i="1" u="sng" dirty="0" smtClean="0"/>
            <a:t>1606 г. Поход на Москву (разбивает лагерь в Коломенском</a:t>
          </a:r>
          <a:r>
            <a:rPr lang="ru-RU" sz="1600" i="1" dirty="0" smtClean="0"/>
            <a:t>). В лагерь </a:t>
          </a:r>
          <a:r>
            <a:rPr lang="ru-RU" sz="1600" i="1" dirty="0" err="1" smtClean="0"/>
            <a:t>Болотникова</a:t>
          </a:r>
          <a:r>
            <a:rPr lang="ru-RU" sz="1600" i="1" dirty="0" smtClean="0"/>
            <a:t> стекается народонаселение недовольное Василием Шуйским.</a:t>
          </a:r>
          <a:endParaRPr lang="ru-RU" sz="1600" i="1" dirty="0"/>
        </a:p>
      </dgm:t>
    </dgm:pt>
    <dgm:pt modelId="{B3EFFD55-5C83-4AEE-B05C-1FC4DF530A65}" type="parTrans" cxnId="{49F718D9-EA7C-479F-9520-2279AEA1FE60}">
      <dgm:prSet/>
      <dgm:spPr/>
      <dgm:t>
        <a:bodyPr/>
        <a:lstStyle/>
        <a:p>
          <a:endParaRPr lang="ru-RU"/>
        </a:p>
      </dgm:t>
    </dgm:pt>
    <dgm:pt modelId="{0C96583A-1316-48D7-8E76-B7A34173FF7D}" type="sibTrans" cxnId="{49F718D9-EA7C-479F-9520-2279AEA1FE60}">
      <dgm:prSet/>
      <dgm:spPr/>
      <dgm:t>
        <a:bodyPr/>
        <a:lstStyle/>
        <a:p>
          <a:endParaRPr lang="ru-RU"/>
        </a:p>
      </dgm:t>
    </dgm:pt>
    <dgm:pt modelId="{600F327B-1D14-4D8B-899B-FBEF03AFFF26}" type="pres">
      <dgm:prSet presAssocID="{1002FC6E-36C2-4BBE-B30D-A79225504A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B64FD-3003-4CFC-9B12-2E5F32488D20}" type="pres">
      <dgm:prSet presAssocID="{E280E0C4-591D-4F72-A07A-6CCAAABA5209}" presName="parentLin" presStyleCnt="0"/>
      <dgm:spPr/>
    </dgm:pt>
    <dgm:pt modelId="{85370049-4B8C-47FE-ADFD-D94B94115946}" type="pres">
      <dgm:prSet presAssocID="{E280E0C4-591D-4F72-A07A-6CCAAABA520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397C15E-A5CF-4A8D-9F34-F55A9B27C240}" type="pres">
      <dgm:prSet presAssocID="{E280E0C4-591D-4F72-A07A-6CCAAABA5209}" presName="parentText" presStyleLbl="node1" presStyleIdx="0" presStyleCnt="3" custLinFactNeighborX="14577" custLinFactNeighborY="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630BA-D536-48B7-8199-AFAA8A7340B1}" type="pres">
      <dgm:prSet presAssocID="{E280E0C4-591D-4F72-A07A-6CCAAABA5209}" presName="negativeSpace" presStyleCnt="0"/>
      <dgm:spPr/>
    </dgm:pt>
    <dgm:pt modelId="{DA191FCB-3D5E-4F3F-AEC5-FA838DF4F164}" type="pres">
      <dgm:prSet presAssocID="{E280E0C4-591D-4F72-A07A-6CCAAABA5209}" presName="childText" presStyleLbl="conFgAcc1" presStyleIdx="0" presStyleCnt="3">
        <dgm:presLayoutVars>
          <dgm:bulletEnabled val="1"/>
        </dgm:presLayoutVars>
      </dgm:prSet>
      <dgm:spPr/>
    </dgm:pt>
    <dgm:pt modelId="{89042B20-9542-40E1-94CF-17EDEC37A6C1}" type="pres">
      <dgm:prSet presAssocID="{D684951E-B08A-472F-9557-D4C50A9F343C}" presName="spaceBetweenRectangles" presStyleCnt="0"/>
      <dgm:spPr/>
    </dgm:pt>
    <dgm:pt modelId="{E9967187-E7C0-45A1-8EED-DF45AEF5CD97}" type="pres">
      <dgm:prSet presAssocID="{3EF42CE5-02DA-412F-96F8-FAA1BB81345B}" presName="parentLin" presStyleCnt="0"/>
      <dgm:spPr/>
    </dgm:pt>
    <dgm:pt modelId="{7E4847AC-6731-4098-A1B0-C736ECBEFD0A}" type="pres">
      <dgm:prSet presAssocID="{3EF42CE5-02DA-412F-96F8-FAA1BB81345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305A0B-8251-4990-BE4E-9E071BB6BA27}" type="pres">
      <dgm:prSet presAssocID="{3EF42CE5-02DA-412F-96F8-FAA1BB81345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2912A-A519-46E0-A5E0-19D5EFE456F9}" type="pres">
      <dgm:prSet presAssocID="{3EF42CE5-02DA-412F-96F8-FAA1BB81345B}" presName="negativeSpace" presStyleCnt="0"/>
      <dgm:spPr/>
    </dgm:pt>
    <dgm:pt modelId="{28BE43D7-4D77-4A25-944E-30EFAFA073D2}" type="pres">
      <dgm:prSet presAssocID="{3EF42CE5-02DA-412F-96F8-FAA1BB81345B}" presName="childText" presStyleLbl="conFgAcc1" presStyleIdx="1" presStyleCnt="3">
        <dgm:presLayoutVars>
          <dgm:bulletEnabled val="1"/>
        </dgm:presLayoutVars>
      </dgm:prSet>
      <dgm:spPr/>
    </dgm:pt>
    <dgm:pt modelId="{471F6A44-614A-44E6-97C4-2BD738F4BC59}" type="pres">
      <dgm:prSet presAssocID="{F228FC90-9595-4DEF-A182-5319649E6DC4}" presName="spaceBetweenRectangles" presStyleCnt="0"/>
      <dgm:spPr/>
    </dgm:pt>
    <dgm:pt modelId="{EAF2988C-CA77-4599-AE1D-A3FED6652E01}" type="pres">
      <dgm:prSet presAssocID="{0F6C460E-00C1-4637-A55B-175D9652FD27}" presName="parentLin" presStyleCnt="0"/>
      <dgm:spPr/>
    </dgm:pt>
    <dgm:pt modelId="{128E5D97-623D-4404-BF5B-AFD9ECAB7081}" type="pres">
      <dgm:prSet presAssocID="{0F6C460E-00C1-4637-A55B-175D9652FD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F047851-AC90-4799-B2DD-85EC74DEE464}" type="pres">
      <dgm:prSet presAssocID="{0F6C460E-00C1-4637-A55B-175D9652FD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DD5EC-B5BD-4EAF-AF91-7FC6E6358471}" type="pres">
      <dgm:prSet presAssocID="{0F6C460E-00C1-4637-A55B-175D9652FD27}" presName="negativeSpace" presStyleCnt="0"/>
      <dgm:spPr/>
    </dgm:pt>
    <dgm:pt modelId="{4E903C40-FCB7-4B65-A5DE-DE96232F7324}" type="pres">
      <dgm:prSet presAssocID="{0F6C460E-00C1-4637-A55B-175D9652FD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F718D9-EA7C-479F-9520-2279AEA1FE60}" srcId="{1002FC6E-36C2-4BBE-B30D-A79225504A61}" destId="{0F6C460E-00C1-4637-A55B-175D9652FD27}" srcOrd="2" destOrd="0" parTransId="{B3EFFD55-5C83-4AEE-B05C-1FC4DF530A65}" sibTransId="{0C96583A-1316-48D7-8E76-B7A34173FF7D}"/>
    <dgm:cxn modelId="{EE607472-28FE-4602-B79C-3CA8F7249914}" type="presOf" srcId="{0F6C460E-00C1-4637-A55B-175D9652FD27}" destId="{128E5D97-623D-4404-BF5B-AFD9ECAB7081}" srcOrd="0" destOrd="0" presId="urn:microsoft.com/office/officeart/2005/8/layout/list1"/>
    <dgm:cxn modelId="{A19B4911-6C05-4C1B-80FD-AAD638B18DE9}" type="presOf" srcId="{E280E0C4-591D-4F72-A07A-6CCAAABA5209}" destId="{85370049-4B8C-47FE-ADFD-D94B94115946}" srcOrd="0" destOrd="0" presId="urn:microsoft.com/office/officeart/2005/8/layout/list1"/>
    <dgm:cxn modelId="{D31AE87A-58F1-48BD-9575-9BBBE1E418CD}" type="presOf" srcId="{1002FC6E-36C2-4BBE-B30D-A79225504A61}" destId="{600F327B-1D14-4D8B-899B-FBEF03AFFF26}" srcOrd="0" destOrd="0" presId="urn:microsoft.com/office/officeart/2005/8/layout/list1"/>
    <dgm:cxn modelId="{0A2222B3-7F90-4719-A87E-9E8276B40505}" type="presOf" srcId="{3EF42CE5-02DA-412F-96F8-FAA1BB81345B}" destId="{98305A0B-8251-4990-BE4E-9E071BB6BA27}" srcOrd="1" destOrd="0" presId="urn:microsoft.com/office/officeart/2005/8/layout/list1"/>
    <dgm:cxn modelId="{6038C7C9-3824-4C3E-AF5F-B855C53D86A9}" srcId="{1002FC6E-36C2-4BBE-B30D-A79225504A61}" destId="{E280E0C4-591D-4F72-A07A-6CCAAABA5209}" srcOrd="0" destOrd="0" parTransId="{FD7B1572-C925-4A15-BC83-ABABFD4B21A2}" sibTransId="{D684951E-B08A-472F-9557-D4C50A9F343C}"/>
    <dgm:cxn modelId="{F96E264E-36CB-4C2C-8B1A-9D91FAD9F38E}" srcId="{1002FC6E-36C2-4BBE-B30D-A79225504A61}" destId="{3EF42CE5-02DA-412F-96F8-FAA1BB81345B}" srcOrd="1" destOrd="0" parTransId="{53135EF4-F14B-4686-A876-A156F9D8C650}" sibTransId="{F228FC90-9595-4DEF-A182-5319649E6DC4}"/>
    <dgm:cxn modelId="{4FB2F73B-3E5E-4C02-882D-07394A51887E}" type="presOf" srcId="{0F6C460E-00C1-4637-A55B-175D9652FD27}" destId="{EF047851-AC90-4799-B2DD-85EC74DEE464}" srcOrd="1" destOrd="0" presId="urn:microsoft.com/office/officeart/2005/8/layout/list1"/>
    <dgm:cxn modelId="{938DE5E9-C6C3-4C02-9167-D835D6CCA6F3}" type="presOf" srcId="{3EF42CE5-02DA-412F-96F8-FAA1BB81345B}" destId="{7E4847AC-6731-4098-A1B0-C736ECBEFD0A}" srcOrd="0" destOrd="0" presId="urn:microsoft.com/office/officeart/2005/8/layout/list1"/>
    <dgm:cxn modelId="{9023036D-CB72-490A-9453-2B9773DDD7F7}" type="presOf" srcId="{E280E0C4-591D-4F72-A07A-6CCAAABA5209}" destId="{8397C15E-A5CF-4A8D-9F34-F55A9B27C240}" srcOrd="1" destOrd="0" presId="urn:microsoft.com/office/officeart/2005/8/layout/list1"/>
    <dgm:cxn modelId="{21222054-FA1A-4FF9-AFDF-BBF2049E6F4F}" type="presParOf" srcId="{600F327B-1D14-4D8B-899B-FBEF03AFFF26}" destId="{FD5B64FD-3003-4CFC-9B12-2E5F32488D20}" srcOrd="0" destOrd="0" presId="urn:microsoft.com/office/officeart/2005/8/layout/list1"/>
    <dgm:cxn modelId="{C287D009-2296-4E21-A5BA-39B5A9D17A57}" type="presParOf" srcId="{FD5B64FD-3003-4CFC-9B12-2E5F32488D20}" destId="{85370049-4B8C-47FE-ADFD-D94B94115946}" srcOrd="0" destOrd="0" presId="urn:microsoft.com/office/officeart/2005/8/layout/list1"/>
    <dgm:cxn modelId="{4B0EECE8-C3D3-489A-BE50-8CF260A4580D}" type="presParOf" srcId="{FD5B64FD-3003-4CFC-9B12-2E5F32488D20}" destId="{8397C15E-A5CF-4A8D-9F34-F55A9B27C240}" srcOrd="1" destOrd="0" presId="urn:microsoft.com/office/officeart/2005/8/layout/list1"/>
    <dgm:cxn modelId="{E3BE883E-E487-49B4-A62D-AE4C869327DF}" type="presParOf" srcId="{600F327B-1D14-4D8B-899B-FBEF03AFFF26}" destId="{4E8630BA-D536-48B7-8199-AFAA8A7340B1}" srcOrd="1" destOrd="0" presId="urn:microsoft.com/office/officeart/2005/8/layout/list1"/>
    <dgm:cxn modelId="{5036ED95-2E5E-40EE-B61A-03E3D1189DD9}" type="presParOf" srcId="{600F327B-1D14-4D8B-899B-FBEF03AFFF26}" destId="{DA191FCB-3D5E-4F3F-AEC5-FA838DF4F164}" srcOrd="2" destOrd="0" presId="urn:microsoft.com/office/officeart/2005/8/layout/list1"/>
    <dgm:cxn modelId="{C4782BAD-EC22-4E3E-A641-52ECFB74ACEC}" type="presParOf" srcId="{600F327B-1D14-4D8B-899B-FBEF03AFFF26}" destId="{89042B20-9542-40E1-94CF-17EDEC37A6C1}" srcOrd="3" destOrd="0" presId="urn:microsoft.com/office/officeart/2005/8/layout/list1"/>
    <dgm:cxn modelId="{A790FAE3-E2CD-492A-9882-DC230143C890}" type="presParOf" srcId="{600F327B-1D14-4D8B-899B-FBEF03AFFF26}" destId="{E9967187-E7C0-45A1-8EED-DF45AEF5CD97}" srcOrd="4" destOrd="0" presId="urn:microsoft.com/office/officeart/2005/8/layout/list1"/>
    <dgm:cxn modelId="{4A0794A3-0CCD-4F30-9F74-F7CFAE78609E}" type="presParOf" srcId="{E9967187-E7C0-45A1-8EED-DF45AEF5CD97}" destId="{7E4847AC-6731-4098-A1B0-C736ECBEFD0A}" srcOrd="0" destOrd="0" presId="urn:microsoft.com/office/officeart/2005/8/layout/list1"/>
    <dgm:cxn modelId="{3FCCF768-C8F1-4CEC-A2C6-92F17A80F4B5}" type="presParOf" srcId="{E9967187-E7C0-45A1-8EED-DF45AEF5CD97}" destId="{98305A0B-8251-4990-BE4E-9E071BB6BA27}" srcOrd="1" destOrd="0" presId="urn:microsoft.com/office/officeart/2005/8/layout/list1"/>
    <dgm:cxn modelId="{D143BFA0-E316-445C-AC0A-8DAC5895ABE5}" type="presParOf" srcId="{600F327B-1D14-4D8B-899B-FBEF03AFFF26}" destId="{3682912A-A519-46E0-A5E0-19D5EFE456F9}" srcOrd="5" destOrd="0" presId="urn:microsoft.com/office/officeart/2005/8/layout/list1"/>
    <dgm:cxn modelId="{E48A5A17-145D-41D6-82C5-5BF9A1C51F26}" type="presParOf" srcId="{600F327B-1D14-4D8B-899B-FBEF03AFFF26}" destId="{28BE43D7-4D77-4A25-944E-30EFAFA073D2}" srcOrd="6" destOrd="0" presId="urn:microsoft.com/office/officeart/2005/8/layout/list1"/>
    <dgm:cxn modelId="{20C336FE-39AE-4DD1-96EA-4909226FBBA4}" type="presParOf" srcId="{600F327B-1D14-4D8B-899B-FBEF03AFFF26}" destId="{471F6A44-614A-44E6-97C4-2BD738F4BC59}" srcOrd="7" destOrd="0" presId="urn:microsoft.com/office/officeart/2005/8/layout/list1"/>
    <dgm:cxn modelId="{B40AB6CE-7ACC-4607-8998-77B91AF0CDF6}" type="presParOf" srcId="{600F327B-1D14-4D8B-899B-FBEF03AFFF26}" destId="{EAF2988C-CA77-4599-AE1D-A3FED6652E01}" srcOrd="8" destOrd="0" presId="urn:microsoft.com/office/officeart/2005/8/layout/list1"/>
    <dgm:cxn modelId="{DEF8E2E7-6992-4614-8D4F-12AB86055EDA}" type="presParOf" srcId="{EAF2988C-CA77-4599-AE1D-A3FED6652E01}" destId="{128E5D97-623D-4404-BF5B-AFD9ECAB7081}" srcOrd="0" destOrd="0" presId="urn:microsoft.com/office/officeart/2005/8/layout/list1"/>
    <dgm:cxn modelId="{45D6BFE9-4784-4DEE-BB59-B10B1BF71212}" type="presParOf" srcId="{EAF2988C-CA77-4599-AE1D-A3FED6652E01}" destId="{EF047851-AC90-4799-B2DD-85EC74DEE464}" srcOrd="1" destOrd="0" presId="urn:microsoft.com/office/officeart/2005/8/layout/list1"/>
    <dgm:cxn modelId="{0E0E6E51-EE55-40BC-8036-783A0DA0170E}" type="presParOf" srcId="{600F327B-1D14-4D8B-899B-FBEF03AFFF26}" destId="{C6FDD5EC-B5BD-4EAF-AF91-7FC6E6358471}" srcOrd="9" destOrd="0" presId="urn:microsoft.com/office/officeart/2005/8/layout/list1"/>
    <dgm:cxn modelId="{A0F2A172-420C-4D3D-BE53-DE01FF775196}" type="presParOf" srcId="{600F327B-1D14-4D8B-899B-FBEF03AFFF26}" destId="{4E903C40-FCB7-4B65-A5DE-DE96232F7324}" srcOrd="10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BFC2F6-29C8-4B64-B4B9-456A11C1069D}" type="doc">
      <dgm:prSet loTypeId="urn:microsoft.com/office/officeart/2005/8/layout/list1" loCatId="list" qsTypeId="urn:microsoft.com/office/officeart/2005/8/quickstyle/simple1#27" qsCatId="simple" csTypeId="urn:microsoft.com/office/officeart/2005/8/colors/accent1_2#27" csCatId="accent1" phldr="1"/>
      <dgm:spPr/>
      <dgm:t>
        <a:bodyPr/>
        <a:lstStyle/>
        <a:p>
          <a:endParaRPr lang="ru-RU"/>
        </a:p>
      </dgm:t>
    </dgm:pt>
    <dgm:pt modelId="{D1FD1B3F-8986-47AA-AB67-C82C47406AD8}">
      <dgm:prSet phldrT="[Текст]" custT="1"/>
      <dgm:spPr/>
      <dgm:t>
        <a:bodyPr/>
        <a:lstStyle/>
        <a:p>
          <a:r>
            <a:rPr lang="ru-RU" sz="1600" i="1" dirty="0" smtClean="0"/>
            <a:t>В Средние века господствовало цеховое производство (цех-объединение мастеров одной специальности)</a:t>
          </a:r>
          <a:endParaRPr lang="ru-RU" sz="1600" i="1" dirty="0"/>
        </a:p>
      </dgm:t>
    </dgm:pt>
    <dgm:pt modelId="{D9C4C121-FAC4-4B05-B9C3-2FFBFC2BF924}" type="parTrans" cxnId="{300C8D47-75DF-4B14-B669-BAFCFB3BCD59}">
      <dgm:prSet/>
      <dgm:spPr/>
      <dgm:t>
        <a:bodyPr/>
        <a:lstStyle/>
        <a:p>
          <a:endParaRPr lang="ru-RU"/>
        </a:p>
      </dgm:t>
    </dgm:pt>
    <dgm:pt modelId="{91C8774F-2F96-43D9-9B9C-54564715CB5F}" type="sibTrans" cxnId="{300C8D47-75DF-4B14-B669-BAFCFB3BCD59}">
      <dgm:prSet/>
      <dgm:spPr/>
      <dgm:t>
        <a:bodyPr/>
        <a:lstStyle/>
        <a:p>
          <a:endParaRPr lang="ru-RU"/>
        </a:p>
      </dgm:t>
    </dgm:pt>
    <dgm:pt modelId="{2ED8B945-466B-42C1-A8D4-6A3E745E645F}">
      <dgm:prSet phldrT="[Текст]" custT="1"/>
      <dgm:spPr/>
      <dgm:t>
        <a:bodyPr/>
        <a:lstStyle/>
        <a:p>
          <a:r>
            <a:rPr lang="ru-RU" sz="1600" i="1" dirty="0" smtClean="0"/>
            <a:t>Развитие торговли, технический прогресс способствовали появлению предприятий нового типа- </a:t>
          </a:r>
          <a:r>
            <a:rPr lang="ru-RU" sz="1600" b="1" i="1" u="sng" dirty="0" smtClean="0"/>
            <a:t>мануфактур.</a:t>
          </a:r>
          <a:endParaRPr lang="ru-RU" sz="1600" b="1" i="1" u="sng" dirty="0"/>
        </a:p>
      </dgm:t>
    </dgm:pt>
    <dgm:pt modelId="{337F4EE5-E9C7-4875-BA81-A91CED24938C}" type="parTrans" cxnId="{BFABCA41-93B8-4BAC-BA90-DA03F60CD039}">
      <dgm:prSet/>
      <dgm:spPr/>
      <dgm:t>
        <a:bodyPr/>
        <a:lstStyle/>
        <a:p>
          <a:endParaRPr lang="ru-RU"/>
        </a:p>
      </dgm:t>
    </dgm:pt>
    <dgm:pt modelId="{B56336DA-5EE8-4552-9DF9-4320B4493C3F}" type="sibTrans" cxnId="{BFABCA41-93B8-4BAC-BA90-DA03F60CD039}">
      <dgm:prSet/>
      <dgm:spPr/>
      <dgm:t>
        <a:bodyPr/>
        <a:lstStyle/>
        <a:p>
          <a:endParaRPr lang="ru-RU"/>
        </a:p>
      </dgm:t>
    </dgm:pt>
    <dgm:pt modelId="{7567578B-1BF2-44C4-89D6-5D20EDEB7B91}">
      <dgm:prSet phldrT="[Текст]" custT="1"/>
      <dgm:spPr/>
      <dgm:t>
        <a:bodyPr/>
        <a:lstStyle/>
        <a:p>
          <a:r>
            <a:rPr lang="ru-RU" sz="1600" b="1" i="1" u="sng" dirty="0" smtClean="0"/>
            <a:t>Мануфактура-</a:t>
          </a:r>
          <a:r>
            <a:rPr lang="ru-RU" sz="1600" i="1" dirty="0" smtClean="0"/>
            <a:t> большое предприятие, где в основном применялся ручной труд наемных рабочих и широко использовалось разделение труда. </a:t>
          </a:r>
          <a:endParaRPr lang="ru-RU" sz="1600" i="1" dirty="0"/>
        </a:p>
      </dgm:t>
    </dgm:pt>
    <dgm:pt modelId="{54CF65D3-A069-4589-9095-6110D0BE68DE}" type="parTrans" cxnId="{14B90F5C-7935-45F2-9B91-444AF80C0F63}">
      <dgm:prSet/>
      <dgm:spPr/>
      <dgm:t>
        <a:bodyPr/>
        <a:lstStyle/>
        <a:p>
          <a:endParaRPr lang="ru-RU"/>
        </a:p>
      </dgm:t>
    </dgm:pt>
    <dgm:pt modelId="{255F7125-AC2D-47EB-99CC-4A986FBE745F}" type="sibTrans" cxnId="{14B90F5C-7935-45F2-9B91-444AF80C0F63}">
      <dgm:prSet/>
      <dgm:spPr/>
      <dgm:t>
        <a:bodyPr/>
        <a:lstStyle/>
        <a:p>
          <a:endParaRPr lang="ru-RU"/>
        </a:p>
      </dgm:t>
    </dgm:pt>
    <dgm:pt modelId="{EB1248B7-C8C3-41B5-9DB6-4D0C8D98B5FF}" type="pres">
      <dgm:prSet presAssocID="{ACBFC2F6-29C8-4B64-B4B9-456A11C10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30ABD-429F-4BDA-BD65-34B6AD40F3BD}" type="pres">
      <dgm:prSet presAssocID="{D1FD1B3F-8986-47AA-AB67-C82C47406AD8}" presName="parentLin" presStyleCnt="0"/>
      <dgm:spPr/>
    </dgm:pt>
    <dgm:pt modelId="{FCDDC5DF-4C91-44A9-8A8F-410A17E0D9B2}" type="pres">
      <dgm:prSet presAssocID="{D1FD1B3F-8986-47AA-AB67-C82C47406A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B17B622-7360-4123-A7BC-75033027309C}" type="pres">
      <dgm:prSet presAssocID="{D1FD1B3F-8986-47AA-AB67-C82C47406A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27308-5434-4716-8226-665354DB5C03}" type="pres">
      <dgm:prSet presAssocID="{D1FD1B3F-8986-47AA-AB67-C82C47406AD8}" presName="negativeSpace" presStyleCnt="0"/>
      <dgm:spPr/>
    </dgm:pt>
    <dgm:pt modelId="{91C28F19-0FBE-4C9A-9BBD-6F28B9737000}" type="pres">
      <dgm:prSet presAssocID="{D1FD1B3F-8986-47AA-AB67-C82C47406AD8}" presName="childText" presStyleLbl="conFgAcc1" presStyleIdx="0" presStyleCnt="3">
        <dgm:presLayoutVars>
          <dgm:bulletEnabled val="1"/>
        </dgm:presLayoutVars>
      </dgm:prSet>
      <dgm:spPr/>
    </dgm:pt>
    <dgm:pt modelId="{0672A330-C992-4198-B7ED-4EFEA40C0076}" type="pres">
      <dgm:prSet presAssocID="{91C8774F-2F96-43D9-9B9C-54564715CB5F}" presName="spaceBetweenRectangles" presStyleCnt="0"/>
      <dgm:spPr/>
    </dgm:pt>
    <dgm:pt modelId="{20391CC3-55E7-4D6B-BDE9-5680F9D5CCBD}" type="pres">
      <dgm:prSet presAssocID="{2ED8B945-466B-42C1-A8D4-6A3E745E645F}" presName="parentLin" presStyleCnt="0"/>
      <dgm:spPr/>
    </dgm:pt>
    <dgm:pt modelId="{92095B92-7961-4271-89C8-2F13B3A639C4}" type="pres">
      <dgm:prSet presAssocID="{2ED8B945-466B-42C1-A8D4-6A3E745E64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E2FC124-9935-4AD2-A476-B8D07FFED16E}" type="pres">
      <dgm:prSet presAssocID="{2ED8B945-466B-42C1-A8D4-6A3E745E645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FE4EE-5FB1-4D08-85D9-218FCA097F37}" type="pres">
      <dgm:prSet presAssocID="{2ED8B945-466B-42C1-A8D4-6A3E745E645F}" presName="negativeSpace" presStyleCnt="0"/>
      <dgm:spPr/>
    </dgm:pt>
    <dgm:pt modelId="{94392554-E89F-4ED3-8EA0-05E676DC0E99}" type="pres">
      <dgm:prSet presAssocID="{2ED8B945-466B-42C1-A8D4-6A3E745E645F}" presName="childText" presStyleLbl="conFgAcc1" presStyleIdx="1" presStyleCnt="3">
        <dgm:presLayoutVars>
          <dgm:bulletEnabled val="1"/>
        </dgm:presLayoutVars>
      </dgm:prSet>
      <dgm:spPr/>
    </dgm:pt>
    <dgm:pt modelId="{57FA40C1-8432-42F7-9C46-98204946077D}" type="pres">
      <dgm:prSet presAssocID="{B56336DA-5EE8-4552-9DF9-4320B4493C3F}" presName="spaceBetweenRectangles" presStyleCnt="0"/>
      <dgm:spPr/>
    </dgm:pt>
    <dgm:pt modelId="{7E8A1448-15CD-417F-BA7A-5DF595DD6FE7}" type="pres">
      <dgm:prSet presAssocID="{7567578B-1BF2-44C4-89D6-5D20EDEB7B91}" presName="parentLin" presStyleCnt="0"/>
      <dgm:spPr/>
    </dgm:pt>
    <dgm:pt modelId="{18A47194-ACBF-4182-BF21-A6924B1C00BB}" type="pres">
      <dgm:prSet presAssocID="{7567578B-1BF2-44C4-89D6-5D20EDEB7B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6337ED8-D14E-4E48-AF78-D3009870B213}" type="pres">
      <dgm:prSet presAssocID="{7567578B-1BF2-44C4-89D6-5D20EDEB7B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70900-A7AA-4593-829F-ECD39665F9AA}" type="pres">
      <dgm:prSet presAssocID="{7567578B-1BF2-44C4-89D6-5D20EDEB7B91}" presName="negativeSpace" presStyleCnt="0"/>
      <dgm:spPr/>
    </dgm:pt>
    <dgm:pt modelId="{C1D1717D-6444-4632-9249-2A35D4BE7C10}" type="pres">
      <dgm:prSet presAssocID="{7567578B-1BF2-44C4-89D6-5D20EDEB7B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37740B1-CB3C-4832-BE53-A16DA3F5D0A7}" type="presOf" srcId="{D1FD1B3F-8986-47AA-AB67-C82C47406AD8}" destId="{FCDDC5DF-4C91-44A9-8A8F-410A17E0D9B2}" srcOrd="0" destOrd="0" presId="urn:microsoft.com/office/officeart/2005/8/layout/list1"/>
    <dgm:cxn modelId="{300C8D47-75DF-4B14-B669-BAFCFB3BCD59}" srcId="{ACBFC2F6-29C8-4B64-B4B9-456A11C1069D}" destId="{D1FD1B3F-8986-47AA-AB67-C82C47406AD8}" srcOrd="0" destOrd="0" parTransId="{D9C4C121-FAC4-4B05-B9C3-2FFBFC2BF924}" sibTransId="{91C8774F-2F96-43D9-9B9C-54564715CB5F}"/>
    <dgm:cxn modelId="{25FA6205-5B30-48FE-AFA5-94E484DAF450}" type="presOf" srcId="{D1FD1B3F-8986-47AA-AB67-C82C47406AD8}" destId="{1B17B622-7360-4123-A7BC-75033027309C}" srcOrd="1" destOrd="0" presId="urn:microsoft.com/office/officeart/2005/8/layout/list1"/>
    <dgm:cxn modelId="{0FDCCAE3-5C19-4FD3-97C4-CC49308DBAFC}" type="presOf" srcId="{ACBFC2F6-29C8-4B64-B4B9-456A11C1069D}" destId="{EB1248B7-C8C3-41B5-9DB6-4D0C8D98B5FF}" srcOrd="0" destOrd="0" presId="urn:microsoft.com/office/officeart/2005/8/layout/list1"/>
    <dgm:cxn modelId="{A593158A-4D2D-4B2D-B5E2-08F574B2061C}" type="presOf" srcId="{2ED8B945-466B-42C1-A8D4-6A3E745E645F}" destId="{8E2FC124-9935-4AD2-A476-B8D07FFED16E}" srcOrd="1" destOrd="0" presId="urn:microsoft.com/office/officeart/2005/8/layout/list1"/>
    <dgm:cxn modelId="{BFABCA41-93B8-4BAC-BA90-DA03F60CD039}" srcId="{ACBFC2F6-29C8-4B64-B4B9-456A11C1069D}" destId="{2ED8B945-466B-42C1-A8D4-6A3E745E645F}" srcOrd="1" destOrd="0" parTransId="{337F4EE5-E9C7-4875-BA81-A91CED24938C}" sibTransId="{B56336DA-5EE8-4552-9DF9-4320B4493C3F}"/>
    <dgm:cxn modelId="{3EC1CC2C-A148-43C9-BD21-12FAEC702D00}" type="presOf" srcId="{2ED8B945-466B-42C1-A8D4-6A3E745E645F}" destId="{92095B92-7961-4271-89C8-2F13B3A639C4}" srcOrd="0" destOrd="0" presId="urn:microsoft.com/office/officeart/2005/8/layout/list1"/>
    <dgm:cxn modelId="{395C4537-AAE8-43D1-959F-C273C5EAA83E}" type="presOf" srcId="{7567578B-1BF2-44C4-89D6-5D20EDEB7B91}" destId="{18A47194-ACBF-4182-BF21-A6924B1C00BB}" srcOrd="0" destOrd="0" presId="urn:microsoft.com/office/officeart/2005/8/layout/list1"/>
    <dgm:cxn modelId="{CA2C163A-5407-4658-8870-DA228417DB96}" type="presOf" srcId="{7567578B-1BF2-44C4-89D6-5D20EDEB7B91}" destId="{16337ED8-D14E-4E48-AF78-D3009870B213}" srcOrd="1" destOrd="0" presId="urn:microsoft.com/office/officeart/2005/8/layout/list1"/>
    <dgm:cxn modelId="{14B90F5C-7935-45F2-9B91-444AF80C0F63}" srcId="{ACBFC2F6-29C8-4B64-B4B9-456A11C1069D}" destId="{7567578B-1BF2-44C4-89D6-5D20EDEB7B91}" srcOrd="2" destOrd="0" parTransId="{54CF65D3-A069-4589-9095-6110D0BE68DE}" sibTransId="{255F7125-AC2D-47EB-99CC-4A986FBE745F}"/>
    <dgm:cxn modelId="{9B412BBD-2BE8-455F-8AA7-3C878F83201C}" type="presParOf" srcId="{EB1248B7-C8C3-41B5-9DB6-4D0C8D98B5FF}" destId="{F1830ABD-429F-4BDA-BD65-34B6AD40F3BD}" srcOrd="0" destOrd="0" presId="urn:microsoft.com/office/officeart/2005/8/layout/list1"/>
    <dgm:cxn modelId="{0EA417D5-2424-4745-8348-31177FCBCCA0}" type="presParOf" srcId="{F1830ABD-429F-4BDA-BD65-34B6AD40F3BD}" destId="{FCDDC5DF-4C91-44A9-8A8F-410A17E0D9B2}" srcOrd="0" destOrd="0" presId="urn:microsoft.com/office/officeart/2005/8/layout/list1"/>
    <dgm:cxn modelId="{77C26558-B1E3-4C1C-B4A9-919543F82008}" type="presParOf" srcId="{F1830ABD-429F-4BDA-BD65-34B6AD40F3BD}" destId="{1B17B622-7360-4123-A7BC-75033027309C}" srcOrd="1" destOrd="0" presId="urn:microsoft.com/office/officeart/2005/8/layout/list1"/>
    <dgm:cxn modelId="{8E04CC3E-82B0-4D37-BC67-EBAB85F87CE6}" type="presParOf" srcId="{EB1248B7-C8C3-41B5-9DB6-4D0C8D98B5FF}" destId="{23827308-5434-4716-8226-665354DB5C03}" srcOrd="1" destOrd="0" presId="urn:microsoft.com/office/officeart/2005/8/layout/list1"/>
    <dgm:cxn modelId="{32290BC1-51EF-4E7C-A85A-F2CAEB12C118}" type="presParOf" srcId="{EB1248B7-C8C3-41B5-9DB6-4D0C8D98B5FF}" destId="{91C28F19-0FBE-4C9A-9BBD-6F28B9737000}" srcOrd="2" destOrd="0" presId="urn:microsoft.com/office/officeart/2005/8/layout/list1"/>
    <dgm:cxn modelId="{0F92B7F9-72DA-405B-85CF-C91D56B94B97}" type="presParOf" srcId="{EB1248B7-C8C3-41B5-9DB6-4D0C8D98B5FF}" destId="{0672A330-C992-4198-B7ED-4EFEA40C0076}" srcOrd="3" destOrd="0" presId="urn:microsoft.com/office/officeart/2005/8/layout/list1"/>
    <dgm:cxn modelId="{5586F5A8-AAB6-43A6-AE36-0FD8933C93C4}" type="presParOf" srcId="{EB1248B7-C8C3-41B5-9DB6-4D0C8D98B5FF}" destId="{20391CC3-55E7-4D6B-BDE9-5680F9D5CCBD}" srcOrd="4" destOrd="0" presId="urn:microsoft.com/office/officeart/2005/8/layout/list1"/>
    <dgm:cxn modelId="{1CD7F7E3-67FD-495B-959F-AB12717D7C1C}" type="presParOf" srcId="{20391CC3-55E7-4D6B-BDE9-5680F9D5CCBD}" destId="{92095B92-7961-4271-89C8-2F13B3A639C4}" srcOrd="0" destOrd="0" presId="urn:microsoft.com/office/officeart/2005/8/layout/list1"/>
    <dgm:cxn modelId="{2518928E-ED02-4882-8B31-1DEDD526CBDD}" type="presParOf" srcId="{20391CC3-55E7-4D6B-BDE9-5680F9D5CCBD}" destId="{8E2FC124-9935-4AD2-A476-B8D07FFED16E}" srcOrd="1" destOrd="0" presId="urn:microsoft.com/office/officeart/2005/8/layout/list1"/>
    <dgm:cxn modelId="{C7F64A33-0F6E-455B-9F1A-FE575483A6F9}" type="presParOf" srcId="{EB1248B7-C8C3-41B5-9DB6-4D0C8D98B5FF}" destId="{417FE4EE-5FB1-4D08-85D9-218FCA097F37}" srcOrd="5" destOrd="0" presId="urn:microsoft.com/office/officeart/2005/8/layout/list1"/>
    <dgm:cxn modelId="{B2DE9FEF-EB05-4536-8F65-555B216339E3}" type="presParOf" srcId="{EB1248B7-C8C3-41B5-9DB6-4D0C8D98B5FF}" destId="{94392554-E89F-4ED3-8EA0-05E676DC0E99}" srcOrd="6" destOrd="0" presId="urn:microsoft.com/office/officeart/2005/8/layout/list1"/>
    <dgm:cxn modelId="{4697741F-A98B-4BD3-8720-12A0FEA27D29}" type="presParOf" srcId="{EB1248B7-C8C3-41B5-9DB6-4D0C8D98B5FF}" destId="{57FA40C1-8432-42F7-9C46-98204946077D}" srcOrd="7" destOrd="0" presId="urn:microsoft.com/office/officeart/2005/8/layout/list1"/>
    <dgm:cxn modelId="{64C16A57-F33B-4422-AA34-5AC26D8B9A31}" type="presParOf" srcId="{EB1248B7-C8C3-41B5-9DB6-4D0C8D98B5FF}" destId="{7E8A1448-15CD-417F-BA7A-5DF595DD6FE7}" srcOrd="8" destOrd="0" presId="urn:microsoft.com/office/officeart/2005/8/layout/list1"/>
    <dgm:cxn modelId="{E98C7E7A-9621-4A0A-B2E4-6CD52B03C703}" type="presParOf" srcId="{7E8A1448-15CD-417F-BA7A-5DF595DD6FE7}" destId="{18A47194-ACBF-4182-BF21-A6924B1C00BB}" srcOrd="0" destOrd="0" presId="urn:microsoft.com/office/officeart/2005/8/layout/list1"/>
    <dgm:cxn modelId="{53114EAD-8C86-4F35-B59D-01D2633327A1}" type="presParOf" srcId="{7E8A1448-15CD-417F-BA7A-5DF595DD6FE7}" destId="{16337ED8-D14E-4E48-AF78-D3009870B213}" srcOrd="1" destOrd="0" presId="urn:microsoft.com/office/officeart/2005/8/layout/list1"/>
    <dgm:cxn modelId="{DED0693C-6785-4D48-9B06-3259051A9F9A}" type="presParOf" srcId="{EB1248B7-C8C3-41B5-9DB6-4D0C8D98B5FF}" destId="{FB870900-A7AA-4593-829F-ECD39665F9AA}" srcOrd="9" destOrd="0" presId="urn:microsoft.com/office/officeart/2005/8/layout/list1"/>
    <dgm:cxn modelId="{2C437C83-C7A3-4443-8815-BC42772A7EEB}" type="presParOf" srcId="{EB1248B7-C8C3-41B5-9DB6-4D0C8D98B5FF}" destId="{C1D1717D-6444-4632-9249-2A35D4BE7C10}" srcOrd="10" destOrd="0" presId="urn:microsoft.com/office/officeart/2005/8/layout/list1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AA52C04-80E3-45A9-8A5A-FBBCAC3AEA89}" type="doc">
      <dgm:prSet loTypeId="urn:microsoft.com/office/officeart/2005/8/layout/list1" loCatId="list" qsTypeId="urn:microsoft.com/office/officeart/2005/8/quickstyle/simple1#72" qsCatId="simple" csTypeId="urn:microsoft.com/office/officeart/2005/8/colors/accent1_2#72" csCatId="accent1" phldr="1"/>
      <dgm:spPr/>
      <dgm:t>
        <a:bodyPr/>
        <a:lstStyle/>
        <a:p>
          <a:endParaRPr lang="ru-RU"/>
        </a:p>
      </dgm:t>
    </dgm:pt>
    <dgm:pt modelId="{88E70702-342D-40DA-A31E-22B162157786}">
      <dgm:prSet phldrT="[Текст]" custT="1"/>
      <dgm:spPr/>
      <dgm:t>
        <a:bodyPr/>
        <a:lstStyle/>
        <a:p>
          <a:r>
            <a:rPr lang="ru-RU" sz="1600" b="1" i="1" u="sng" dirty="0" smtClean="0"/>
            <a:t>1606 г.</a:t>
          </a:r>
          <a:r>
            <a:rPr lang="ru-RU" sz="1600" i="1" dirty="0" smtClean="0"/>
            <a:t> неудачная попытка захватить Москву. Потеря поддержки со стороны населения и отступление (часть войск отступила в Калугу, часть в Тулу)</a:t>
          </a:r>
          <a:endParaRPr lang="ru-RU" sz="1600" i="1" dirty="0"/>
        </a:p>
      </dgm:t>
    </dgm:pt>
    <dgm:pt modelId="{92C2DFB5-C751-4467-9723-5F63C73E8FB1}" type="parTrans" cxnId="{1B60B571-3761-4BFC-8F19-A32ADFC2B6FC}">
      <dgm:prSet/>
      <dgm:spPr/>
      <dgm:t>
        <a:bodyPr/>
        <a:lstStyle/>
        <a:p>
          <a:endParaRPr lang="ru-RU"/>
        </a:p>
      </dgm:t>
    </dgm:pt>
    <dgm:pt modelId="{6723A485-3690-4D70-BC6A-9B8DD6EF024D}" type="sibTrans" cxnId="{1B60B571-3761-4BFC-8F19-A32ADFC2B6FC}">
      <dgm:prSet/>
      <dgm:spPr/>
      <dgm:t>
        <a:bodyPr/>
        <a:lstStyle/>
        <a:p>
          <a:endParaRPr lang="ru-RU"/>
        </a:p>
      </dgm:t>
    </dgm:pt>
    <dgm:pt modelId="{F0374789-2F52-431E-87AA-7F10074BEA1F}">
      <dgm:prSet phldrT="[Текст]" custT="1"/>
      <dgm:spPr/>
      <dgm:t>
        <a:bodyPr/>
        <a:lstStyle/>
        <a:p>
          <a:r>
            <a:rPr lang="ru-RU" sz="1600" i="1" dirty="0" smtClean="0"/>
            <a:t>Оборона </a:t>
          </a:r>
          <a:r>
            <a:rPr lang="ru-RU" sz="1600" i="1" dirty="0" err="1" smtClean="0"/>
            <a:t>Болотникова</a:t>
          </a:r>
          <a:r>
            <a:rPr lang="ru-RU" sz="1600" i="1" dirty="0" smtClean="0"/>
            <a:t> в Калуге и Туле. Поражение войск Василия Шуйского. Поддержку </a:t>
          </a:r>
          <a:r>
            <a:rPr lang="ru-RU" sz="1600" i="1" dirty="0" err="1" smtClean="0"/>
            <a:t>Болотникову</a:t>
          </a:r>
          <a:r>
            <a:rPr lang="ru-RU" sz="1600" i="1" dirty="0" smtClean="0"/>
            <a:t> оказывает войско «царевича Петра». </a:t>
          </a:r>
          <a:endParaRPr lang="ru-RU" sz="1600" i="1" dirty="0"/>
        </a:p>
      </dgm:t>
    </dgm:pt>
    <dgm:pt modelId="{B7FF6E69-AA73-44E9-BB6D-7C023D428437}" type="parTrans" cxnId="{AB7B43A1-576C-4BD2-B8EF-9ABA20F8BB21}">
      <dgm:prSet/>
      <dgm:spPr/>
      <dgm:t>
        <a:bodyPr/>
        <a:lstStyle/>
        <a:p>
          <a:endParaRPr lang="ru-RU"/>
        </a:p>
      </dgm:t>
    </dgm:pt>
    <dgm:pt modelId="{FA06434E-EB2A-41C7-B9BF-9C6F79931F2C}" type="sibTrans" cxnId="{AB7B43A1-576C-4BD2-B8EF-9ABA20F8BB21}">
      <dgm:prSet/>
      <dgm:spPr/>
      <dgm:t>
        <a:bodyPr/>
        <a:lstStyle/>
        <a:p>
          <a:endParaRPr lang="ru-RU"/>
        </a:p>
      </dgm:t>
    </dgm:pt>
    <dgm:pt modelId="{514AE765-F82F-4FAF-B6FE-A332228783BF}">
      <dgm:prSet phldrT="[Текст]" custT="1"/>
      <dgm:spPr/>
      <dgm:t>
        <a:bodyPr/>
        <a:lstStyle/>
        <a:p>
          <a:r>
            <a:rPr lang="ru-RU" sz="1400" i="1" dirty="0" smtClean="0"/>
            <a:t>Василий Шуйский за счет уступок дворянству (кормовые деньги, увеличил срок сыска беглых крестьян до 15 лет) собирает новое войско. </a:t>
          </a:r>
          <a:r>
            <a:rPr lang="ru-RU" sz="1400" b="1" i="1" u="sng" dirty="0" smtClean="0"/>
            <a:t>1607 г. победа войска Василия Шуйского под Каширой</a:t>
          </a:r>
          <a:r>
            <a:rPr lang="ru-RU" sz="1400" i="1" dirty="0" smtClean="0"/>
            <a:t>, болотников вынужден отступить в Тулу, где и капитулирует в 1607 г.</a:t>
          </a:r>
          <a:endParaRPr lang="ru-RU" sz="1400" i="1" dirty="0"/>
        </a:p>
      </dgm:t>
    </dgm:pt>
    <dgm:pt modelId="{A53EA309-AF98-4E4F-B040-13B699FB895F}" type="parTrans" cxnId="{7E7DC1E4-58DE-4D03-8373-87AF1A0D9ACD}">
      <dgm:prSet/>
      <dgm:spPr/>
      <dgm:t>
        <a:bodyPr/>
        <a:lstStyle/>
        <a:p>
          <a:endParaRPr lang="ru-RU"/>
        </a:p>
      </dgm:t>
    </dgm:pt>
    <dgm:pt modelId="{FF0E7993-732A-4CC1-A7BF-51CD45D34400}" type="sibTrans" cxnId="{7E7DC1E4-58DE-4D03-8373-87AF1A0D9ACD}">
      <dgm:prSet/>
      <dgm:spPr/>
      <dgm:t>
        <a:bodyPr/>
        <a:lstStyle/>
        <a:p>
          <a:endParaRPr lang="ru-RU"/>
        </a:p>
      </dgm:t>
    </dgm:pt>
    <dgm:pt modelId="{4B89AA2F-1534-4ADF-9B02-867BC47B9D07}" type="pres">
      <dgm:prSet presAssocID="{2AA52C04-80E3-45A9-8A5A-FBBCAC3AEA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468779-E865-412A-830D-F3747DCF961A}" type="pres">
      <dgm:prSet presAssocID="{88E70702-342D-40DA-A31E-22B162157786}" presName="parentLin" presStyleCnt="0"/>
      <dgm:spPr/>
    </dgm:pt>
    <dgm:pt modelId="{FD92A191-6875-4863-A641-97F0D1DA23F9}" type="pres">
      <dgm:prSet presAssocID="{88E70702-342D-40DA-A31E-22B16215778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5C9E04B-2B92-4AC2-9420-5BE184F3A739}" type="pres">
      <dgm:prSet presAssocID="{88E70702-342D-40DA-A31E-22B1621577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93A0C-1888-4A7B-A573-80D9F2E81F08}" type="pres">
      <dgm:prSet presAssocID="{88E70702-342D-40DA-A31E-22B162157786}" presName="negativeSpace" presStyleCnt="0"/>
      <dgm:spPr/>
    </dgm:pt>
    <dgm:pt modelId="{A37EC539-E21E-43F5-A17A-A95CC88FB949}" type="pres">
      <dgm:prSet presAssocID="{88E70702-342D-40DA-A31E-22B162157786}" presName="childText" presStyleLbl="conFgAcc1" presStyleIdx="0" presStyleCnt="3">
        <dgm:presLayoutVars>
          <dgm:bulletEnabled val="1"/>
        </dgm:presLayoutVars>
      </dgm:prSet>
      <dgm:spPr/>
    </dgm:pt>
    <dgm:pt modelId="{6828B3C8-5C32-472A-BB7B-F6E2296626D6}" type="pres">
      <dgm:prSet presAssocID="{6723A485-3690-4D70-BC6A-9B8DD6EF024D}" presName="spaceBetweenRectangles" presStyleCnt="0"/>
      <dgm:spPr/>
    </dgm:pt>
    <dgm:pt modelId="{FEC99E90-3CD2-4248-8AB8-587D6F236815}" type="pres">
      <dgm:prSet presAssocID="{F0374789-2F52-431E-87AA-7F10074BEA1F}" presName="parentLin" presStyleCnt="0"/>
      <dgm:spPr/>
    </dgm:pt>
    <dgm:pt modelId="{BB7CF74F-67F2-4D17-92F8-607DD7DB2116}" type="pres">
      <dgm:prSet presAssocID="{F0374789-2F52-431E-87AA-7F10074BEA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394FF0E-0703-4EE2-82BC-A45C62B16514}" type="pres">
      <dgm:prSet presAssocID="{F0374789-2F52-431E-87AA-7F10074BEA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69565-E7D8-4F38-B133-F4E09DC1B0A0}" type="pres">
      <dgm:prSet presAssocID="{F0374789-2F52-431E-87AA-7F10074BEA1F}" presName="negativeSpace" presStyleCnt="0"/>
      <dgm:spPr/>
    </dgm:pt>
    <dgm:pt modelId="{57F3618F-ED6D-4208-AEC1-52C34AFF7999}" type="pres">
      <dgm:prSet presAssocID="{F0374789-2F52-431E-87AA-7F10074BEA1F}" presName="childText" presStyleLbl="conFgAcc1" presStyleIdx="1" presStyleCnt="3" custLinFactNeighborX="-348" custLinFactNeighborY="15823">
        <dgm:presLayoutVars>
          <dgm:bulletEnabled val="1"/>
        </dgm:presLayoutVars>
      </dgm:prSet>
      <dgm:spPr/>
    </dgm:pt>
    <dgm:pt modelId="{340259C0-B3CA-4790-8047-A8C69E14437D}" type="pres">
      <dgm:prSet presAssocID="{FA06434E-EB2A-41C7-B9BF-9C6F79931F2C}" presName="spaceBetweenRectangles" presStyleCnt="0"/>
      <dgm:spPr/>
    </dgm:pt>
    <dgm:pt modelId="{83877930-5BD3-439D-8B01-561C5AC26B66}" type="pres">
      <dgm:prSet presAssocID="{514AE765-F82F-4FAF-B6FE-A332228783BF}" presName="parentLin" presStyleCnt="0"/>
      <dgm:spPr/>
    </dgm:pt>
    <dgm:pt modelId="{F97B6BF3-D667-4A41-9FD1-3DFFC1A6CB55}" type="pres">
      <dgm:prSet presAssocID="{514AE765-F82F-4FAF-B6FE-A332228783B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B6CA04E-F7B1-4896-8B27-0A5115FFA453}" type="pres">
      <dgm:prSet presAssocID="{514AE765-F82F-4FAF-B6FE-A332228783B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FAB06-8222-453E-A9BD-33059E1904A5}" type="pres">
      <dgm:prSet presAssocID="{514AE765-F82F-4FAF-B6FE-A332228783BF}" presName="negativeSpace" presStyleCnt="0"/>
      <dgm:spPr/>
    </dgm:pt>
    <dgm:pt modelId="{BAAE4BD8-3710-439B-8AB6-780A353C5AA7}" type="pres">
      <dgm:prSet presAssocID="{514AE765-F82F-4FAF-B6FE-A332228783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7B43A1-576C-4BD2-B8EF-9ABA20F8BB21}" srcId="{2AA52C04-80E3-45A9-8A5A-FBBCAC3AEA89}" destId="{F0374789-2F52-431E-87AA-7F10074BEA1F}" srcOrd="1" destOrd="0" parTransId="{B7FF6E69-AA73-44E9-BB6D-7C023D428437}" sibTransId="{FA06434E-EB2A-41C7-B9BF-9C6F79931F2C}"/>
    <dgm:cxn modelId="{9310E640-E64A-45B1-A0C1-46791CD22657}" type="presOf" srcId="{514AE765-F82F-4FAF-B6FE-A332228783BF}" destId="{F97B6BF3-D667-4A41-9FD1-3DFFC1A6CB55}" srcOrd="0" destOrd="0" presId="urn:microsoft.com/office/officeart/2005/8/layout/list1"/>
    <dgm:cxn modelId="{50D6F91A-F9B1-452B-AFC4-8D846A8A5AB2}" type="presOf" srcId="{2AA52C04-80E3-45A9-8A5A-FBBCAC3AEA89}" destId="{4B89AA2F-1534-4ADF-9B02-867BC47B9D07}" srcOrd="0" destOrd="0" presId="urn:microsoft.com/office/officeart/2005/8/layout/list1"/>
    <dgm:cxn modelId="{1B60B571-3761-4BFC-8F19-A32ADFC2B6FC}" srcId="{2AA52C04-80E3-45A9-8A5A-FBBCAC3AEA89}" destId="{88E70702-342D-40DA-A31E-22B162157786}" srcOrd="0" destOrd="0" parTransId="{92C2DFB5-C751-4467-9723-5F63C73E8FB1}" sibTransId="{6723A485-3690-4D70-BC6A-9B8DD6EF024D}"/>
    <dgm:cxn modelId="{635CF8A8-9013-46FA-B693-9C945929A339}" type="presOf" srcId="{F0374789-2F52-431E-87AA-7F10074BEA1F}" destId="{F394FF0E-0703-4EE2-82BC-A45C62B16514}" srcOrd="1" destOrd="0" presId="urn:microsoft.com/office/officeart/2005/8/layout/list1"/>
    <dgm:cxn modelId="{7E7DC1E4-58DE-4D03-8373-87AF1A0D9ACD}" srcId="{2AA52C04-80E3-45A9-8A5A-FBBCAC3AEA89}" destId="{514AE765-F82F-4FAF-B6FE-A332228783BF}" srcOrd="2" destOrd="0" parTransId="{A53EA309-AF98-4E4F-B040-13B699FB895F}" sibTransId="{FF0E7993-732A-4CC1-A7BF-51CD45D34400}"/>
    <dgm:cxn modelId="{B8C026E0-A7BE-49B2-9E9A-E96A400EA4ED}" type="presOf" srcId="{88E70702-342D-40DA-A31E-22B162157786}" destId="{05C9E04B-2B92-4AC2-9420-5BE184F3A739}" srcOrd="1" destOrd="0" presId="urn:microsoft.com/office/officeart/2005/8/layout/list1"/>
    <dgm:cxn modelId="{B1BB5E49-487E-4E36-BFBF-411CB87E95FC}" type="presOf" srcId="{F0374789-2F52-431E-87AA-7F10074BEA1F}" destId="{BB7CF74F-67F2-4D17-92F8-607DD7DB2116}" srcOrd="0" destOrd="0" presId="urn:microsoft.com/office/officeart/2005/8/layout/list1"/>
    <dgm:cxn modelId="{67751A29-8E9D-4566-9D87-2BBF022250A3}" type="presOf" srcId="{88E70702-342D-40DA-A31E-22B162157786}" destId="{FD92A191-6875-4863-A641-97F0D1DA23F9}" srcOrd="0" destOrd="0" presId="urn:microsoft.com/office/officeart/2005/8/layout/list1"/>
    <dgm:cxn modelId="{6F1B6676-982B-4493-A25C-108D4AFABA5E}" type="presOf" srcId="{514AE765-F82F-4FAF-B6FE-A332228783BF}" destId="{AB6CA04E-F7B1-4896-8B27-0A5115FFA453}" srcOrd="1" destOrd="0" presId="urn:microsoft.com/office/officeart/2005/8/layout/list1"/>
    <dgm:cxn modelId="{7CDD5B3B-5AD8-4DF7-9F4E-09757FBCF305}" type="presParOf" srcId="{4B89AA2F-1534-4ADF-9B02-867BC47B9D07}" destId="{CF468779-E865-412A-830D-F3747DCF961A}" srcOrd="0" destOrd="0" presId="urn:microsoft.com/office/officeart/2005/8/layout/list1"/>
    <dgm:cxn modelId="{67B33CE9-640C-40FA-8AC8-0A6683B2008D}" type="presParOf" srcId="{CF468779-E865-412A-830D-F3747DCF961A}" destId="{FD92A191-6875-4863-A641-97F0D1DA23F9}" srcOrd="0" destOrd="0" presId="urn:microsoft.com/office/officeart/2005/8/layout/list1"/>
    <dgm:cxn modelId="{DB9E8592-9088-479D-AF01-9082AA967656}" type="presParOf" srcId="{CF468779-E865-412A-830D-F3747DCF961A}" destId="{05C9E04B-2B92-4AC2-9420-5BE184F3A739}" srcOrd="1" destOrd="0" presId="urn:microsoft.com/office/officeart/2005/8/layout/list1"/>
    <dgm:cxn modelId="{68190CF9-2F39-4E2F-9DEA-B56BFF9A984E}" type="presParOf" srcId="{4B89AA2F-1534-4ADF-9B02-867BC47B9D07}" destId="{EBC93A0C-1888-4A7B-A573-80D9F2E81F08}" srcOrd="1" destOrd="0" presId="urn:microsoft.com/office/officeart/2005/8/layout/list1"/>
    <dgm:cxn modelId="{46D544AD-6680-4200-B375-891FAA5FB134}" type="presParOf" srcId="{4B89AA2F-1534-4ADF-9B02-867BC47B9D07}" destId="{A37EC539-E21E-43F5-A17A-A95CC88FB949}" srcOrd="2" destOrd="0" presId="urn:microsoft.com/office/officeart/2005/8/layout/list1"/>
    <dgm:cxn modelId="{DD524E7F-FB16-4D8A-AC4B-1496F48C07C7}" type="presParOf" srcId="{4B89AA2F-1534-4ADF-9B02-867BC47B9D07}" destId="{6828B3C8-5C32-472A-BB7B-F6E2296626D6}" srcOrd="3" destOrd="0" presId="urn:microsoft.com/office/officeart/2005/8/layout/list1"/>
    <dgm:cxn modelId="{04837876-BDFE-4AB0-9800-6A1E456EA282}" type="presParOf" srcId="{4B89AA2F-1534-4ADF-9B02-867BC47B9D07}" destId="{FEC99E90-3CD2-4248-8AB8-587D6F236815}" srcOrd="4" destOrd="0" presId="urn:microsoft.com/office/officeart/2005/8/layout/list1"/>
    <dgm:cxn modelId="{40E5D46C-0334-49AC-A7C9-B72B4BE1A7DE}" type="presParOf" srcId="{FEC99E90-3CD2-4248-8AB8-587D6F236815}" destId="{BB7CF74F-67F2-4D17-92F8-607DD7DB2116}" srcOrd="0" destOrd="0" presId="urn:microsoft.com/office/officeart/2005/8/layout/list1"/>
    <dgm:cxn modelId="{EA1FC020-CB80-4E0F-A7DB-002C9A9FAA16}" type="presParOf" srcId="{FEC99E90-3CD2-4248-8AB8-587D6F236815}" destId="{F394FF0E-0703-4EE2-82BC-A45C62B16514}" srcOrd="1" destOrd="0" presId="urn:microsoft.com/office/officeart/2005/8/layout/list1"/>
    <dgm:cxn modelId="{B0655B6F-F920-4794-8C3C-A8D25F3F5A4B}" type="presParOf" srcId="{4B89AA2F-1534-4ADF-9B02-867BC47B9D07}" destId="{0A969565-E7D8-4F38-B133-F4E09DC1B0A0}" srcOrd="5" destOrd="0" presId="urn:microsoft.com/office/officeart/2005/8/layout/list1"/>
    <dgm:cxn modelId="{BBF65431-DD8D-4E2D-B2BC-79D457AE40EC}" type="presParOf" srcId="{4B89AA2F-1534-4ADF-9B02-867BC47B9D07}" destId="{57F3618F-ED6D-4208-AEC1-52C34AFF7999}" srcOrd="6" destOrd="0" presId="urn:microsoft.com/office/officeart/2005/8/layout/list1"/>
    <dgm:cxn modelId="{F5213DA0-8D95-450F-8025-6A660B6A783B}" type="presParOf" srcId="{4B89AA2F-1534-4ADF-9B02-867BC47B9D07}" destId="{340259C0-B3CA-4790-8047-A8C69E14437D}" srcOrd="7" destOrd="0" presId="urn:microsoft.com/office/officeart/2005/8/layout/list1"/>
    <dgm:cxn modelId="{435C8663-6182-4556-9426-08E81C7A4E88}" type="presParOf" srcId="{4B89AA2F-1534-4ADF-9B02-867BC47B9D07}" destId="{83877930-5BD3-439D-8B01-561C5AC26B66}" srcOrd="8" destOrd="0" presId="urn:microsoft.com/office/officeart/2005/8/layout/list1"/>
    <dgm:cxn modelId="{4055DC8B-25C5-4885-B2B6-C379631E1CD0}" type="presParOf" srcId="{83877930-5BD3-439D-8B01-561C5AC26B66}" destId="{F97B6BF3-D667-4A41-9FD1-3DFFC1A6CB55}" srcOrd="0" destOrd="0" presId="urn:microsoft.com/office/officeart/2005/8/layout/list1"/>
    <dgm:cxn modelId="{4C4A05FC-42DB-4264-8166-CAD51AA78516}" type="presParOf" srcId="{83877930-5BD3-439D-8B01-561C5AC26B66}" destId="{AB6CA04E-F7B1-4896-8B27-0A5115FFA453}" srcOrd="1" destOrd="0" presId="urn:microsoft.com/office/officeart/2005/8/layout/list1"/>
    <dgm:cxn modelId="{0848CA65-708C-4E71-A555-0DF823A0D543}" type="presParOf" srcId="{4B89AA2F-1534-4ADF-9B02-867BC47B9D07}" destId="{43AFAB06-8222-453E-A9BD-33059E1904A5}" srcOrd="9" destOrd="0" presId="urn:microsoft.com/office/officeart/2005/8/layout/list1"/>
    <dgm:cxn modelId="{144D6F69-780B-4A12-9B83-BE730755F55F}" type="presParOf" srcId="{4B89AA2F-1534-4ADF-9B02-867BC47B9D07}" destId="{BAAE4BD8-3710-439B-8AB6-780A353C5AA7}" srcOrd="10" destOrd="0" presId="urn:microsoft.com/office/officeart/2005/8/layout/list1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3558FEE-6BFB-49F7-9111-852CBDC6C8A3}" type="doc">
      <dgm:prSet loTypeId="urn:microsoft.com/office/officeart/2005/8/layout/list1" loCatId="list" qsTypeId="urn:microsoft.com/office/officeart/2005/8/quickstyle/simple1#73" qsCatId="simple" csTypeId="urn:microsoft.com/office/officeart/2005/8/colors/accent1_2#73" csCatId="accent1" phldr="1"/>
      <dgm:spPr/>
      <dgm:t>
        <a:bodyPr/>
        <a:lstStyle/>
        <a:p>
          <a:endParaRPr lang="ru-RU"/>
        </a:p>
      </dgm:t>
    </dgm:pt>
    <dgm:pt modelId="{E51BFF6D-E694-43B2-BDEB-1F631A4E9285}">
      <dgm:prSet phldrT="[Текст]" custT="1"/>
      <dgm:spPr/>
      <dgm:t>
        <a:bodyPr/>
        <a:lstStyle/>
        <a:p>
          <a:r>
            <a:rPr lang="ru-RU" sz="1600" b="1" i="1" dirty="0" smtClean="0"/>
            <a:t>1607 г.</a:t>
          </a:r>
          <a:r>
            <a:rPr lang="ru-RU" sz="1600" i="1" dirty="0" smtClean="0"/>
            <a:t> казак Иван </a:t>
          </a:r>
          <a:r>
            <a:rPr lang="ru-RU" sz="1600" i="1" dirty="0" err="1" smtClean="0"/>
            <a:t>Зуруцкий</a:t>
          </a:r>
          <a:r>
            <a:rPr lang="ru-RU" sz="1600" i="1" dirty="0" smtClean="0"/>
            <a:t> по просьбе </a:t>
          </a:r>
          <a:r>
            <a:rPr lang="ru-RU" sz="1600" i="1" dirty="0" err="1" smtClean="0"/>
            <a:t>Болотникова</a:t>
          </a:r>
          <a:r>
            <a:rPr lang="ru-RU" sz="1600" i="1" dirty="0" smtClean="0"/>
            <a:t> находит в Могилеве человека, похожего на Лжедмитрия (население из-за тяжкого бремени закрепощения присягает на верность Лжедмитрию)</a:t>
          </a:r>
          <a:endParaRPr lang="ru-RU" sz="1600" i="1" dirty="0"/>
        </a:p>
      </dgm:t>
    </dgm:pt>
    <dgm:pt modelId="{086AA28F-9F73-46DA-871C-E9138BB697A8}" type="parTrans" cxnId="{CE917E12-2350-490C-BADA-33C6D1749F2D}">
      <dgm:prSet/>
      <dgm:spPr/>
      <dgm:t>
        <a:bodyPr/>
        <a:lstStyle/>
        <a:p>
          <a:endParaRPr lang="ru-RU"/>
        </a:p>
      </dgm:t>
    </dgm:pt>
    <dgm:pt modelId="{51D10A57-0F6F-4104-90E5-753A1B3A2FEE}" type="sibTrans" cxnId="{CE917E12-2350-490C-BADA-33C6D1749F2D}">
      <dgm:prSet/>
      <dgm:spPr/>
      <dgm:t>
        <a:bodyPr/>
        <a:lstStyle/>
        <a:p>
          <a:endParaRPr lang="ru-RU"/>
        </a:p>
      </dgm:t>
    </dgm:pt>
    <dgm:pt modelId="{083D546D-7B27-4A6F-BD50-1C6E4192FEBA}">
      <dgm:prSet phldrT="[Текст]" custT="1"/>
      <dgm:spPr/>
      <dgm:t>
        <a:bodyPr/>
        <a:lstStyle/>
        <a:p>
          <a:r>
            <a:rPr lang="ru-RU" sz="1600" i="1" dirty="0" smtClean="0"/>
            <a:t>Войско Лжедмитрия формируется за сует остатков «</a:t>
          </a:r>
          <a:r>
            <a:rPr lang="ru-RU" sz="1600" i="1" dirty="0" err="1" smtClean="0"/>
            <a:t>болотниковцев</a:t>
          </a:r>
          <a:r>
            <a:rPr lang="ru-RU" sz="1600" i="1" dirty="0" smtClean="0"/>
            <a:t>» и наемных поляков.</a:t>
          </a:r>
        </a:p>
        <a:p>
          <a:r>
            <a:rPr lang="ru-RU" sz="1600" i="1" dirty="0" smtClean="0"/>
            <a:t>1608 г. Войско Лжедмитрия разбивает лагерь в Тушино (Тушинский вор)</a:t>
          </a:r>
          <a:endParaRPr lang="ru-RU" sz="1600" i="1" dirty="0"/>
        </a:p>
      </dgm:t>
    </dgm:pt>
    <dgm:pt modelId="{1E17453D-4036-4841-BA84-2563071FA2B6}" type="parTrans" cxnId="{E7A51686-5E5A-4CF4-93D4-B9D0FD0A0AC1}">
      <dgm:prSet/>
      <dgm:spPr/>
      <dgm:t>
        <a:bodyPr/>
        <a:lstStyle/>
        <a:p>
          <a:endParaRPr lang="ru-RU"/>
        </a:p>
      </dgm:t>
    </dgm:pt>
    <dgm:pt modelId="{76CA68C8-A8EC-475C-9D9B-804EBD3198BF}" type="sibTrans" cxnId="{E7A51686-5E5A-4CF4-93D4-B9D0FD0A0AC1}">
      <dgm:prSet/>
      <dgm:spPr/>
      <dgm:t>
        <a:bodyPr/>
        <a:lstStyle/>
        <a:p>
          <a:endParaRPr lang="ru-RU"/>
        </a:p>
      </dgm:t>
    </dgm:pt>
    <dgm:pt modelId="{F0464FC7-E4C3-4C7D-80A4-AA4A438C37FC}">
      <dgm:prSet phldrT="[Текст]" custT="1"/>
      <dgm:spPr/>
      <dgm:t>
        <a:bodyPr/>
        <a:lstStyle/>
        <a:p>
          <a:r>
            <a:rPr lang="ru-RU" sz="1600" i="1" dirty="0" smtClean="0"/>
            <a:t>В лагерь пребывает Марина Мнишек, которая признает «царевича Дмитрия»; в лагере формируется собственная боярская дума, появляется собственный патриарх (Филарет)</a:t>
          </a:r>
          <a:endParaRPr lang="ru-RU" sz="1600" i="1" dirty="0"/>
        </a:p>
      </dgm:t>
    </dgm:pt>
    <dgm:pt modelId="{1F8727C2-006A-485A-A28F-EF08EE3B7648}" type="parTrans" cxnId="{C7E6AFC2-5269-44F5-9F68-1EBDE339E78D}">
      <dgm:prSet/>
      <dgm:spPr/>
      <dgm:t>
        <a:bodyPr/>
        <a:lstStyle/>
        <a:p>
          <a:endParaRPr lang="ru-RU"/>
        </a:p>
      </dgm:t>
    </dgm:pt>
    <dgm:pt modelId="{180C46D7-3C5E-42A0-A02D-5FBE54133A78}" type="sibTrans" cxnId="{C7E6AFC2-5269-44F5-9F68-1EBDE339E78D}">
      <dgm:prSet/>
      <dgm:spPr/>
      <dgm:t>
        <a:bodyPr/>
        <a:lstStyle/>
        <a:p>
          <a:endParaRPr lang="ru-RU"/>
        </a:p>
      </dgm:t>
    </dgm:pt>
    <dgm:pt modelId="{D523C280-506D-4AA2-A99B-1D75B6C9318F}" type="pres">
      <dgm:prSet presAssocID="{53558FEE-6BFB-49F7-9111-852CBDC6C8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4C397-08D8-4825-B07E-6D44EC661E0A}" type="pres">
      <dgm:prSet presAssocID="{E51BFF6D-E694-43B2-BDEB-1F631A4E9285}" presName="parentLin" presStyleCnt="0"/>
      <dgm:spPr/>
    </dgm:pt>
    <dgm:pt modelId="{46126467-5C15-4369-A03C-C01BDE7D7094}" type="pres">
      <dgm:prSet presAssocID="{E51BFF6D-E694-43B2-BDEB-1F631A4E92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F9AE2B5-0B5C-4BC8-9A22-0C8FE47C20BF}" type="pres">
      <dgm:prSet presAssocID="{E51BFF6D-E694-43B2-BDEB-1F631A4E92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1C39D-D3DA-4B22-B0A4-36BF5E4392D4}" type="pres">
      <dgm:prSet presAssocID="{E51BFF6D-E694-43B2-BDEB-1F631A4E9285}" presName="negativeSpace" presStyleCnt="0"/>
      <dgm:spPr/>
    </dgm:pt>
    <dgm:pt modelId="{A5463AF2-09B8-43AB-9C91-4A6B0EEE6A12}" type="pres">
      <dgm:prSet presAssocID="{E51BFF6D-E694-43B2-BDEB-1F631A4E9285}" presName="childText" presStyleLbl="conFgAcc1" presStyleIdx="0" presStyleCnt="3">
        <dgm:presLayoutVars>
          <dgm:bulletEnabled val="1"/>
        </dgm:presLayoutVars>
      </dgm:prSet>
      <dgm:spPr/>
    </dgm:pt>
    <dgm:pt modelId="{722DE818-DC74-4DE5-B169-12D67ED37D64}" type="pres">
      <dgm:prSet presAssocID="{51D10A57-0F6F-4104-90E5-753A1B3A2FEE}" presName="spaceBetweenRectangles" presStyleCnt="0"/>
      <dgm:spPr/>
    </dgm:pt>
    <dgm:pt modelId="{A2D079A7-D551-4FDA-8CA5-EF61ED7F3225}" type="pres">
      <dgm:prSet presAssocID="{083D546D-7B27-4A6F-BD50-1C6E4192FEBA}" presName="parentLin" presStyleCnt="0"/>
      <dgm:spPr/>
    </dgm:pt>
    <dgm:pt modelId="{6D001CE6-76DD-4BE8-B37D-F6D0C9A9CA71}" type="pres">
      <dgm:prSet presAssocID="{083D546D-7B27-4A6F-BD50-1C6E4192FE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1BC7652-D6E9-42F6-8E8F-BD2537D4B425}" type="pres">
      <dgm:prSet presAssocID="{083D546D-7B27-4A6F-BD50-1C6E4192FE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6F5EA-D5E3-4DE5-8562-358840A94952}" type="pres">
      <dgm:prSet presAssocID="{083D546D-7B27-4A6F-BD50-1C6E4192FEBA}" presName="negativeSpace" presStyleCnt="0"/>
      <dgm:spPr/>
    </dgm:pt>
    <dgm:pt modelId="{223D51CC-C88F-4D31-83C8-0EBD5400CF94}" type="pres">
      <dgm:prSet presAssocID="{083D546D-7B27-4A6F-BD50-1C6E4192FEBA}" presName="childText" presStyleLbl="conFgAcc1" presStyleIdx="1" presStyleCnt="3">
        <dgm:presLayoutVars>
          <dgm:bulletEnabled val="1"/>
        </dgm:presLayoutVars>
      </dgm:prSet>
      <dgm:spPr/>
    </dgm:pt>
    <dgm:pt modelId="{874677A9-B821-40DD-8111-939742B2E77E}" type="pres">
      <dgm:prSet presAssocID="{76CA68C8-A8EC-475C-9D9B-804EBD3198BF}" presName="spaceBetweenRectangles" presStyleCnt="0"/>
      <dgm:spPr/>
    </dgm:pt>
    <dgm:pt modelId="{316237E9-2C98-463B-A16F-4D83F98B0AB9}" type="pres">
      <dgm:prSet presAssocID="{F0464FC7-E4C3-4C7D-80A4-AA4A438C37FC}" presName="parentLin" presStyleCnt="0"/>
      <dgm:spPr/>
    </dgm:pt>
    <dgm:pt modelId="{DC30D8B0-BA95-4505-8E90-70605DEF9779}" type="pres">
      <dgm:prSet presAssocID="{F0464FC7-E4C3-4C7D-80A4-AA4A438C37F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C7D2743-4EFF-4314-AB8B-09BF94A1B466}" type="pres">
      <dgm:prSet presAssocID="{F0464FC7-E4C3-4C7D-80A4-AA4A438C37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690C6-F03C-4066-8BAF-2AC90A1D64B7}" type="pres">
      <dgm:prSet presAssocID="{F0464FC7-E4C3-4C7D-80A4-AA4A438C37FC}" presName="negativeSpace" presStyleCnt="0"/>
      <dgm:spPr/>
    </dgm:pt>
    <dgm:pt modelId="{BA407C81-BA3A-4CE7-A9F2-2036C4162010}" type="pres">
      <dgm:prSet presAssocID="{F0464FC7-E4C3-4C7D-80A4-AA4A438C37F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9B740D-B05D-4696-8F02-26F0C4F05731}" type="presOf" srcId="{F0464FC7-E4C3-4C7D-80A4-AA4A438C37FC}" destId="{DC30D8B0-BA95-4505-8E90-70605DEF9779}" srcOrd="0" destOrd="0" presId="urn:microsoft.com/office/officeart/2005/8/layout/list1"/>
    <dgm:cxn modelId="{C7E6AFC2-5269-44F5-9F68-1EBDE339E78D}" srcId="{53558FEE-6BFB-49F7-9111-852CBDC6C8A3}" destId="{F0464FC7-E4C3-4C7D-80A4-AA4A438C37FC}" srcOrd="2" destOrd="0" parTransId="{1F8727C2-006A-485A-A28F-EF08EE3B7648}" sibTransId="{180C46D7-3C5E-42A0-A02D-5FBE54133A78}"/>
    <dgm:cxn modelId="{F977447F-9898-43FB-88C0-66CF1B675EC3}" type="presOf" srcId="{F0464FC7-E4C3-4C7D-80A4-AA4A438C37FC}" destId="{FC7D2743-4EFF-4314-AB8B-09BF94A1B466}" srcOrd="1" destOrd="0" presId="urn:microsoft.com/office/officeart/2005/8/layout/list1"/>
    <dgm:cxn modelId="{E7A51686-5E5A-4CF4-93D4-B9D0FD0A0AC1}" srcId="{53558FEE-6BFB-49F7-9111-852CBDC6C8A3}" destId="{083D546D-7B27-4A6F-BD50-1C6E4192FEBA}" srcOrd="1" destOrd="0" parTransId="{1E17453D-4036-4841-BA84-2563071FA2B6}" sibTransId="{76CA68C8-A8EC-475C-9D9B-804EBD3198BF}"/>
    <dgm:cxn modelId="{CE917E12-2350-490C-BADA-33C6D1749F2D}" srcId="{53558FEE-6BFB-49F7-9111-852CBDC6C8A3}" destId="{E51BFF6D-E694-43B2-BDEB-1F631A4E9285}" srcOrd="0" destOrd="0" parTransId="{086AA28F-9F73-46DA-871C-E9138BB697A8}" sibTransId="{51D10A57-0F6F-4104-90E5-753A1B3A2FEE}"/>
    <dgm:cxn modelId="{7C13CE85-D267-4DF9-BAF0-2703909B2990}" type="presOf" srcId="{083D546D-7B27-4A6F-BD50-1C6E4192FEBA}" destId="{D1BC7652-D6E9-42F6-8E8F-BD2537D4B425}" srcOrd="1" destOrd="0" presId="urn:microsoft.com/office/officeart/2005/8/layout/list1"/>
    <dgm:cxn modelId="{F49F1187-66AE-4231-B0D4-2D236E39B5C1}" type="presOf" srcId="{E51BFF6D-E694-43B2-BDEB-1F631A4E9285}" destId="{3F9AE2B5-0B5C-4BC8-9A22-0C8FE47C20BF}" srcOrd="1" destOrd="0" presId="urn:microsoft.com/office/officeart/2005/8/layout/list1"/>
    <dgm:cxn modelId="{EFF0F603-EC3F-47AC-8265-47D57E2BDD8B}" type="presOf" srcId="{083D546D-7B27-4A6F-BD50-1C6E4192FEBA}" destId="{6D001CE6-76DD-4BE8-B37D-F6D0C9A9CA71}" srcOrd="0" destOrd="0" presId="urn:microsoft.com/office/officeart/2005/8/layout/list1"/>
    <dgm:cxn modelId="{FC17AEF4-8FAD-48B6-A940-D04E371E8AFC}" type="presOf" srcId="{53558FEE-6BFB-49F7-9111-852CBDC6C8A3}" destId="{D523C280-506D-4AA2-A99B-1D75B6C9318F}" srcOrd="0" destOrd="0" presId="urn:microsoft.com/office/officeart/2005/8/layout/list1"/>
    <dgm:cxn modelId="{40B0F9C8-20E6-436A-9B9A-9B35CADD14EC}" type="presOf" srcId="{E51BFF6D-E694-43B2-BDEB-1F631A4E9285}" destId="{46126467-5C15-4369-A03C-C01BDE7D7094}" srcOrd="0" destOrd="0" presId="urn:microsoft.com/office/officeart/2005/8/layout/list1"/>
    <dgm:cxn modelId="{3313E3C5-CBFF-4F0B-926D-1264EBAE4DD8}" type="presParOf" srcId="{D523C280-506D-4AA2-A99B-1D75B6C9318F}" destId="{7C94C397-08D8-4825-B07E-6D44EC661E0A}" srcOrd="0" destOrd="0" presId="urn:microsoft.com/office/officeart/2005/8/layout/list1"/>
    <dgm:cxn modelId="{A70FC23F-F2EF-47AD-BA54-62447FA10F32}" type="presParOf" srcId="{7C94C397-08D8-4825-B07E-6D44EC661E0A}" destId="{46126467-5C15-4369-A03C-C01BDE7D7094}" srcOrd="0" destOrd="0" presId="urn:microsoft.com/office/officeart/2005/8/layout/list1"/>
    <dgm:cxn modelId="{4650FF19-C126-4BB6-AE33-16042EAEEA74}" type="presParOf" srcId="{7C94C397-08D8-4825-B07E-6D44EC661E0A}" destId="{3F9AE2B5-0B5C-4BC8-9A22-0C8FE47C20BF}" srcOrd="1" destOrd="0" presId="urn:microsoft.com/office/officeart/2005/8/layout/list1"/>
    <dgm:cxn modelId="{31E85867-F931-413A-8AF3-85390464163F}" type="presParOf" srcId="{D523C280-506D-4AA2-A99B-1D75B6C9318F}" destId="{5B01C39D-D3DA-4B22-B0A4-36BF5E4392D4}" srcOrd="1" destOrd="0" presId="urn:microsoft.com/office/officeart/2005/8/layout/list1"/>
    <dgm:cxn modelId="{E6E77779-E8EB-45D0-90FC-1B5C9FE0ABD5}" type="presParOf" srcId="{D523C280-506D-4AA2-A99B-1D75B6C9318F}" destId="{A5463AF2-09B8-43AB-9C91-4A6B0EEE6A12}" srcOrd="2" destOrd="0" presId="urn:microsoft.com/office/officeart/2005/8/layout/list1"/>
    <dgm:cxn modelId="{08782813-B412-4A2A-8FB6-8E812F529AF1}" type="presParOf" srcId="{D523C280-506D-4AA2-A99B-1D75B6C9318F}" destId="{722DE818-DC74-4DE5-B169-12D67ED37D64}" srcOrd="3" destOrd="0" presId="urn:microsoft.com/office/officeart/2005/8/layout/list1"/>
    <dgm:cxn modelId="{96FF26BD-FA79-4780-9C8F-A3B3BA9DF5E9}" type="presParOf" srcId="{D523C280-506D-4AA2-A99B-1D75B6C9318F}" destId="{A2D079A7-D551-4FDA-8CA5-EF61ED7F3225}" srcOrd="4" destOrd="0" presId="urn:microsoft.com/office/officeart/2005/8/layout/list1"/>
    <dgm:cxn modelId="{3B77D733-3541-431C-905D-B159699ABC71}" type="presParOf" srcId="{A2D079A7-D551-4FDA-8CA5-EF61ED7F3225}" destId="{6D001CE6-76DD-4BE8-B37D-F6D0C9A9CA71}" srcOrd="0" destOrd="0" presId="urn:microsoft.com/office/officeart/2005/8/layout/list1"/>
    <dgm:cxn modelId="{FB2D985E-8DB3-439F-85F6-61DC61115DD8}" type="presParOf" srcId="{A2D079A7-D551-4FDA-8CA5-EF61ED7F3225}" destId="{D1BC7652-D6E9-42F6-8E8F-BD2537D4B425}" srcOrd="1" destOrd="0" presId="urn:microsoft.com/office/officeart/2005/8/layout/list1"/>
    <dgm:cxn modelId="{76CFA32D-5649-4119-8ACD-1698C1DCE565}" type="presParOf" srcId="{D523C280-506D-4AA2-A99B-1D75B6C9318F}" destId="{3EA6F5EA-D5E3-4DE5-8562-358840A94952}" srcOrd="5" destOrd="0" presId="urn:microsoft.com/office/officeart/2005/8/layout/list1"/>
    <dgm:cxn modelId="{6BD1E266-526B-490A-8079-172809A2E5A3}" type="presParOf" srcId="{D523C280-506D-4AA2-A99B-1D75B6C9318F}" destId="{223D51CC-C88F-4D31-83C8-0EBD5400CF94}" srcOrd="6" destOrd="0" presId="urn:microsoft.com/office/officeart/2005/8/layout/list1"/>
    <dgm:cxn modelId="{A7EC407D-4891-45AC-AB14-154728716944}" type="presParOf" srcId="{D523C280-506D-4AA2-A99B-1D75B6C9318F}" destId="{874677A9-B821-40DD-8111-939742B2E77E}" srcOrd="7" destOrd="0" presId="urn:microsoft.com/office/officeart/2005/8/layout/list1"/>
    <dgm:cxn modelId="{2A207826-FDD3-4AE9-AF72-040F15E8BDBE}" type="presParOf" srcId="{D523C280-506D-4AA2-A99B-1D75B6C9318F}" destId="{316237E9-2C98-463B-A16F-4D83F98B0AB9}" srcOrd="8" destOrd="0" presId="urn:microsoft.com/office/officeart/2005/8/layout/list1"/>
    <dgm:cxn modelId="{0E62800F-348F-4296-9D77-889760C665B3}" type="presParOf" srcId="{316237E9-2C98-463B-A16F-4D83F98B0AB9}" destId="{DC30D8B0-BA95-4505-8E90-70605DEF9779}" srcOrd="0" destOrd="0" presId="urn:microsoft.com/office/officeart/2005/8/layout/list1"/>
    <dgm:cxn modelId="{C5CCB8E8-4EDC-4F1B-A910-774FDB48E6A3}" type="presParOf" srcId="{316237E9-2C98-463B-A16F-4D83F98B0AB9}" destId="{FC7D2743-4EFF-4314-AB8B-09BF94A1B466}" srcOrd="1" destOrd="0" presId="urn:microsoft.com/office/officeart/2005/8/layout/list1"/>
    <dgm:cxn modelId="{7899BB64-B2BF-4529-B155-984C276EAD31}" type="presParOf" srcId="{D523C280-506D-4AA2-A99B-1D75B6C9318F}" destId="{74A690C6-F03C-4066-8BAF-2AC90A1D64B7}" srcOrd="9" destOrd="0" presId="urn:microsoft.com/office/officeart/2005/8/layout/list1"/>
    <dgm:cxn modelId="{733CEEF6-5DDA-4D6B-A35D-6DC89B195AFF}" type="presParOf" srcId="{D523C280-506D-4AA2-A99B-1D75B6C9318F}" destId="{BA407C81-BA3A-4CE7-A9F2-2036C4162010}" srcOrd="10" destOrd="0" presId="urn:microsoft.com/office/officeart/2005/8/layout/list1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ACD4BAA-56E1-4FC9-92E3-CF99A67F57BC}" type="doc">
      <dgm:prSet loTypeId="urn:microsoft.com/office/officeart/2005/8/layout/list1" loCatId="list" qsTypeId="urn:microsoft.com/office/officeart/2005/8/quickstyle/simple1#74" qsCatId="simple" csTypeId="urn:microsoft.com/office/officeart/2005/8/colors/accent1_2#74" csCatId="accent1" phldr="1"/>
      <dgm:spPr/>
      <dgm:t>
        <a:bodyPr/>
        <a:lstStyle/>
        <a:p>
          <a:endParaRPr lang="ru-RU"/>
        </a:p>
      </dgm:t>
    </dgm:pt>
    <dgm:pt modelId="{524392A9-E671-4EB5-8886-0E8C7109DF44}">
      <dgm:prSet phldrT="[Текст]" custT="1"/>
      <dgm:spPr/>
      <dgm:t>
        <a:bodyPr/>
        <a:lstStyle/>
        <a:p>
          <a:r>
            <a:rPr lang="ru-RU" sz="1600" i="1" dirty="0" smtClean="0"/>
            <a:t>Вскоре из-за постоянных грабежей и непомерных налогов Лжедмитрий </a:t>
          </a:r>
          <a:r>
            <a:rPr lang="en-US" sz="1600" i="1" dirty="0" smtClean="0"/>
            <a:t>II</a:t>
          </a:r>
          <a:r>
            <a:rPr lang="ru-RU" sz="1600" i="1" dirty="0" smtClean="0"/>
            <a:t> потерял поддержку со стороны населения, восстание против его войска поднимают Кострома, Галич, </a:t>
          </a:r>
          <a:r>
            <a:rPr lang="ru-RU" sz="1600" i="1" dirty="0" err="1" smtClean="0"/>
            <a:t>Тройце-Сергиев</a:t>
          </a:r>
          <a:r>
            <a:rPr lang="ru-RU" sz="1600" i="1" dirty="0" smtClean="0"/>
            <a:t> монастырь.</a:t>
          </a:r>
          <a:endParaRPr lang="ru-RU" sz="1600" i="1" dirty="0"/>
        </a:p>
      </dgm:t>
    </dgm:pt>
    <dgm:pt modelId="{CA566485-44FB-4CCA-B00D-F17578456BF8}" type="parTrans" cxnId="{79EBE87E-4794-4E4D-A6AF-5E6EE90A3684}">
      <dgm:prSet/>
      <dgm:spPr/>
      <dgm:t>
        <a:bodyPr/>
        <a:lstStyle/>
        <a:p>
          <a:endParaRPr lang="ru-RU"/>
        </a:p>
      </dgm:t>
    </dgm:pt>
    <dgm:pt modelId="{FD9FB666-B1E3-4F43-A67E-45829FB80D7F}" type="sibTrans" cxnId="{79EBE87E-4794-4E4D-A6AF-5E6EE90A3684}">
      <dgm:prSet/>
      <dgm:spPr/>
      <dgm:t>
        <a:bodyPr/>
        <a:lstStyle/>
        <a:p>
          <a:endParaRPr lang="ru-RU"/>
        </a:p>
      </dgm:t>
    </dgm:pt>
    <dgm:pt modelId="{7878A61F-637B-4B17-8B07-99E5DBB24621}">
      <dgm:prSet phldrT="[Текст]" custT="1"/>
      <dgm:spPr/>
      <dgm:t>
        <a:bodyPr/>
        <a:lstStyle/>
        <a:p>
          <a:r>
            <a:rPr lang="ru-RU" sz="1600" i="1" dirty="0" smtClean="0"/>
            <a:t>В обмен на крепость </a:t>
          </a:r>
          <a:r>
            <a:rPr lang="ru-RU" sz="1600" i="1" dirty="0" err="1" smtClean="0"/>
            <a:t>Корелу</a:t>
          </a:r>
          <a:r>
            <a:rPr lang="ru-RU" sz="1600" i="1" dirty="0" smtClean="0"/>
            <a:t>, Василий Шуйский призывает шведских наемников для борьбы с самозванцем и его войском, возглавил войско Михаил Скопин-Шуйский </a:t>
          </a:r>
          <a:endParaRPr lang="ru-RU" sz="1600" i="1" dirty="0"/>
        </a:p>
      </dgm:t>
    </dgm:pt>
    <dgm:pt modelId="{05DB3386-E41A-4A41-A168-7EAD29B591AA}" type="parTrans" cxnId="{46171EC7-E03A-473B-849F-29CB98E70BA8}">
      <dgm:prSet/>
      <dgm:spPr/>
      <dgm:t>
        <a:bodyPr/>
        <a:lstStyle/>
        <a:p>
          <a:endParaRPr lang="ru-RU"/>
        </a:p>
      </dgm:t>
    </dgm:pt>
    <dgm:pt modelId="{E406951A-DD07-464D-9930-513AC2EB1616}" type="sibTrans" cxnId="{46171EC7-E03A-473B-849F-29CB98E70BA8}">
      <dgm:prSet/>
      <dgm:spPr/>
      <dgm:t>
        <a:bodyPr/>
        <a:lstStyle/>
        <a:p>
          <a:endParaRPr lang="ru-RU"/>
        </a:p>
      </dgm:t>
    </dgm:pt>
    <dgm:pt modelId="{CDE70AAE-3060-44CA-BA2A-B0BDD148BDCD}">
      <dgm:prSet phldrT="[Текст]" custT="1"/>
      <dgm:spPr/>
      <dgm:t>
        <a:bodyPr/>
        <a:lstStyle/>
        <a:p>
          <a:r>
            <a:rPr lang="ru-RU" sz="1600" b="1" i="1" u="sng" dirty="0" smtClean="0"/>
            <a:t>В 1609 г. </a:t>
          </a:r>
          <a:r>
            <a:rPr lang="ru-RU" sz="1600" i="1" dirty="0" smtClean="0"/>
            <a:t>войска Скопина-Шуйского освобождают северо-восточную часть государства от </a:t>
          </a:r>
          <a:r>
            <a:rPr lang="ru-RU" sz="1600" i="1" dirty="0" err="1" smtClean="0"/>
            <a:t>тушинцев</a:t>
          </a:r>
          <a:r>
            <a:rPr lang="ru-RU" sz="1600" i="1" dirty="0" smtClean="0"/>
            <a:t>, наносят им поражение под Тверью.</a:t>
          </a:r>
          <a:endParaRPr lang="ru-RU" sz="1600" i="1" dirty="0"/>
        </a:p>
      </dgm:t>
    </dgm:pt>
    <dgm:pt modelId="{9E2AC871-EAC3-4F96-A608-C758F5213C0A}" type="parTrans" cxnId="{6194F985-2015-4D86-AE38-8E915DBFFD41}">
      <dgm:prSet/>
      <dgm:spPr/>
      <dgm:t>
        <a:bodyPr/>
        <a:lstStyle/>
        <a:p>
          <a:endParaRPr lang="ru-RU"/>
        </a:p>
      </dgm:t>
    </dgm:pt>
    <dgm:pt modelId="{6B06A0CC-3ECE-4368-B3F7-0EA697256F2B}" type="sibTrans" cxnId="{6194F985-2015-4D86-AE38-8E915DBFFD41}">
      <dgm:prSet/>
      <dgm:spPr/>
      <dgm:t>
        <a:bodyPr/>
        <a:lstStyle/>
        <a:p>
          <a:endParaRPr lang="ru-RU"/>
        </a:p>
      </dgm:t>
    </dgm:pt>
    <dgm:pt modelId="{35574DBD-9F04-48EF-81F8-0DAA94AC7E73}" type="pres">
      <dgm:prSet presAssocID="{0ACD4BAA-56E1-4FC9-92E3-CF99A67F57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40E554-7758-4F33-95A4-965338BBB86F}" type="pres">
      <dgm:prSet presAssocID="{524392A9-E671-4EB5-8886-0E8C7109DF44}" presName="parentLin" presStyleCnt="0"/>
      <dgm:spPr/>
    </dgm:pt>
    <dgm:pt modelId="{F68FC90A-2611-4346-9420-6DD84B7E147D}" type="pres">
      <dgm:prSet presAssocID="{524392A9-E671-4EB5-8886-0E8C7109DF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C8736DC-729C-4EE0-830C-252F30E9C4F4}" type="pres">
      <dgm:prSet presAssocID="{524392A9-E671-4EB5-8886-0E8C7109DF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F9A6E-2D45-42E4-9CB9-E59F50A88CF2}" type="pres">
      <dgm:prSet presAssocID="{524392A9-E671-4EB5-8886-0E8C7109DF44}" presName="negativeSpace" presStyleCnt="0"/>
      <dgm:spPr/>
    </dgm:pt>
    <dgm:pt modelId="{E64995F7-467A-4AFC-AF17-81CE794FC17E}" type="pres">
      <dgm:prSet presAssocID="{524392A9-E671-4EB5-8886-0E8C7109DF44}" presName="childText" presStyleLbl="conFgAcc1" presStyleIdx="0" presStyleCnt="3">
        <dgm:presLayoutVars>
          <dgm:bulletEnabled val="1"/>
        </dgm:presLayoutVars>
      </dgm:prSet>
      <dgm:spPr/>
    </dgm:pt>
    <dgm:pt modelId="{FFA5AEC2-8F4E-4814-8DAC-42C9C9C62DD9}" type="pres">
      <dgm:prSet presAssocID="{FD9FB666-B1E3-4F43-A67E-45829FB80D7F}" presName="spaceBetweenRectangles" presStyleCnt="0"/>
      <dgm:spPr/>
    </dgm:pt>
    <dgm:pt modelId="{A846E2F4-6727-44DE-B369-9450ADCB05EF}" type="pres">
      <dgm:prSet presAssocID="{7878A61F-637B-4B17-8B07-99E5DBB24621}" presName="parentLin" presStyleCnt="0"/>
      <dgm:spPr/>
    </dgm:pt>
    <dgm:pt modelId="{5EDEA71D-B776-4AD3-8588-0A513990313C}" type="pres">
      <dgm:prSet presAssocID="{7878A61F-637B-4B17-8B07-99E5DBB2462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A5C8D7-BD84-437D-9F9A-3AD499744194}" type="pres">
      <dgm:prSet presAssocID="{7878A61F-637B-4B17-8B07-99E5DBB246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7EB8F-D918-4CE1-B75A-2898356EBCC6}" type="pres">
      <dgm:prSet presAssocID="{7878A61F-637B-4B17-8B07-99E5DBB24621}" presName="negativeSpace" presStyleCnt="0"/>
      <dgm:spPr/>
    </dgm:pt>
    <dgm:pt modelId="{03090255-6A0F-486C-AE51-0A793D928889}" type="pres">
      <dgm:prSet presAssocID="{7878A61F-637B-4B17-8B07-99E5DBB24621}" presName="childText" presStyleLbl="conFgAcc1" presStyleIdx="1" presStyleCnt="3">
        <dgm:presLayoutVars>
          <dgm:bulletEnabled val="1"/>
        </dgm:presLayoutVars>
      </dgm:prSet>
      <dgm:spPr/>
    </dgm:pt>
    <dgm:pt modelId="{CECC39DF-8824-4EAC-AF1D-DE4CDB1C18AC}" type="pres">
      <dgm:prSet presAssocID="{E406951A-DD07-464D-9930-513AC2EB1616}" presName="spaceBetweenRectangles" presStyleCnt="0"/>
      <dgm:spPr/>
    </dgm:pt>
    <dgm:pt modelId="{AF743120-5C76-471F-BC94-3EE677DD318C}" type="pres">
      <dgm:prSet presAssocID="{CDE70AAE-3060-44CA-BA2A-B0BDD148BDCD}" presName="parentLin" presStyleCnt="0"/>
      <dgm:spPr/>
    </dgm:pt>
    <dgm:pt modelId="{F2F9E344-FB1E-488A-9395-CFB143FB5346}" type="pres">
      <dgm:prSet presAssocID="{CDE70AAE-3060-44CA-BA2A-B0BDD148BDC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745FA6A-949F-4014-895C-8C63C38772B9}" type="pres">
      <dgm:prSet presAssocID="{CDE70AAE-3060-44CA-BA2A-B0BDD148BD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BF2D2-319A-412C-BBB9-A87041333E32}" type="pres">
      <dgm:prSet presAssocID="{CDE70AAE-3060-44CA-BA2A-B0BDD148BDCD}" presName="negativeSpace" presStyleCnt="0"/>
      <dgm:spPr/>
    </dgm:pt>
    <dgm:pt modelId="{DAEBFCCD-7AEC-44DC-9014-4EB1E0D8DBEC}" type="pres">
      <dgm:prSet presAssocID="{CDE70AAE-3060-44CA-BA2A-B0BDD148BD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194F985-2015-4D86-AE38-8E915DBFFD41}" srcId="{0ACD4BAA-56E1-4FC9-92E3-CF99A67F57BC}" destId="{CDE70AAE-3060-44CA-BA2A-B0BDD148BDCD}" srcOrd="2" destOrd="0" parTransId="{9E2AC871-EAC3-4F96-A608-C758F5213C0A}" sibTransId="{6B06A0CC-3ECE-4368-B3F7-0EA697256F2B}"/>
    <dgm:cxn modelId="{B94C6098-C194-4182-917C-6886F20E6132}" type="presOf" srcId="{7878A61F-637B-4B17-8B07-99E5DBB24621}" destId="{56A5C8D7-BD84-437D-9F9A-3AD499744194}" srcOrd="1" destOrd="0" presId="urn:microsoft.com/office/officeart/2005/8/layout/list1"/>
    <dgm:cxn modelId="{2AA58A22-4907-4D8F-829A-A13BA28B7706}" type="presOf" srcId="{524392A9-E671-4EB5-8886-0E8C7109DF44}" destId="{9C8736DC-729C-4EE0-830C-252F30E9C4F4}" srcOrd="1" destOrd="0" presId="urn:microsoft.com/office/officeart/2005/8/layout/list1"/>
    <dgm:cxn modelId="{9E324001-7BDD-4F64-8337-0E398BC4B877}" type="presOf" srcId="{7878A61F-637B-4B17-8B07-99E5DBB24621}" destId="{5EDEA71D-B776-4AD3-8588-0A513990313C}" srcOrd="0" destOrd="0" presId="urn:microsoft.com/office/officeart/2005/8/layout/list1"/>
    <dgm:cxn modelId="{52F1ECEA-BAD4-4020-91C4-166EC7103B51}" type="presOf" srcId="{CDE70AAE-3060-44CA-BA2A-B0BDD148BDCD}" destId="{2745FA6A-949F-4014-895C-8C63C38772B9}" srcOrd="1" destOrd="0" presId="urn:microsoft.com/office/officeart/2005/8/layout/list1"/>
    <dgm:cxn modelId="{5C27EDC3-7673-4DA5-8768-D2A6834D166C}" type="presOf" srcId="{0ACD4BAA-56E1-4FC9-92E3-CF99A67F57BC}" destId="{35574DBD-9F04-48EF-81F8-0DAA94AC7E73}" srcOrd="0" destOrd="0" presId="urn:microsoft.com/office/officeart/2005/8/layout/list1"/>
    <dgm:cxn modelId="{79EBE87E-4794-4E4D-A6AF-5E6EE90A3684}" srcId="{0ACD4BAA-56E1-4FC9-92E3-CF99A67F57BC}" destId="{524392A9-E671-4EB5-8886-0E8C7109DF44}" srcOrd="0" destOrd="0" parTransId="{CA566485-44FB-4CCA-B00D-F17578456BF8}" sibTransId="{FD9FB666-B1E3-4F43-A67E-45829FB80D7F}"/>
    <dgm:cxn modelId="{46171EC7-E03A-473B-849F-29CB98E70BA8}" srcId="{0ACD4BAA-56E1-4FC9-92E3-CF99A67F57BC}" destId="{7878A61F-637B-4B17-8B07-99E5DBB24621}" srcOrd="1" destOrd="0" parTransId="{05DB3386-E41A-4A41-A168-7EAD29B591AA}" sibTransId="{E406951A-DD07-464D-9930-513AC2EB1616}"/>
    <dgm:cxn modelId="{647FB27F-DCD8-49E1-A598-5B32564262A0}" type="presOf" srcId="{524392A9-E671-4EB5-8886-0E8C7109DF44}" destId="{F68FC90A-2611-4346-9420-6DD84B7E147D}" srcOrd="0" destOrd="0" presId="urn:microsoft.com/office/officeart/2005/8/layout/list1"/>
    <dgm:cxn modelId="{7BC12647-7E48-44EF-B2D2-F9806F1598E7}" type="presOf" srcId="{CDE70AAE-3060-44CA-BA2A-B0BDD148BDCD}" destId="{F2F9E344-FB1E-488A-9395-CFB143FB5346}" srcOrd="0" destOrd="0" presId="urn:microsoft.com/office/officeart/2005/8/layout/list1"/>
    <dgm:cxn modelId="{B5726589-7B9E-43A4-9748-175B76E9A14D}" type="presParOf" srcId="{35574DBD-9F04-48EF-81F8-0DAA94AC7E73}" destId="{AA40E554-7758-4F33-95A4-965338BBB86F}" srcOrd="0" destOrd="0" presId="urn:microsoft.com/office/officeart/2005/8/layout/list1"/>
    <dgm:cxn modelId="{77BEC722-B34E-4735-B373-A4DB240FD6E9}" type="presParOf" srcId="{AA40E554-7758-4F33-95A4-965338BBB86F}" destId="{F68FC90A-2611-4346-9420-6DD84B7E147D}" srcOrd="0" destOrd="0" presId="urn:microsoft.com/office/officeart/2005/8/layout/list1"/>
    <dgm:cxn modelId="{AEF8993F-069C-497A-8869-26A03ABBFC78}" type="presParOf" srcId="{AA40E554-7758-4F33-95A4-965338BBB86F}" destId="{9C8736DC-729C-4EE0-830C-252F30E9C4F4}" srcOrd="1" destOrd="0" presId="urn:microsoft.com/office/officeart/2005/8/layout/list1"/>
    <dgm:cxn modelId="{5F09B2D0-AF77-4E06-A9AE-B2F93C9C9ACC}" type="presParOf" srcId="{35574DBD-9F04-48EF-81F8-0DAA94AC7E73}" destId="{131F9A6E-2D45-42E4-9CB9-E59F50A88CF2}" srcOrd="1" destOrd="0" presId="urn:microsoft.com/office/officeart/2005/8/layout/list1"/>
    <dgm:cxn modelId="{BE3BE330-E52A-4D69-8308-08351E9BF117}" type="presParOf" srcId="{35574DBD-9F04-48EF-81F8-0DAA94AC7E73}" destId="{E64995F7-467A-4AFC-AF17-81CE794FC17E}" srcOrd="2" destOrd="0" presId="urn:microsoft.com/office/officeart/2005/8/layout/list1"/>
    <dgm:cxn modelId="{604EE817-2BFB-4EE5-B735-D6A6A0A27B72}" type="presParOf" srcId="{35574DBD-9F04-48EF-81F8-0DAA94AC7E73}" destId="{FFA5AEC2-8F4E-4814-8DAC-42C9C9C62DD9}" srcOrd="3" destOrd="0" presId="urn:microsoft.com/office/officeart/2005/8/layout/list1"/>
    <dgm:cxn modelId="{E4A68C7F-A9BA-4E92-8AFB-9C6FC9E956E2}" type="presParOf" srcId="{35574DBD-9F04-48EF-81F8-0DAA94AC7E73}" destId="{A846E2F4-6727-44DE-B369-9450ADCB05EF}" srcOrd="4" destOrd="0" presId="urn:microsoft.com/office/officeart/2005/8/layout/list1"/>
    <dgm:cxn modelId="{3AC5A32F-209A-483F-BF17-932F225AEF1C}" type="presParOf" srcId="{A846E2F4-6727-44DE-B369-9450ADCB05EF}" destId="{5EDEA71D-B776-4AD3-8588-0A513990313C}" srcOrd="0" destOrd="0" presId="urn:microsoft.com/office/officeart/2005/8/layout/list1"/>
    <dgm:cxn modelId="{D4921E37-8764-498B-9BCC-4CEF2029DC37}" type="presParOf" srcId="{A846E2F4-6727-44DE-B369-9450ADCB05EF}" destId="{56A5C8D7-BD84-437D-9F9A-3AD499744194}" srcOrd="1" destOrd="0" presId="urn:microsoft.com/office/officeart/2005/8/layout/list1"/>
    <dgm:cxn modelId="{3AAD6E16-76B4-4F08-908F-BE82A8973138}" type="presParOf" srcId="{35574DBD-9F04-48EF-81F8-0DAA94AC7E73}" destId="{3C77EB8F-D918-4CE1-B75A-2898356EBCC6}" srcOrd="5" destOrd="0" presId="urn:microsoft.com/office/officeart/2005/8/layout/list1"/>
    <dgm:cxn modelId="{65A47113-3507-4F00-9B5E-794F349DD221}" type="presParOf" srcId="{35574DBD-9F04-48EF-81F8-0DAA94AC7E73}" destId="{03090255-6A0F-486C-AE51-0A793D928889}" srcOrd="6" destOrd="0" presId="urn:microsoft.com/office/officeart/2005/8/layout/list1"/>
    <dgm:cxn modelId="{753CA327-38F2-4317-B976-F6745D999F0D}" type="presParOf" srcId="{35574DBD-9F04-48EF-81F8-0DAA94AC7E73}" destId="{CECC39DF-8824-4EAC-AF1D-DE4CDB1C18AC}" srcOrd="7" destOrd="0" presId="urn:microsoft.com/office/officeart/2005/8/layout/list1"/>
    <dgm:cxn modelId="{FBB9F52E-56FD-4203-9DEA-34E6FD78A947}" type="presParOf" srcId="{35574DBD-9F04-48EF-81F8-0DAA94AC7E73}" destId="{AF743120-5C76-471F-BC94-3EE677DD318C}" srcOrd="8" destOrd="0" presId="urn:microsoft.com/office/officeart/2005/8/layout/list1"/>
    <dgm:cxn modelId="{5C528E02-1CC0-4A8F-AFCA-2074E1CB4B42}" type="presParOf" srcId="{AF743120-5C76-471F-BC94-3EE677DD318C}" destId="{F2F9E344-FB1E-488A-9395-CFB143FB5346}" srcOrd="0" destOrd="0" presId="urn:microsoft.com/office/officeart/2005/8/layout/list1"/>
    <dgm:cxn modelId="{F17B685C-6E4A-4B50-A9C3-ADCB258727B6}" type="presParOf" srcId="{AF743120-5C76-471F-BC94-3EE677DD318C}" destId="{2745FA6A-949F-4014-895C-8C63C38772B9}" srcOrd="1" destOrd="0" presId="urn:microsoft.com/office/officeart/2005/8/layout/list1"/>
    <dgm:cxn modelId="{137E39B8-66E9-437A-A1F5-5BA243C2D534}" type="presParOf" srcId="{35574DBD-9F04-48EF-81F8-0DAA94AC7E73}" destId="{36EBF2D2-319A-412C-BBB9-A87041333E32}" srcOrd="9" destOrd="0" presId="urn:microsoft.com/office/officeart/2005/8/layout/list1"/>
    <dgm:cxn modelId="{A645D5DF-3F49-4DD3-8F06-20CDF3952011}" type="presParOf" srcId="{35574DBD-9F04-48EF-81F8-0DAA94AC7E73}" destId="{DAEBFCCD-7AEC-44DC-9014-4EB1E0D8DBEC}" srcOrd="10" destOrd="0" presId="urn:microsoft.com/office/officeart/2005/8/layout/list1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53EB992-70CA-4256-8BA7-A49FD8E518F6}" type="doc">
      <dgm:prSet loTypeId="urn:microsoft.com/office/officeart/2005/8/layout/list1" loCatId="list" qsTypeId="urn:microsoft.com/office/officeart/2005/8/quickstyle/simple1#75" qsCatId="simple" csTypeId="urn:microsoft.com/office/officeart/2005/8/colors/accent1_2#75" csCatId="accent1" phldr="1"/>
      <dgm:spPr/>
      <dgm:t>
        <a:bodyPr/>
        <a:lstStyle/>
        <a:p>
          <a:endParaRPr lang="ru-RU"/>
        </a:p>
      </dgm:t>
    </dgm:pt>
    <dgm:pt modelId="{D9749D58-FD62-4FF4-9931-D9C2B3A92A7A}">
      <dgm:prSet phldrT="[Текст]" custT="1"/>
      <dgm:spPr/>
      <dgm:t>
        <a:bodyPr/>
        <a:lstStyle/>
        <a:p>
          <a:r>
            <a:rPr lang="ru-RU" sz="1600" i="1" dirty="0" smtClean="0"/>
            <a:t>Русско-Шведский союз дал королю Польши Сигизмунду </a:t>
          </a:r>
          <a:r>
            <a:rPr lang="en-US" sz="1600" i="1" dirty="0" smtClean="0"/>
            <a:t>III</a:t>
          </a:r>
          <a:r>
            <a:rPr lang="ru-RU" sz="1600" i="1" dirty="0" smtClean="0"/>
            <a:t> прямой  повод для вторжения в Россию (между Речью </a:t>
          </a:r>
          <a:r>
            <a:rPr lang="ru-RU" sz="1600" i="1" dirty="0" err="1" smtClean="0"/>
            <a:t>Посполитой</a:t>
          </a:r>
          <a:r>
            <a:rPr lang="ru-RU" sz="1600" i="1" dirty="0" smtClean="0"/>
            <a:t> и Швецией шла война). </a:t>
          </a:r>
          <a:r>
            <a:rPr lang="ru-RU" sz="1600" b="1" i="1" u="sng" dirty="0" smtClean="0"/>
            <a:t>1609 г.</a:t>
          </a:r>
          <a:r>
            <a:rPr lang="ru-RU" sz="1600" i="1" dirty="0" smtClean="0"/>
            <a:t> Речь </a:t>
          </a:r>
          <a:r>
            <a:rPr lang="ru-RU" sz="1600" i="1" dirty="0" err="1" smtClean="0"/>
            <a:t>Посполитая</a:t>
          </a:r>
          <a:r>
            <a:rPr lang="ru-RU" sz="1600" i="1" dirty="0" smtClean="0"/>
            <a:t> объявляет войну России.</a:t>
          </a:r>
          <a:endParaRPr lang="ru-RU" sz="1600" i="1" dirty="0"/>
        </a:p>
      </dgm:t>
    </dgm:pt>
    <dgm:pt modelId="{987B8BA2-1F12-4116-B9A0-264163C80306}" type="parTrans" cxnId="{956A36F8-973E-4D68-B7E2-DAC4C9289C06}">
      <dgm:prSet/>
      <dgm:spPr/>
      <dgm:t>
        <a:bodyPr/>
        <a:lstStyle/>
        <a:p>
          <a:endParaRPr lang="ru-RU"/>
        </a:p>
      </dgm:t>
    </dgm:pt>
    <dgm:pt modelId="{2BF72F59-1490-40FB-8E84-EA8E30474615}" type="sibTrans" cxnId="{956A36F8-973E-4D68-B7E2-DAC4C9289C06}">
      <dgm:prSet/>
      <dgm:spPr/>
      <dgm:t>
        <a:bodyPr/>
        <a:lstStyle/>
        <a:p>
          <a:endParaRPr lang="ru-RU"/>
        </a:p>
      </dgm:t>
    </dgm:pt>
    <dgm:pt modelId="{4584232D-E67E-4E18-879F-16D8A6505813}">
      <dgm:prSet phldrT="[Текст]" custT="1"/>
      <dgm:spPr/>
      <dgm:t>
        <a:bodyPr/>
        <a:lstStyle/>
        <a:p>
          <a:r>
            <a:rPr lang="ru-RU" sz="1600" b="1" i="1" u="sng" dirty="0" smtClean="0"/>
            <a:t>1609 г. </a:t>
          </a:r>
          <a:r>
            <a:rPr lang="ru-RU" sz="1600" i="1" dirty="0" smtClean="0"/>
            <a:t>Сигизмунд </a:t>
          </a:r>
          <a:r>
            <a:rPr lang="en-US" sz="1600" i="1" dirty="0" smtClean="0"/>
            <a:t>III</a:t>
          </a:r>
          <a:r>
            <a:rPr lang="ru-RU" sz="1600" i="1" dirty="0" smtClean="0"/>
            <a:t> осадил Смоленск (в течение 20 месяцев город держал оборону под предводительством Михаила Шеина. 1610 г. Умирает Михаил Скопин-Шуйский, войско возглавляет Дмитрий Шуйский.</a:t>
          </a:r>
        </a:p>
      </dgm:t>
    </dgm:pt>
    <dgm:pt modelId="{31615631-F514-4828-A8B5-570BA62FB5E9}" type="parTrans" cxnId="{A4A9D2CA-4512-4CE7-8D45-16BB60CD7124}">
      <dgm:prSet/>
      <dgm:spPr/>
      <dgm:t>
        <a:bodyPr/>
        <a:lstStyle/>
        <a:p>
          <a:endParaRPr lang="ru-RU"/>
        </a:p>
      </dgm:t>
    </dgm:pt>
    <dgm:pt modelId="{D6B90810-57B6-4C71-8718-B8DB8D1181F8}" type="sibTrans" cxnId="{A4A9D2CA-4512-4CE7-8D45-16BB60CD7124}">
      <dgm:prSet/>
      <dgm:spPr/>
      <dgm:t>
        <a:bodyPr/>
        <a:lstStyle/>
        <a:p>
          <a:endParaRPr lang="ru-RU"/>
        </a:p>
      </dgm:t>
    </dgm:pt>
    <dgm:pt modelId="{EE27267E-B78B-45C9-9437-82ACF73E4F93}">
      <dgm:prSet phldrT="[Текст]" custT="1"/>
      <dgm:spPr/>
      <dgm:t>
        <a:bodyPr/>
        <a:lstStyle/>
        <a:p>
          <a:r>
            <a:rPr lang="ru-RU" sz="1600" b="1" i="1" u="sng" dirty="0" smtClean="0"/>
            <a:t>1610 г.</a:t>
          </a:r>
          <a:r>
            <a:rPr lang="ru-RU" sz="1600" i="1" dirty="0" smtClean="0"/>
            <a:t> Победа поляков над российскими войсками под Клушиным. Воспользовавшись бедственным положением России Шведы захватывают Новгород и побережье Финского залива (1611 г.)</a:t>
          </a:r>
          <a:endParaRPr lang="ru-RU" sz="1600" i="1" dirty="0"/>
        </a:p>
      </dgm:t>
    </dgm:pt>
    <dgm:pt modelId="{CF3BE72A-6774-42F9-9E72-A18A5B5BAA43}" type="parTrans" cxnId="{C624CC60-2EB5-4E61-A138-E47C0240AA89}">
      <dgm:prSet/>
      <dgm:spPr/>
      <dgm:t>
        <a:bodyPr/>
        <a:lstStyle/>
        <a:p>
          <a:endParaRPr lang="ru-RU"/>
        </a:p>
      </dgm:t>
    </dgm:pt>
    <dgm:pt modelId="{FDADCF6C-F0E5-4CDB-836B-89E25EBF4734}" type="sibTrans" cxnId="{C624CC60-2EB5-4E61-A138-E47C0240AA89}">
      <dgm:prSet/>
      <dgm:spPr/>
      <dgm:t>
        <a:bodyPr/>
        <a:lstStyle/>
        <a:p>
          <a:endParaRPr lang="ru-RU"/>
        </a:p>
      </dgm:t>
    </dgm:pt>
    <dgm:pt modelId="{81FE393A-125D-44B2-95DC-5CDE1F6106D9}" type="pres">
      <dgm:prSet presAssocID="{553EB992-70CA-4256-8BA7-A49FD8E51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2093D-1EB1-4531-852A-2BAE63E81267}" type="pres">
      <dgm:prSet presAssocID="{D9749D58-FD62-4FF4-9931-D9C2B3A92A7A}" presName="parentLin" presStyleCnt="0"/>
      <dgm:spPr/>
    </dgm:pt>
    <dgm:pt modelId="{1A57DB1E-5D08-496D-9351-FA779D85A353}" type="pres">
      <dgm:prSet presAssocID="{D9749D58-FD62-4FF4-9931-D9C2B3A92A7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735AE8D-2BD9-438E-9453-C94CEBA926F6}" type="pres">
      <dgm:prSet presAssocID="{D9749D58-FD62-4FF4-9931-D9C2B3A92A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ED1E7-2F02-4283-B4A5-85C9F479C996}" type="pres">
      <dgm:prSet presAssocID="{D9749D58-FD62-4FF4-9931-D9C2B3A92A7A}" presName="negativeSpace" presStyleCnt="0"/>
      <dgm:spPr/>
    </dgm:pt>
    <dgm:pt modelId="{833D12C5-9F5E-4EAE-9F97-8ADCDA2820B1}" type="pres">
      <dgm:prSet presAssocID="{D9749D58-FD62-4FF4-9931-D9C2B3A92A7A}" presName="childText" presStyleLbl="conFgAcc1" presStyleIdx="0" presStyleCnt="3">
        <dgm:presLayoutVars>
          <dgm:bulletEnabled val="1"/>
        </dgm:presLayoutVars>
      </dgm:prSet>
      <dgm:spPr/>
    </dgm:pt>
    <dgm:pt modelId="{C9DBF2E0-21CE-44EB-8773-807E3FF8D0C3}" type="pres">
      <dgm:prSet presAssocID="{2BF72F59-1490-40FB-8E84-EA8E30474615}" presName="spaceBetweenRectangles" presStyleCnt="0"/>
      <dgm:spPr/>
    </dgm:pt>
    <dgm:pt modelId="{7DBAFA2F-6034-49C4-8B75-A2A547CE50AC}" type="pres">
      <dgm:prSet presAssocID="{4584232D-E67E-4E18-879F-16D8A6505813}" presName="parentLin" presStyleCnt="0"/>
      <dgm:spPr/>
    </dgm:pt>
    <dgm:pt modelId="{1589B71E-43F0-418A-B99E-BCB64F48922F}" type="pres">
      <dgm:prSet presAssocID="{4584232D-E67E-4E18-879F-16D8A65058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47531BE-A9C0-45EA-803A-6F5961D1D3FF}" type="pres">
      <dgm:prSet presAssocID="{4584232D-E67E-4E18-879F-16D8A65058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6497B-72EA-44B7-B8CA-0E962D7FDED2}" type="pres">
      <dgm:prSet presAssocID="{4584232D-E67E-4E18-879F-16D8A6505813}" presName="negativeSpace" presStyleCnt="0"/>
      <dgm:spPr/>
    </dgm:pt>
    <dgm:pt modelId="{6ED31C56-E0AD-4FC3-8590-E62FFE2BA9CD}" type="pres">
      <dgm:prSet presAssocID="{4584232D-E67E-4E18-879F-16D8A6505813}" presName="childText" presStyleLbl="conFgAcc1" presStyleIdx="1" presStyleCnt="3">
        <dgm:presLayoutVars>
          <dgm:bulletEnabled val="1"/>
        </dgm:presLayoutVars>
      </dgm:prSet>
      <dgm:spPr/>
    </dgm:pt>
    <dgm:pt modelId="{758C2F8B-3CD0-41FE-921D-97BBB7213EDB}" type="pres">
      <dgm:prSet presAssocID="{D6B90810-57B6-4C71-8718-B8DB8D1181F8}" presName="spaceBetweenRectangles" presStyleCnt="0"/>
      <dgm:spPr/>
    </dgm:pt>
    <dgm:pt modelId="{1CD5DEB5-97DC-48F3-B5F2-1D84068420EB}" type="pres">
      <dgm:prSet presAssocID="{EE27267E-B78B-45C9-9437-82ACF73E4F93}" presName="parentLin" presStyleCnt="0"/>
      <dgm:spPr/>
    </dgm:pt>
    <dgm:pt modelId="{A03E5AEB-E9F4-4AD9-B9F0-2FCF5A0ED21F}" type="pres">
      <dgm:prSet presAssocID="{EE27267E-B78B-45C9-9437-82ACF73E4F9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3BD13C3-B16E-4D40-A37E-1941F9F651EC}" type="pres">
      <dgm:prSet presAssocID="{EE27267E-B78B-45C9-9437-82ACF73E4F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F2E84-9834-4BBC-827E-4F87FD2817EF}" type="pres">
      <dgm:prSet presAssocID="{EE27267E-B78B-45C9-9437-82ACF73E4F93}" presName="negativeSpace" presStyleCnt="0"/>
      <dgm:spPr/>
    </dgm:pt>
    <dgm:pt modelId="{592DC421-F66A-418D-A236-F890EDA2B588}" type="pres">
      <dgm:prSet presAssocID="{EE27267E-B78B-45C9-9437-82ACF73E4F9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95A2F1-6C7E-4906-8065-1D43E1E90BAB}" type="presOf" srcId="{D9749D58-FD62-4FF4-9931-D9C2B3A92A7A}" destId="{1A57DB1E-5D08-496D-9351-FA779D85A353}" srcOrd="0" destOrd="0" presId="urn:microsoft.com/office/officeart/2005/8/layout/list1"/>
    <dgm:cxn modelId="{A049F42E-6487-4937-AAC2-3EBB07085982}" type="presOf" srcId="{EE27267E-B78B-45C9-9437-82ACF73E4F93}" destId="{63BD13C3-B16E-4D40-A37E-1941F9F651EC}" srcOrd="1" destOrd="0" presId="urn:microsoft.com/office/officeart/2005/8/layout/list1"/>
    <dgm:cxn modelId="{C624CC60-2EB5-4E61-A138-E47C0240AA89}" srcId="{553EB992-70CA-4256-8BA7-A49FD8E518F6}" destId="{EE27267E-B78B-45C9-9437-82ACF73E4F93}" srcOrd="2" destOrd="0" parTransId="{CF3BE72A-6774-42F9-9E72-A18A5B5BAA43}" sibTransId="{FDADCF6C-F0E5-4CDB-836B-89E25EBF4734}"/>
    <dgm:cxn modelId="{E8F30455-9028-4E74-B35E-13C4FDFCEA23}" type="presOf" srcId="{4584232D-E67E-4E18-879F-16D8A6505813}" destId="{1589B71E-43F0-418A-B99E-BCB64F48922F}" srcOrd="0" destOrd="0" presId="urn:microsoft.com/office/officeart/2005/8/layout/list1"/>
    <dgm:cxn modelId="{A4A9D2CA-4512-4CE7-8D45-16BB60CD7124}" srcId="{553EB992-70CA-4256-8BA7-A49FD8E518F6}" destId="{4584232D-E67E-4E18-879F-16D8A6505813}" srcOrd="1" destOrd="0" parTransId="{31615631-F514-4828-A8B5-570BA62FB5E9}" sibTransId="{D6B90810-57B6-4C71-8718-B8DB8D1181F8}"/>
    <dgm:cxn modelId="{7AF1D0B0-E8CE-4BCD-90E2-F1C131C008BE}" type="presOf" srcId="{4584232D-E67E-4E18-879F-16D8A6505813}" destId="{347531BE-A9C0-45EA-803A-6F5961D1D3FF}" srcOrd="1" destOrd="0" presId="urn:microsoft.com/office/officeart/2005/8/layout/list1"/>
    <dgm:cxn modelId="{93192A7C-3028-4BCC-B7EC-2D452128F6B5}" type="presOf" srcId="{D9749D58-FD62-4FF4-9931-D9C2B3A92A7A}" destId="{1735AE8D-2BD9-438E-9453-C94CEBA926F6}" srcOrd="1" destOrd="0" presId="urn:microsoft.com/office/officeart/2005/8/layout/list1"/>
    <dgm:cxn modelId="{A3BE6063-D78F-4A2E-A83A-908A4DA1EB08}" type="presOf" srcId="{EE27267E-B78B-45C9-9437-82ACF73E4F93}" destId="{A03E5AEB-E9F4-4AD9-B9F0-2FCF5A0ED21F}" srcOrd="0" destOrd="0" presId="urn:microsoft.com/office/officeart/2005/8/layout/list1"/>
    <dgm:cxn modelId="{956A36F8-973E-4D68-B7E2-DAC4C9289C06}" srcId="{553EB992-70CA-4256-8BA7-A49FD8E518F6}" destId="{D9749D58-FD62-4FF4-9931-D9C2B3A92A7A}" srcOrd="0" destOrd="0" parTransId="{987B8BA2-1F12-4116-B9A0-264163C80306}" sibTransId="{2BF72F59-1490-40FB-8E84-EA8E30474615}"/>
    <dgm:cxn modelId="{A96A477F-FDDA-47B5-843D-F603C17AB3EB}" type="presOf" srcId="{553EB992-70CA-4256-8BA7-A49FD8E518F6}" destId="{81FE393A-125D-44B2-95DC-5CDE1F6106D9}" srcOrd="0" destOrd="0" presId="urn:microsoft.com/office/officeart/2005/8/layout/list1"/>
    <dgm:cxn modelId="{9B809DA3-D0E5-4415-B7D8-A0D67C3F8D59}" type="presParOf" srcId="{81FE393A-125D-44B2-95DC-5CDE1F6106D9}" destId="{8522093D-1EB1-4531-852A-2BAE63E81267}" srcOrd="0" destOrd="0" presId="urn:microsoft.com/office/officeart/2005/8/layout/list1"/>
    <dgm:cxn modelId="{4199123D-5677-4579-A865-3394634D1525}" type="presParOf" srcId="{8522093D-1EB1-4531-852A-2BAE63E81267}" destId="{1A57DB1E-5D08-496D-9351-FA779D85A353}" srcOrd="0" destOrd="0" presId="urn:microsoft.com/office/officeart/2005/8/layout/list1"/>
    <dgm:cxn modelId="{BD50186A-AE76-4278-B0CE-1C5BD35137C6}" type="presParOf" srcId="{8522093D-1EB1-4531-852A-2BAE63E81267}" destId="{1735AE8D-2BD9-438E-9453-C94CEBA926F6}" srcOrd="1" destOrd="0" presId="urn:microsoft.com/office/officeart/2005/8/layout/list1"/>
    <dgm:cxn modelId="{0B932445-99FD-4C74-8AB9-9CAF6A27B361}" type="presParOf" srcId="{81FE393A-125D-44B2-95DC-5CDE1F6106D9}" destId="{3B3ED1E7-2F02-4283-B4A5-85C9F479C996}" srcOrd="1" destOrd="0" presId="urn:microsoft.com/office/officeart/2005/8/layout/list1"/>
    <dgm:cxn modelId="{5B376E9A-B410-4B61-8594-D03C71F57E83}" type="presParOf" srcId="{81FE393A-125D-44B2-95DC-5CDE1F6106D9}" destId="{833D12C5-9F5E-4EAE-9F97-8ADCDA2820B1}" srcOrd="2" destOrd="0" presId="urn:microsoft.com/office/officeart/2005/8/layout/list1"/>
    <dgm:cxn modelId="{F8BBEF36-4FEB-4E2D-B1F5-E625C5107DA1}" type="presParOf" srcId="{81FE393A-125D-44B2-95DC-5CDE1F6106D9}" destId="{C9DBF2E0-21CE-44EB-8773-807E3FF8D0C3}" srcOrd="3" destOrd="0" presId="urn:microsoft.com/office/officeart/2005/8/layout/list1"/>
    <dgm:cxn modelId="{F8E2B2EE-7F91-4E25-B678-9AC7DE4D4B87}" type="presParOf" srcId="{81FE393A-125D-44B2-95DC-5CDE1F6106D9}" destId="{7DBAFA2F-6034-49C4-8B75-A2A547CE50AC}" srcOrd="4" destOrd="0" presId="urn:microsoft.com/office/officeart/2005/8/layout/list1"/>
    <dgm:cxn modelId="{541C98B6-9FEC-446E-AF25-3711ABDD83EA}" type="presParOf" srcId="{7DBAFA2F-6034-49C4-8B75-A2A547CE50AC}" destId="{1589B71E-43F0-418A-B99E-BCB64F48922F}" srcOrd="0" destOrd="0" presId="urn:microsoft.com/office/officeart/2005/8/layout/list1"/>
    <dgm:cxn modelId="{2FD6D673-4B42-4F61-8D35-4B7708086EAE}" type="presParOf" srcId="{7DBAFA2F-6034-49C4-8B75-A2A547CE50AC}" destId="{347531BE-A9C0-45EA-803A-6F5961D1D3FF}" srcOrd="1" destOrd="0" presId="urn:microsoft.com/office/officeart/2005/8/layout/list1"/>
    <dgm:cxn modelId="{85A6972E-2760-440E-BC05-C90E21A990A9}" type="presParOf" srcId="{81FE393A-125D-44B2-95DC-5CDE1F6106D9}" destId="{4856497B-72EA-44B7-B8CA-0E962D7FDED2}" srcOrd="5" destOrd="0" presId="urn:microsoft.com/office/officeart/2005/8/layout/list1"/>
    <dgm:cxn modelId="{00F51D8C-A133-442F-8E83-8BD74BD48971}" type="presParOf" srcId="{81FE393A-125D-44B2-95DC-5CDE1F6106D9}" destId="{6ED31C56-E0AD-4FC3-8590-E62FFE2BA9CD}" srcOrd="6" destOrd="0" presId="urn:microsoft.com/office/officeart/2005/8/layout/list1"/>
    <dgm:cxn modelId="{4603781D-5A3A-48D9-A5C1-ED7596EABADC}" type="presParOf" srcId="{81FE393A-125D-44B2-95DC-5CDE1F6106D9}" destId="{758C2F8B-3CD0-41FE-921D-97BBB7213EDB}" srcOrd="7" destOrd="0" presId="urn:microsoft.com/office/officeart/2005/8/layout/list1"/>
    <dgm:cxn modelId="{E6418069-283C-47EB-A936-6620184D15A8}" type="presParOf" srcId="{81FE393A-125D-44B2-95DC-5CDE1F6106D9}" destId="{1CD5DEB5-97DC-48F3-B5F2-1D84068420EB}" srcOrd="8" destOrd="0" presId="urn:microsoft.com/office/officeart/2005/8/layout/list1"/>
    <dgm:cxn modelId="{CE3D4C19-EC77-4AD7-BCD2-C94211519C88}" type="presParOf" srcId="{1CD5DEB5-97DC-48F3-B5F2-1D84068420EB}" destId="{A03E5AEB-E9F4-4AD9-B9F0-2FCF5A0ED21F}" srcOrd="0" destOrd="0" presId="urn:microsoft.com/office/officeart/2005/8/layout/list1"/>
    <dgm:cxn modelId="{3261FB31-C508-43D3-A702-A3281AA04A51}" type="presParOf" srcId="{1CD5DEB5-97DC-48F3-B5F2-1D84068420EB}" destId="{63BD13C3-B16E-4D40-A37E-1941F9F651EC}" srcOrd="1" destOrd="0" presId="urn:microsoft.com/office/officeart/2005/8/layout/list1"/>
    <dgm:cxn modelId="{E7EBE934-8886-41EE-AD17-8CF998F25811}" type="presParOf" srcId="{81FE393A-125D-44B2-95DC-5CDE1F6106D9}" destId="{784F2E84-9834-4BBC-827E-4F87FD2817EF}" srcOrd="9" destOrd="0" presId="urn:microsoft.com/office/officeart/2005/8/layout/list1"/>
    <dgm:cxn modelId="{D24D86E4-076C-42E2-865E-A7533AFFC988}" type="presParOf" srcId="{81FE393A-125D-44B2-95DC-5CDE1F6106D9}" destId="{592DC421-F66A-418D-A236-F890EDA2B588}" srcOrd="10" destOrd="0" presId="urn:microsoft.com/office/officeart/2005/8/layout/list1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FFDF7AC4-BBB2-40FC-BBB3-EA4AA211CDCB}" type="doc">
      <dgm:prSet loTypeId="urn:microsoft.com/office/officeart/2005/8/layout/list1" loCatId="list" qsTypeId="urn:microsoft.com/office/officeart/2005/8/quickstyle/simple1#76" qsCatId="simple" csTypeId="urn:microsoft.com/office/officeart/2005/8/colors/accent1_2#76" csCatId="accent1" phldr="1"/>
      <dgm:spPr/>
      <dgm:t>
        <a:bodyPr/>
        <a:lstStyle/>
        <a:p>
          <a:endParaRPr lang="ru-RU"/>
        </a:p>
      </dgm:t>
    </dgm:pt>
    <dgm:pt modelId="{BD803E37-430E-469F-A9F4-F9BD92F6847C}">
      <dgm:prSet phldrT="[Текст]" custT="1"/>
      <dgm:spPr/>
      <dgm:t>
        <a:bodyPr/>
        <a:lstStyle/>
        <a:p>
          <a:r>
            <a:rPr lang="ru-RU" sz="1600" b="1" i="1" u="sng" dirty="0" smtClean="0"/>
            <a:t>Причины: </a:t>
          </a:r>
        </a:p>
        <a:p>
          <a:r>
            <a:rPr lang="ru-RU" sz="1600" i="1" dirty="0" smtClean="0"/>
            <a:t>1) неудачи в боях со Скопиным-Шуйским </a:t>
          </a:r>
        </a:p>
        <a:p>
          <a:r>
            <a:rPr lang="ru-RU" sz="1600" i="1" dirty="0" smtClean="0"/>
            <a:t>2) Сигизмунд </a:t>
          </a:r>
          <a:r>
            <a:rPr lang="en-US" sz="1600" i="1" dirty="0" smtClean="0"/>
            <a:t>III</a:t>
          </a:r>
          <a:r>
            <a:rPr lang="ru-RU" sz="1600" i="1" dirty="0" smtClean="0"/>
            <a:t> отозвал польских наемников под Смоленск</a:t>
          </a:r>
        </a:p>
      </dgm:t>
    </dgm:pt>
    <dgm:pt modelId="{F1D2FAB8-7468-46F2-92A3-4703C88A42D4}" type="parTrans" cxnId="{F4573FDC-3093-4962-BABA-55FBD0F99162}">
      <dgm:prSet/>
      <dgm:spPr/>
      <dgm:t>
        <a:bodyPr/>
        <a:lstStyle/>
        <a:p>
          <a:endParaRPr lang="ru-RU"/>
        </a:p>
      </dgm:t>
    </dgm:pt>
    <dgm:pt modelId="{7E87C693-145D-4120-977A-79CB795E5267}" type="sibTrans" cxnId="{F4573FDC-3093-4962-BABA-55FBD0F99162}">
      <dgm:prSet/>
      <dgm:spPr/>
      <dgm:t>
        <a:bodyPr/>
        <a:lstStyle/>
        <a:p>
          <a:endParaRPr lang="ru-RU"/>
        </a:p>
      </dgm:t>
    </dgm:pt>
    <dgm:pt modelId="{4F98F952-F513-49E6-9D9C-0DA3C46047D2}">
      <dgm:prSet phldrT="[Текст]" custT="1"/>
      <dgm:spPr/>
      <dgm:t>
        <a:bodyPr/>
        <a:lstStyle/>
        <a:p>
          <a:r>
            <a:rPr lang="ru-RU" sz="1600" b="1" i="1" u="sng" dirty="0" smtClean="0"/>
            <a:t>Итог: </a:t>
          </a:r>
          <a:r>
            <a:rPr lang="ru-RU" sz="1600" b="0" i="1" u="none" dirty="0" smtClean="0"/>
            <a:t>в 1609 г. бегство самозванца в Калугу; приглашение на престол сына Сигизмунда </a:t>
          </a:r>
          <a:r>
            <a:rPr lang="en-US" sz="1600" b="0" i="1" u="none" dirty="0" smtClean="0"/>
            <a:t>III</a:t>
          </a:r>
          <a:r>
            <a:rPr lang="ru-RU" sz="1600" b="0" i="1" u="none" dirty="0" smtClean="0"/>
            <a:t> Владислава. </a:t>
          </a:r>
          <a:r>
            <a:rPr lang="ru-RU" sz="1600" b="1" i="1" u="sng" dirty="0" smtClean="0"/>
            <a:t> </a:t>
          </a:r>
          <a:endParaRPr lang="ru-RU" sz="1600" b="1" i="1" u="sng" dirty="0"/>
        </a:p>
      </dgm:t>
    </dgm:pt>
    <dgm:pt modelId="{88C5B9A8-95ED-4285-AE3B-391581D7E9D9}" type="parTrans" cxnId="{0828E64D-0F45-49A1-ACB6-C06B5EEAC035}">
      <dgm:prSet/>
      <dgm:spPr/>
      <dgm:t>
        <a:bodyPr/>
        <a:lstStyle/>
        <a:p>
          <a:endParaRPr lang="ru-RU"/>
        </a:p>
      </dgm:t>
    </dgm:pt>
    <dgm:pt modelId="{A26FCE0B-9A1C-4FC2-853E-6D689DEA1507}" type="sibTrans" cxnId="{0828E64D-0F45-49A1-ACB6-C06B5EEAC035}">
      <dgm:prSet/>
      <dgm:spPr/>
      <dgm:t>
        <a:bodyPr/>
        <a:lstStyle/>
        <a:p>
          <a:endParaRPr lang="ru-RU"/>
        </a:p>
      </dgm:t>
    </dgm:pt>
    <dgm:pt modelId="{E5174F2D-8331-4284-BC0F-6687708E3E91}">
      <dgm:prSet phldrT="[Текст]" custT="1"/>
      <dgm:spPr/>
      <dgm:t>
        <a:bodyPr/>
        <a:lstStyle/>
        <a:p>
          <a:r>
            <a:rPr lang="ru-RU" sz="1600" i="1" dirty="0" smtClean="0"/>
            <a:t>Часть населения продолжала поддерживать Лжедмитрия </a:t>
          </a:r>
          <a:r>
            <a:rPr lang="en-US" sz="1600" i="1" dirty="0" smtClean="0"/>
            <a:t>II (</a:t>
          </a:r>
          <a:r>
            <a:rPr lang="ru-RU" sz="1600" i="1" dirty="0" smtClean="0"/>
            <a:t>причины: единственная сила, способная остановить польское войско; поддержка со стороны населения, непострадавшего в ходе грабежей </a:t>
          </a:r>
          <a:r>
            <a:rPr lang="ru-RU" sz="1600" i="1" dirty="0" err="1" smtClean="0"/>
            <a:t>тушинцев</a:t>
          </a:r>
          <a:r>
            <a:rPr lang="ru-RU" sz="1600" i="1" dirty="0" smtClean="0"/>
            <a:t>)</a:t>
          </a:r>
          <a:endParaRPr lang="ru-RU" sz="1600" i="1" dirty="0"/>
        </a:p>
      </dgm:t>
    </dgm:pt>
    <dgm:pt modelId="{3BD56D21-3307-482C-A2A7-0C60F96BE2E6}" type="parTrans" cxnId="{AEA1A334-4548-4560-A0DC-0A7A2F6710A6}">
      <dgm:prSet/>
      <dgm:spPr/>
      <dgm:t>
        <a:bodyPr/>
        <a:lstStyle/>
        <a:p>
          <a:endParaRPr lang="ru-RU"/>
        </a:p>
      </dgm:t>
    </dgm:pt>
    <dgm:pt modelId="{AA2A9E1A-EFBF-4B02-9C10-262B270BAA7A}" type="sibTrans" cxnId="{AEA1A334-4548-4560-A0DC-0A7A2F6710A6}">
      <dgm:prSet/>
      <dgm:spPr/>
      <dgm:t>
        <a:bodyPr/>
        <a:lstStyle/>
        <a:p>
          <a:endParaRPr lang="ru-RU"/>
        </a:p>
      </dgm:t>
    </dgm:pt>
    <dgm:pt modelId="{86BB3859-D5A8-4CF2-AAAA-52F657953504}" type="pres">
      <dgm:prSet presAssocID="{FFDF7AC4-BBB2-40FC-BBB3-EA4AA211CD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FCE9BD-9C33-4FE7-918B-CC908C036460}" type="pres">
      <dgm:prSet presAssocID="{BD803E37-430E-469F-A9F4-F9BD92F6847C}" presName="parentLin" presStyleCnt="0"/>
      <dgm:spPr/>
    </dgm:pt>
    <dgm:pt modelId="{7E2402E3-EA8A-42DC-9221-1EC5330C6235}" type="pres">
      <dgm:prSet presAssocID="{BD803E37-430E-469F-A9F4-F9BD92F6847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887ADED-FAA9-478F-9EB9-16143F1D2844}" type="pres">
      <dgm:prSet presAssocID="{BD803E37-430E-469F-A9F4-F9BD92F684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C32DC-3001-4BC6-A12C-CBE503CD6895}" type="pres">
      <dgm:prSet presAssocID="{BD803E37-430E-469F-A9F4-F9BD92F6847C}" presName="negativeSpace" presStyleCnt="0"/>
      <dgm:spPr/>
    </dgm:pt>
    <dgm:pt modelId="{B214A026-96EC-4028-9ACD-6DF53ABE6D26}" type="pres">
      <dgm:prSet presAssocID="{BD803E37-430E-469F-A9F4-F9BD92F6847C}" presName="childText" presStyleLbl="conFgAcc1" presStyleIdx="0" presStyleCnt="3">
        <dgm:presLayoutVars>
          <dgm:bulletEnabled val="1"/>
        </dgm:presLayoutVars>
      </dgm:prSet>
      <dgm:spPr/>
    </dgm:pt>
    <dgm:pt modelId="{754E15D4-38F8-4E1B-8D18-AEE72D9C6B88}" type="pres">
      <dgm:prSet presAssocID="{7E87C693-145D-4120-977A-79CB795E5267}" presName="spaceBetweenRectangles" presStyleCnt="0"/>
      <dgm:spPr/>
    </dgm:pt>
    <dgm:pt modelId="{306577F5-EF9F-45BB-ADC9-19C25E231148}" type="pres">
      <dgm:prSet presAssocID="{4F98F952-F513-49E6-9D9C-0DA3C46047D2}" presName="parentLin" presStyleCnt="0"/>
      <dgm:spPr/>
    </dgm:pt>
    <dgm:pt modelId="{E674176D-3625-4223-A563-51F62954CD05}" type="pres">
      <dgm:prSet presAssocID="{4F98F952-F513-49E6-9D9C-0DA3C46047D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4C256C6-10DE-4D4D-B82E-B27E5C80E130}" type="pres">
      <dgm:prSet presAssocID="{4F98F952-F513-49E6-9D9C-0DA3C46047D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F9C20-3C29-45DC-BEF7-BC9F8D679B55}" type="pres">
      <dgm:prSet presAssocID="{4F98F952-F513-49E6-9D9C-0DA3C46047D2}" presName="negativeSpace" presStyleCnt="0"/>
      <dgm:spPr/>
    </dgm:pt>
    <dgm:pt modelId="{1732577A-DCEC-43FB-B4FC-69C55190CDF2}" type="pres">
      <dgm:prSet presAssocID="{4F98F952-F513-49E6-9D9C-0DA3C46047D2}" presName="childText" presStyleLbl="conFgAcc1" presStyleIdx="1" presStyleCnt="3">
        <dgm:presLayoutVars>
          <dgm:bulletEnabled val="1"/>
        </dgm:presLayoutVars>
      </dgm:prSet>
      <dgm:spPr/>
    </dgm:pt>
    <dgm:pt modelId="{6683A43A-CD66-4067-9E80-C2B583DAD930}" type="pres">
      <dgm:prSet presAssocID="{A26FCE0B-9A1C-4FC2-853E-6D689DEA1507}" presName="spaceBetweenRectangles" presStyleCnt="0"/>
      <dgm:spPr/>
    </dgm:pt>
    <dgm:pt modelId="{2AB179DB-DB34-4DA9-8EB0-284154E62E22}" type="pres">
      <dgm:prSet presAssocID="{E5174F2D-8331-4284-BC0F-6687708E3E91}" presName="parentLin" presStyleCnt="0"/>
      <dgm:spPr/>
    </dgm:pt>
    <dgm:pt modelId="{5B229727-1F56-47BF-84B6-63BB42AA91A1}" type="pres">
      <dgm:prSet presAssocID="{E5174F2D-8331-4284-BC0F-6687708E3E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4F60EC8-2740-46EB-BA10-D74AF32202D1}" type="pres">
      <dgm:prSet presAssocID="{E5174F2D-8331-4284-BC0F-6687708E3E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1C340-A563-4549-9EA2-CF5C6998A967}" type="pres">
      <dgm:prSet presAssocID="{E5174F2D-8331-4284-BC0F-6687708E3E91}" presName="negativeSpace" presStyleCnt="0"/>
      <dgm:spPr/>
    </dgm:pt>
    <dgm:pt modelId="{8516A63B-1EF9-4686-9B0A-27044E9FFDB1}" type="pres">
      <dgm:prSet presAssocID="{E5174F2D-8331-4284-BC0F-6687708E3E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573FDC-3093-4962-BABA-55FBD0F99162}" srcId="{FFDF7AC4-BBB2-40FC-BBB3-EA4AA211CDCB}" destId="{BD803E37-430E-469F-A9F4-F9BD92F6847C}" srcOrd="0" destOrd="0" parTransId="{F1D2FAB8-7468-46F2-92A3-4703C88A42D4}" sibTransId="{7E87C693-145D-4120-977A-79CB795E5267}"/>
    <dgm:cxn modelId="{245CB72F-A27A-4B7D-8126-3BAFBA092941}" type="presOf" srcId="{BD803E37-430E-469F-A9F4-F9BD92F6847C}" destId="{7E2402E3-EA8A-42DC-9221-1EC5330C6235}" srcOrd="0" destOrd="0" presId="urn:microsoft.com/office/officeart/2005/8/layout/list1"/>
    <dgm:cxn modelId="{D33CAFD1-97ED-4A64-967A-6F85C7F73355}" type="presOf" srcId="{BD803E37-430E-469F-A9F4-F9BD92F6847C}" destId="{0887ADED-FAA9-478F-9EB9-16143F1D2844}" srcOrd="1" destOrd="0" presId="urn:microsoft.com/office/officeart/2005/8/layout/list1"/>
    <dgm:cxn modelId="{CBC252FA-9855-44EC-B69F-75609FDEADA0}" type="presOf" srcId="{4F98F952-F513-49E6-9D9C-0DA3C46047D2}" destId="{E674176D-3625-4223-A563-51F62954CD05}" srcOrd="0" destOrd="0" presId="urn:microsoft.com/office/officeart/2005/8/layout/list1"/>
    <dgm:cxn modelId="{2FA93F42-5EAF-4A4C-9B69-7FFD9DC68FFE}" type="presOf" srcId="{FFDF7AC4-BBB2-40FC-BBB3-EA4AA211CDCB}" destId="{86BB3859-D5A8-4CF2-AAAA-52F657953504}" srcOrd="0" destOrd="0" presId="urn:microsoft.com/office/officeart/2005/8/layout/list1"/>
    <dgm:cxn modelId="{AEA1A334-4548-4560-A0DC-0A7A2F6710A6}" srcId="{FFDF7AC4-BBB2-40FC-BBB3-EA4AA211CDCB}" destId="{E5174F2D-8331-4284-BC0F-6687708E3E91}" srcOrd="2" destOrd="0" parTransId="{3BD56D21-3307-482C-A2A7-0C60F96BE2E6}" sibTransId="{AA2A9E1A-EFBF-4B02-9C10-262B270BAA7A}"/>
    <dgm:cxn modelId="{0828E64D-0F45-49A1-ACB6-C06B5EEAC035}" srcId="{FFDF7AC4-BBB2-40FC-BBB3-EA4AA211CDCB}" destId="{4F98F952-F513-49E6-9D9C-0DA3C46047D2}" srcOrd="1" destOrd="0" parTransId="{88C5B9A8-95ED-4285-AE3B-391581D7E9D9}" sibTransId="{A26FCE0B-9A1C-4FC2-853E-6D689DEA1507}"/>
    <dgm:cxn modelId="{427D9EBA-245E-4F4A-80D9-BEAA6A612E56}" type="presOf" srcId="{E5174F2D-8331-4284-BC0F-6687708E3E91}" destId="{5B229727-1F56-47BF-84B6-63BB42AA91A1}" srcOrd="0" destOrd="0" presId="urn:microsoft.com/office/officeart/2005/8/layout/list1"/>
    <dgm:cxn modelId="{9EFFCB47-8732-4E2E-BC01-C9E6F1FF431D}" type="presOf" srcId="{E5174F2D-8331-4284-BC0F-6687708E3E91}" destId="{24F60EC8-2740-46EB-BA10-D74AF32202D1}" srcOrd="1" destOrd="0" presId="urn:microsoft.com/office/officeart/2005/8/layout/list1"/>
    <dgm:cxn modelId="{CB979FBF-3A10-4FDB-A726-F095415C9029}" type="presOf" srcId="{4F98F952-F513-49E6-9D9C-0DA3C46047D2}" destId="{04C256C6-10DE-4D4D-B82E-B27E5C80E130}" srcOrd="1" destOrd="0" presId="urn:microsoft.com/office/officeart/2005/8/layout/list1"/>
    <dgm:cxn modelId="{7F5FBF74-7FDC-4F2B-91F6-AF4E988C6113}" type="presParOf" srcId="{86BB3859-D5A8-4CF2-AAAA-52F657953504}" destId="{5FFCE9BD-9C33-4FE7-918B-CC908C036460}" srcOrd="0" destOrd="0" presId="urn:microsoft.com/office/officeart/2005/8/layout/list1"/>
    <dgm:cxn modelId="{52CF0605-5626-415D-80ED-9E226B724E7C}" type="presParOf" srcId="{5FFCE9BD-9C33-4FE7-918B-CC908C036460}" destId="{7E2402E3-EA8A-42DC-9221-1EC5330C6235}" srcOrd="0" destOrd="0" presId="urn:microsoft.com/office/officeart/2005/8/layout/list1"/>
    <dgm:cxn modelId="{0EB571E3-D899-4A7C-9356-5365D0032CB3}" type="presParOf" srcId="{5FFCE9BD-9C33-4FE7-918B-CC908C036460}" destId="{0887ADED-FAA9-478F-9EB9-16143F1D2844}" srcOrd="1" destOrd="0" presId="urn:microsoft.com/office/officeart/2005/8/layout/list1"/>
    <dgm:cxn modelId="{B64F5C47-28A9-49B9-A0C4-BFC72936078F}" type="presParOf" srcId="{86BB3859-D5A8-4CF2-AAAA-52F657953504}" destId="{ED4C32DC-3001-4BC6-A12C-CBE503CD6895}" srcOrd="1" destOrd="0" presId="urn:microsoft.com/office/officeart/2005/8/layout/list1"/>
    <dgm:cxn modelId="{8C55AE0C-4AEF-4C2D-9350-B4D9607D442A}" type="presParOf" srcId="{86BB3859-D5A8-4CF2-AAAA-52F657953504}" destId="{B214A026-96EC-4028-9ACD-6DF53ABE6D26}" srcOrd="2" destOrd="0" presId="urn:microsoft.com/office/officeart/2005/8/layout/list1"/>
    <dgm:cxn modelId="{727E24BF-474E-4BBA-986A-6AC1F0CCEC3E}" type="presParOf" srcId="{86BB3859-D5A8-4CF2-AAAA-52F657953504}" destId="{754E15D4-38F8-4E1B-8D18-AEE72D9C6B88}" srcOrd="3" destOrd="0" presId="urn:microsoft.com/office/officeart/2005/8/layout/list1"/>
    <dgm:cxn modelId="{6C196819-8931-41E1-838E-E1490973584D}" type="presParOf" srcId="{86BB3859-D5A8-4CF2-AAAA-52F657953504}" destId="{306577F5-EF9F-45BB-ADC9-19C25E231148}" srcOrd="4" destOrd="0" presId="urn:microsoft.com/office/officeart/2005/8/layout/list1"/>
    <dgm:cxn modelId="{12977640-32D0-472E-8092-52EE184853F7}" type="presParOf" srcId="{306577F5-EF9F-45BB-ADC9-19C25E231148}" destId="{E674176D-3625-4223-A563-51F62954CD05}" srcOrd="0" destOrd="0" presId="urn:microsoft.com/office/officeart/2005/8/layout/list1"/>
    <dgm:cxn modelId="{2AAF05A3-5F7D-4644-B867-380FB161AA25}" type="presParOf" srcId="{306577F5-EF9F-45BB-ADC9-19C25E231148}" destId="{04C256C6-10DE-4D4D-B82E-B27E5C80E130}" srcOrd="1" destOrd="0" presId="urn:microsoft.com/office/officeart/2005/8/layout/list1"/>
    <dgm:cxn modelId="{F3AC63F8-FAAC-4749-8736-591731E3D8F9}" type="presParOf" srcId="{86BB3859-D5A8-4CF2-AAAA-52F657953504}" destId="{2F0F9C20-3C29-45DC-BEF7-BC9F8D679B55}" srcOrd="5" destOrd="0" presId="urn:microsoft.com/office/officeart/2005/8/layout/list1"/>
    <dgm:cxn modelId="{70B41587-0B4B-4B27-A349-680AA7F0EAC5}" type="presParOf" srcId="{86BB3859-D5A8-4CF2-AAAA-52F657953504}" destId="{1732577A-DCEC-43FB-B4FC-69C55190CDF2}" srcOrd="6" destOrd="0" presId="urn:microsoft.com/office/officeart/2005/8/layout/list1"/>
    <dgm:cxn modelId="{6910F2EF-8766-4CA8-8363-A2A52FDB7AFA}" type="presParOf" srcId="{86BB3859-D5A8-4CF2-AAAA-52F657953504}" destId="{6683A43A-CD66-4067-9E80-C2B583DAD930}" srcOrd="7" destOrd="0" presId="urn:microsoft.com/office/officeart/2005/8/layout/list1"/>
    <dgm:cxn modelId="{27FD576C-7EF1-4586-A41E-D8B22B740C75}" type="presParOf" srcId="{86BB3859-D5A8-4CF2-AAAA-52F657953504}" destId="{2AB179DB-DB34-4DA9-8EB0-284154E62E22}" srcOrd="8" destOrd="0" presId="urn:microsoft.com/office/officeart/2005/8/layout/list1"/>
    <dgm:cxn modelId="{0FFFC54C-AC0C-4623-9845-2B652867B3E2}" type="presParOf" srcId="{2AB179DB-DB34-4DA9-8EB0-284154E62E22}" destId="{5B229727-1F56-47BF-84B6-63BB42AA91A1}" srcOrd="0" destOrd="0" presId="urn:microsoft.com/office/officeart/2005/8/layout/list1"/>
    <dgm:cxn modelId="{59ADCB7F-2812-42C3-9702-3875055A2C63}" type="presParOf" srcId="{2AB179DB-DB34-4DA9-8EB0-284154E62E22}" destId="{24F60EC8-2740-46EB-BA10-D74AF32202D1}" srcOrd="1" destOrd="0" presId="urn:microsoft.com/office/officeart/2005/8/layout/list1"/>
    <dgm:cxn modelId="{42BDFD7A-7075-4D5D-BAD6-F9964E982668}" type="presParOf" srcId="{86BB3859-D5A8-4CF2-AAAA-52F657953504}" destId="{6931C340-A563-4549-9EA2-CF5C6998A967}" srcOrd="9" destOrd="0" presId="urn:microsoft.com/office/officeart/2005/8/layout/list1"/>
    <dgm:cxn modelId="{BEDF7495-DB05-4A3D-97D0-FD560C991B88}" type="presParOf" srcId="{86BB3859-D5A8-4CF2-AAAA-52F657953504}" destId="{8516A63B-1EF9-4686-9B0A-27044E9FFDB1}" srcOrd="10" destOrd="0" presId="urn:microsoft.com/office/officeart/2005/8/layout/list1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0CD5731-1574-46EF-AB02-D6D88973783A}" type="doc">
      <dgm:prSet loTypeId="urn:microsoft.com/office/officeart/2005/8/layout/list1" loCatId="list" qsTypeId="urn:microsoft.com/office/officeart/2005/8/quickstyle/simple1#77" qsCatId="simple" csTypeId="urn:microsoft.com/office/officeart/2005/8/colors/accent1_2#77" csCatId="accent1" phldr="1"/>
      <dgm:spPr/>
      <dgm:t>
        <a:bodyPr/>
        <a:lstStyle/>
        <a:p>
          <a:endParaRPr lang="ru-RU"/>
        </a:p>
      </dgm:t>
    </dgm:pt>
    <dgm:pt modelId="{5AB25EA9-8D21-4D61-9EDC-0B50191742C7}">
      <dgm:prSet phldrT="[Текст]" custT="1"/>
      <dgm:spPr/>
      <dgm:t>
        <a:bodyPr/>
        <a:lstStyle/>
        <a:p>
          <a:r>
            <a:rPr lang="ru-RU" sz="1600" b="1" i="1" u="sng" dirty="0" smtClean="0"/>
            <a:t>1610 г.</a:t>
          </a:r>
          <a:r>
            <a:rPr lang="ru-RU" sz="1600" i="1" dirty="0" smtClean="0"/>
            <a:t> свержение Василия Шуйского (пострижен в монахи). К власти приходят семь знатных бояр во главе с князем Ф.И. Мстиславским (</a:t>
          </a:r>
          <a:r>
            <a:rPr lang="ru-RU" sz="1600" b="1" i="1" u="sng" dirty="0" smtClean="0"/>
            <a:t>Семибоярщина</a:t>
          </a:r>
          <a:r>
            <a:rPr lang="ru-RU" sz="1600" i="1" dirty="0" smtClean="0"/>
            <a:t>)</a:t>
          </a:r>
          <a:endParaRPr lang="ru-RU" sz="1600" i="1" dirty="0"/>
        </a:p>
      </dgm:t>
    </dgm:pt>
    <dgm:pt modelId="{E445916D-B46E-4630-992D-06C4E012902A}" type="parTrans" cxnId="{288F038D-4D3C-4E53-AF43-8833E22D37BD}">
      <dgm:prSet/>
      <dgm:spPr/>
      <dgm:t>
        <a:bodyPr/>
        <a:lstStyle/>
        <a:p>
          <a:endParaRPr lang="ru-RU"/>
        </a:p>
      </dgm:t>
    </dgm:pt>
    <dgm:pt modelId="{BACA25D5-0224-4BBE-8DEE-0ABDB0F6D1B6}" type="sibTrans" cxnId="{288F038D-4D3C-4E53-AF43-8833E22D37BD}">
      <dgm:prSet/>
      <dgm:spPr/>
      <dgm:t>
        <a:bodyPr/>
        <a:lstStyle/>
        <a:p>
          <a:endParaRPr lang="ru-RU"/>
        </a:p>
      </dgm:t>
    </dgm:pt>
    <dgm:pt modelId="{3DCF6FDC-2196-4028-BF78-0397B70E5586}">
      <dgm:prSet phldrT="[Текст]" custT="1"/>
      <dgm:spPr/>
      <dgm:t>
        <a:bodyPr/>
        <a:lstStyle/>
        <a:p>
          <a:r>
            <a:rPr lang="ru-RU" sz="1600" i="1" dirty="0" smtClean="0"/>
            <a:t>-поляки подступают к Москве, боярское правительство заключает договор с гетманом </a:t>
          </a:r>
          <a:r>
            <a:rPr lang="ru-RU" sz="1600" i="1" dirty="0" err="1" smtClean="0"/>
            <a:t>Жолкевским</a:t>
          </a:r>
          <a:r>
            <a:rPr lang="ru-RU" sz="1600" i="1" dirty="0" smtClean="0"/>
            <a:t> о призвании на престол Владислава (требование: Владислав должен принять православную веру)</a:t>
          </a:r>
          <a:endParaRPr lang="ru-RU" sz="1600" i="1" dirty="0"/>
        </a:p>
      </dgm:t>
    </dgm:pt>
    <dgm:pt modelId="{C4517FF6-14E1-4AB3-962A-84A85A2CE445}" type="parTrans" cxnId="{57ADABBC-5074-4216-8487-61BA5D1AFEA8}">
      <dgm:prSet/>
      <dgm:spPr/>
      <dgm:t>
        <a:bodyPr/>
        <a:lstStyle/>
        <a:p>
          <a:endParaRPr lang="ru-RU"/>
        </a:p>
      </dgm:t>
    </dgm:pt>
    <dgm:pt modelId="{B154D70C-73E2-4C67-96F8-01CEC8078B0C}" type="sibTrans" cxnId="{57ADABBC-5074-4216-8487-61BA5D1AFEA8}">
      <dgm:prSet/>
      <dgm:spPr/>
      <dgm:t>
        <a:bodyPr/>
        <a:lstStyle/>
        <a:p>
          <a:endParaRPr lang="ru-RU"/>
        </a:p>
      </dgm:t>
    </dgm:pt>
    <dgm:pt modelId="{D8112B42-DF32-402A-868F-E32662DBF683}">
      <dgm:prSet phldrT="[Текст]" custT="1"/>
      <dgm:spPr/>
      <dgm:t>
        <a:bodyPr/>
        <a:lstStyle/>
        <a:p>
          <a:r>
            <a:rPr lang="ru-RU" sz="1600" i="1" dirty="0" smtClean="0"/>
            <a:t>Недовольство жителей Москвы и патриарха </a:t>
          </a:r>
          <a:r>
            <a:rPr lang="ru-RU" sz="1600" i="1" dirty="0" err="1" smtClean="0"/>
            <a:t>Гермогена</a:t>
          </a:r>
          <a:r>
            <a:rPr lang="ru-RU" sz="1600" i="1" dirty="0" smtClean="0"/>
            <a:t> (для подавления восстания бояре пускают в Москву поляков). </a:t>
          </a:r>
          <a:endParaRPr lang="ru-RU" sz="1400" i="1" dirty="0"/>
        </a:p>
      </dgm:t>
    </dgm:pt>
    <dgm:pt modelId="{60438C3C-85C0-46FE-B2E8-0CB3D1D07108}" type="parTrans" cxnId="{A1F3B78F-E21E-4CD9-9901-1AFA6A8DDADF}">
      <dgm:prSet/>
      <dgm:spPr/>
      <dgm:t>
        <a:bodyPr/>
        <a:lstStyle/>
        <a:p>
          <a:endParaRPr lang="ru-RU"/>
        </a:p>
      </dgm:t>
    </dgm:pt>
    <dgm:pt modelId="{4CC13123-2C66-44C9-8F5B-321069448E4B}" type="sibTrans" cxnId="{A1F3B78F-E21E-4CD9-9901-1AFA6A8DDADF}">
      <dgm:prSet/>
      <dgm:spPr/>
      <dgm:t>
        <a:bodyPr/>
        <a:lstStyle/>
        <a:p>
          <a:endParaRPr lang="ru-RU"/>
        </a:p>
      </dgm:t>
    </dgm:pt>
    <dgm:pt modelId="{DA2CE092-085D-4A8A-BA0C-FFD97364B2D3}" type="pres">
      <dgm:prSet presAssocID="{00CD5731-1574-46EF-AB02-D6D8897378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3073CB-9DDF-4E31-B4EC-2E99B0D18762}" type="pres">
      <dgm:prSet presAssocID="{5AB25EA9-8D21-4D61-9EDC-0B50191742C7}" presName="parentLin" presStyleCnt="0"/>
      <dgm:spPr/>
    </dgm:pt>
    <dgm:pt modelId="{9D0A9E96-6502-43AE-B657-C650D1B65900}" type="pres">
      <dgm:prSet presAssocID="{5AB25EA9-8D21-4D61-9EDC-0B50191742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28D7CA-C5BA-42AB-8A58-7103A16D250E}" type="pres">
      <dgm:prSet presAssocID="{5AB25EA9-8D21-4D61-9EDC-0B50191742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D6655-5848-4AB2-B404-4203A290D707}" type="pres">
      <dgm:prSet presAssocID="{5AB25EA9-8D21-4D61-9EDC-0B50191742C7}" presName="negativeSpace" presStyleCnt="0"/>
      <dgm:spPr/>
    </dgm:pt>
    <dgm:pt modelId="{098AAA7A-3144-4F07-B7E4-2F3821B5D192}" type="pres">
      <dgm:prSet presAssocID="{5AB25EA9-8D21-4D61-9EDC-0B50191742C7}" presName="childText" presStyleLbl="conFgAcc1" presStyleIdx="0" presStyleCnt="3">
        <dgm:presLayoutVars>
          <dgm:bulletEnabled val="1"/>
        </dgm:presLayoutVars>
      </dgm:prSet>
      <dgm:spPr/>
    </dgm:pt>
    <dgm:pt modelId="{5E7DD18A-9437-476D-9347-6EE90549E591}" type="pres">
      <dgm:prSet presAssocID="{BACA25D5-0224-4BBE-8DEE-0ABDB0F6D1B6}" presName="spaceBetweenRectangles" presStyleCnt="0"/>
      <dgm:spPr/>
    </dgm:pt>
    <dgm:pt modelId="{4D80DB43-FC70-4F1F-BE59-8311B3C24EEA}" type="pres">
      <dgm:prSet presAssocID="{3DCF6FDC-2196-4028-BF78-0397B70E5586}" presName="parentLin" presStyleCnt="0"/>
      <dgm:spPr/>
    </dgm:pt>
    <dgm:pt modelId="{4746192C-E150-410F-995E-2EDFFD17B057}" type="pres">
      <dgm:prSet presAssocID="{3DCF6FDC-2196-4028-BF78-0397B70E558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062DC9-9830-4FEF-82B9-539977C81265}" type="pres">
      <dgm:prSet presAssocID="{3DCF6FDC-2196-4028-BF78-0397B70E55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FD5FD-7C14-4D1C-92E5-EE4F80EAC246}" type="pres">
      <dgm:prSet presAssocID="{3DCF6FDC-2196-4028-BF78-0397B70E5586}" presName="negativeSpace" presStyleCnt="0"/>
      <dgm:spPr/>
    </dgm:pt>
    <dgm:pt modelId="{1234E2C1-EF21-43D7-822E-2C0C7CAC5A38}" type="pres">
      <dgm:prSet presAssocID="{3DCF6FDC-2196-4028-BF78-0397B70E5586}" presName="childText" presStyleLbl="conFgAcc1" presStyleIdx="1" presStyleCnt="3">
        <dgm:presLayoutVars>
          <dgm:bulletEnabled val="1"/>
        </dgm:presLayoutVars>
      </dgm:prSet>
      <dgm:spPr/>
    </dgm:pt>
    <dgm:pt modelId="{721BD57A-D571-47DF-9BE7-C5782CCA4378}" type="pres">
      <dgm:prSet presAssocID="{B154D70C-73E2-4C67-96F8-01CEC8078B0C}" presName="spaceBetweenRectangles" presStyleCnt="0"/>
      <dgm:spPr/>
    </dgm:pt>
    <dgm:pt modelId="{08379B6B-31D4-499F-A04F-81F7C7D7B258}" type="pres">
      <dgm:prSet presAssocID="{D8112B42-DF32-402A-868F-E32662DBF683}" presName="parentLin" presStyleCnt="0"/>
      <dgm:spPr/>
    </dgm:pt>
    <dgm:pt modelId="{577102EE-BD87-4DEC-9075-5D034F2675B7}" type="pres">
      <dgm:prSet presAssocID="{D8112B42-DF32-402A-868F-E32662DBF68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7490220-196D-4E7C-8231-3E23FF2823D0}" type="pres">
      <dgm:prSet presAssocID="{D8112B42-DF32-402A-868F-E32662DBF6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38A83-3E4E-4550-9DC6-4B2ACC56AABD}" type="pres">
      <dgm:prSet presAssocID="{D8112B42-DF32-402A-868F-E32662DBF683}" presName="negativeSpace" presStyleCnt="0"/>
      <dgm:spPr/>
    </dgm:pt>
    <dgm:pt modelId="{CE98BCE6-0B29-4898-9403-4A5642973FF9}" type="pres">
      <dgm:prSet presAssocID="{D8112B42-DF32-402A-868F-E32662DBF6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DCD76C5-206F-4195-86A0-20BC0FC17E8B}" type="presOf" srcId="{D8112B42-DF32-402A-868F-E32662DBF683}" destId="{07490220-196D-4E7C-8231-3E23FF2823D0}" srcOrd="1" destOrd="0" presId="urn:microsoft.com/office/officeart/2005/8/layout/list1"/>
    <dgm:cxn modelId="{4E867896-94C1-43CC-9DA0-0422B3F1AFAB}" type="presOf" srcId="{5AB25EA9-8D21-4D61-9EDC-0B50191742C7}" destId="{2C28D7CA-C5BA-42AB-8A58-7103A16D250E}" srcOrd="1" destOrd="0" presId="urn:microsoft.com/office/officeart/2005/8/layout/list1"/>
    <dgm:cxn modelId="{57ADABBC-5074-4216-8487-61BA5D1AFEA8}" srcId="{00CD5731-1574-46EF-AB02-D6D88973783A}" destId="{3DCF6FDC-2196-4028-BF78-0397B70E5586}" srcOrd="1" destOrd="0" parTransId="{C4517FF6-14E1-4AB3-962A-84A85A2CE445}" sibTransId="{B154D70C-73E2-4C67-96F8-01CEC8078B0C}"/>
    <dgm:cxn modelId="{921A608C-3E1A-45D3-A3B6-F80502FE8F30}" type="presOf" srcId="{3DCF6FDC-2196-4028-BF78-0397B70E5586}" destId="{D2062DC9-9830-4FEF-82B9-539977C81265}" srcOrd="1" destOrd="0" presId="urn:microsoft.com/office/officeart/2005/8/layout/list1"/>
    <dgm:cxn modelId="{181FE098-0F74-4071-A760-4A786A0F2629}" type="presOf" srcId="{D8112B42-DF32-402A-868F-E32662DBF683}" destId="{577102EE-BD87-4DEC-9075-5D034F2675B7}" srcOrd="0" destOrd="0" presId="urn:microsoft.com/office/officeart/2005/8/layout/list1"/>
    <dgm:cxn modelId="{8C6F3673-2FCB-4FF8-82E2-4656B4D844F8}" type="presOf" srcId="{5AB25EA9-8D21-4D61-9EDC-0B50191742C7}" destId="{9D0A9E96-6502-43AE-B657-C650D1B65900}" srcOrd="0" destOrd="0" presId="urn:microsoft.com/office/officeart/2005/8/layout/list1"/>
    <dgm:cxn modelId="{5BB0A06D-1A6C-4637-B2C5-A282EEE91E2B}" type="presOf" srcId="{00CD5731-1574-46EF-AB02-D6D88973783A}" destId="{DA2CE092-085D-4A8A-BA0C-FFD97364B2D3}" srcOrd="0" destOrd="0" presId="urn:microsoft.com/office/officeart/2005/8/layout/list1"/>
    <dgm:cxn modelId="{288F038D-4D3C-4E53-AF43-8833E22D37BD}" srcId="{00CD5731-1574-46EF-AB02-D6D88973783A}" destId="{5AB25EA9-8D21-4D61-9EDC-0B50191742C7}" srcOrd="0" destOrd="0" parTransId="{E445916D-B46E-4630-992D-06C4E012902A}" sibTransId="{BACA25D5-0224-4BBE-8DEE-0ABDB0F6D1B6}"/>
    <dgm:cxn modelId="{A1F3B78F-E21E-4CD9-9901-1AFA6A8DDADF}" srcId="{00CD5731-1574-46EF-AB02-D6D88973783A}" destId="{D8112B42-DF32-402A-868F-E32662DBF683}" srcOrd="2" destOrd="0" parTransId="{60438C3C-85C0-46FE-B2E8-0CB3D1D07108}" sibTransId="{4CC13123-2C66-44C9-8F5B-321069448E4B}"/>
    <dgm:cxn modelId="{3F0FCE5D-E69D-4E1B-B39A-6DE86FE73290}" type="presOf" srcId="{3DCF6FDC-2196-4028-BF78-0397B70E5586}" destId="{4746192C-E150-410F-995E-2EDFFD17B057}" srcOrd="0" destOrd="0" presId="urn:microsoft.com/office/officeart/2005/8/layout/list1"/>
    <dgm:cxn modelId="{981EDD05-7066-4BF2-AAD4-B696AEC09E64}" type="presParOf" srcId="{DA2CE092-085D-4A8A-BA0C-FFD97364B2D3}" destId="{683073CB-9DDF-4E31-B4EC-2E99B0D18762}" srcOrd="0" destOrd="0" presId="urn:microsoft.com/office/officeart/2005/8/layout/list1"/>
    <dgm:cxn modelId="{C42BA515-9A94-4629-A864-34FF9ED32719}" type="presParOf" srcId="{683073CB-9DDF-4E31-B4EC-2E99B0D18762}" destId="{9D0A9E96-6502-43AE-B657-C650D1B65900}" srcOrd="0" destOrd="0" presId="urn:microsoft.com/office/officeart/2005/8/layout/list1"/>
    <dgm:cxn modelId="{DB698C84-2DA8-4FDD-B3C7-A98D778A3F5A}" type="presParOf" srcId="{683073CB-9DDF-4E31-B4EC-2E99B0D18762}" destId="{2C28D7CA-C5BA-42AB-8A58-7103A16D250E}" srcOrd="1" destOrd="0" presId="urn:microsoft.com/office/officeart/2005/8/layout/list1"/>
    <dgm:cxn modelId="{47E09161-ADFD-4D12-AA60-CEE8ABCEE4A7}" type="presParOf" srcId="{DA2CE092-085D-4A8A-BA0C-FFD97364B2D3}" destId="{A5DD6655-5848-4AB2-B404-4203A290D707}" srcOrd="1" destOrd="0" presId="urn:microsoft.com/office/officeart/2005/8/layout/list1"/>
    <dgm:cxn modelId="{18ACC26F-536F-416F-A583-9FBD0D7D4F01}" type="presParOf" srcId="{DA2CE092-085D-4A8A-BA0C-FFD97364B2D3}" destId="{098AAA7A-3144-4F07-B7E4-2F3821B5D192}" srcOrd="2" destOrd="0" presId="urn:microsoft.com/office/officeart/2005/8/layout/list1"/>
    <dgm:cxn modelId="{C1A7D1F2-0BFC-4E8F-BCD9-B89CDBE4EA03}" type="presParOf" srcId="{DA2CE092-085D-4A8A-BA0C-FFD97364B2D3}" destId="{5E7DD18A-9437-476D-9347-6EE90549E591}" srcOrd="3" destOrd="0" presId="urn:microsoft.com/office/officeart/2005/8/layout/list1"/>
    <dgm:cxn modelId="{1F21A4C3-6038-43A9-A9A4-E5E6C84F1F1A}" type="presParOf" srcId="{DA2CE092-085D-4A8A-BA0C-FFD97364B2D3}" destId="{4D80DB43-FC70-4F1F-BE59-8311B3C24EEA}" srcOrd="4" destOrd="0" presId="urn:microsoft.com/office/officeart/2005/8/layout/list1"/>
    <dgm:cxn modelId="{3242A3C1-6FD1-4464-A485-83F1E477366C}" type="presParOf" srcId="{4D80DB43-FC70-4F1F-BE59-8311B3C24EEA}" destId="{4746192C-E150-410F-995E-2EDFFD17B057}" srcOrd="0" destOrd="0" presId="urn:microsoft.com/office/officeart/2005/8/layout/list1"/>
    <dgm:cxn modelId="{20EE4FCF-84BE-476F-9ADA-91B204620969}" type="presParOf" srcId="{4D80DB43-FC70-4F1F-BE59-8311B3C24EEA}" destId="{D2062DC9-9830-4FEF-82B9-539977C81265}" srcOrd="1" destOrd="0" presId="urn:microsoft.com/office/officeart/2005/8/layout/list1"/>
    <dgm:cxn modelId="{8E6C788F-E36A-49A0-98B2-F28BB00B2F2A}" type="presParOf" srcId="{DA2CE092-085D-4A8A-BA0C-FFD97364B2D3}" destId="{D11FD5FD-7C14-4D1C-92E5-EE4F80EAC246}" srcOrd="5" destOrd="0" presId="urn:microsoft.com/office/officeart/2005/8/layout/list1"/>
    <dgm:cxn modelId="{7070047C-439B-47BD-B959-AEDACB2E4CCE}" type="presParOf" srcId="{DA2CE092-085D-4A8A-BA0C-FFD97364B2D3}" destId="{1234E2C1-EF21-43D7-822E-2C0C7CAC5A38}" srcOrd="6" destOrd="0" presId="urn:microsoft.com/office/officeart/2005/8/layout/list1"/>
    <dgm:cxn modelId="{36D47939-6F0E-44DF-9E03-B74EFEE8344B}" type="presParOf" srcId="{DA2CE092-085D-4A8A-BA0C-FFD97364B2D3}" destId="{721BD57A-D571-47DF-9BE7-C5782CCA4378}" srcOrd="7" destOrd="0" presId="urn:microsoft.com/office/officeart/2005/8/layout/list1"/>
    <dgm:cxn modelId="{D48DDCD2-0BF7-47B7-BD1A-3E5E28174760}" type="presParOf" srcId="{DA2CE092-085D-4A8A-BA0C-FFD97364B2D3}" destId="{08379B6B-31D4-499F-A04F-81F7C7D7B258}" srcOrd="8" destOrd="0" presId="urn:microsoft.com/office/officeart/2005/8/layout/list1"/>
    <dgm:cxn modelId="{E65452FF-1268-457F-917A-CFC92BE8B923}" type="presParOf" srcId="{08379B6B-31D4-499F-A04F-81F7C7D7B258}" destId="{577102EE-BD87-4DEC-9075-5D034F2675B7}" srcOrd="0" destOrd="0" presId="urn:microsoft.com/office/officeart/2005/8/layout/list1"/>
    <dgm:cxn modelId="{375F28E2-6525-428C-BE6D-0B1BD04804AD}" type="presParOf" srcId="{08379B6B-31D4-499F-A04F-81F7C7D7B258}" destId="{07490220-196D-4E7C-8231-3E23FF2823D0}" srcOrd="1" destOrd="0" presId="urn:microsoft.com/office/officeart/2005/8/layout/list1"/>
    <dgm:cxn modelId="{AFFE7E05-44D6-4D8A-818B-0007D2E4A6A0}" type="presParOf" srcId="{DA2CE092-085D-4A8A-BA0C-FFD97364B2D3}" destId="{37238A83-3E4E-4550-9DC6-4B2ACC56AABD}" srcOrd="9" destOrd="0" presId="urn:microsoft.com/office/officeart/2005/8/layout/list1"/>
    <dgm:cxn modelId="{6F006EDE-9A46-4566-BC18-CC0309C10632}" type="presParOf" srcId="{DA2CE092-085D-4A8A-BA0C-FFD97364B2D3}" destId="{CE98BCE6-0B29-4898-9403-4A5642973FF9}" srcOrd="10" destOrd="0" presId="urn:microsoft.com/office/officeart/2005/8/layout/list1"/>
  </dgm:cxnLst>
  <dgm:bg/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9D565FB9-3431-4B2D-B1DB-FE522497715E}" type="doc">
      <dgm:prSet loTypeId="urn:microsoft.com/office/officeart/2005/8/layout/list1" loCatId="list" qsTypeId="urn:microsoft.com/office/officeart/2005/8/quickstyle/simple1#78" qsCatId="simple" csTypeId="urn:microsoft.com/office/officeart/2005/8/colors/accent1_2#78" csCatId="accent1" phldr="1"/>
      <dgm:spPr/>
      <dgm:t>
        <a:bodyPr/>
        <a:lstStyle/>
        <a:p>
          <a:endParaRPr lang="ru-RU"/>
        </a:p>
      </dgm:t>
    </dgm:pt>
    <dgm:pt modelId="{6FECB145-BEF1-4A45-B3D2-855A04106602}">
      <dgm:prSet phldrT="[Текст]" custT="1"/>
      <dgm:spPr/>
      <dgm:t>
        <a:bodyPr/>
        <a:lstStyle/>
        <a:p>
          <a:r>
            <a:rPr lang="ru-RU" sz="1600" b="1" i="1" u="sng" dirty="0" smtClean="0"/>
            <a:t>Посольство к Сигизмунду </a:t>
          </a:r>
          <a:r>
            <a:rPr lang="en-US" sz="1600" b="1" i="1" u="sng" dirty="0" smtClean="0"/>
            <a:t>III</a:t>
          </a:r>
          <a:r>
            <a:rPr lang="ru-RU" sz="1600" b="1" i="1" u="sng" dirty="0" smtClean="0"/>
            <a:t> во главе с Филаретом </a:t>
          </a:r>
          <a:r>
            <a:rPr lang="ru-RU" sz="1600" i="1" dirty="0" smtClean="0"/>
            <a:t>(требование Сигизмунда: сдача Смоленска, притязания на престол)</a:t>
          </a:r>
          <a:r>
            <a:rPr lang="en-US" sz="1600" i="1" dirty="0" smtClean="0"/>
            <a:t> </a:t>
          </a:r>
          <a:r>
            <a:rPr lang="ru-RU" sz="1600" i="1" dirty="0" smtClean="0"/>
            <a:t>. </a:t>
          </a:r>
          <a:r>
            <a:rPr lang="ru-RU" sz="1600" b="1" i="1" u="sng" dirty="0" smtClean="0"/>
            <a:t>1611 г</a:t>
          </a:r>
          <a:r>
            <a:rPr lang="ru-RU" sz="1600" i="1" dirty="0" smtClean="0"/>
            <a:t>. пленение посольства во главе с Филаретом</a:t>
          </a:r>
          <a:endParaRPr lang="ru-RU" sz="1600" i="1" dirty="0"/>
        </a:p>
      </dgm:t>
    </dgm:pt>
    <dgm:pt modelId="{D0A6114C-46C9-4282-9AF9-320FE9BD8B72}" type="parTrans" cxnId="{EFA2F320-05A5-48F8-BB9B-25A5AC8EC68D}">
      <dgm:prSet/>
      <dgm:spPr/>
      <dgm:t>
        <a:bodyPr/>
        <a:lstStyle/>
        <a:p>
          <a:endParaRPr lang="ru-RU"/>
        </a:p>
      </dgm:t>
    </dgm:pt>
    <dgm:pt modelId="{3077BDA0-4201-4413-87F5-F96787064632}" type="sibTrans" cxnId="{EFA2F320-05A5-48F8-BB9B-25A5AC8EC68D}">
      <dgm:prSet/>
      <dgm:spPr/>
      <dgm:t>
        <a:bodyPr/>
        <a:lstStyle/>
        <a:p>
          <a:endParaRPr lang="ru-RU"/>
        </a:p>
      </dgm:t>
    </dgm:pt>
    <dgm:pt modelId="{A6147EB3-F9EE-48E7-9E65-DB94BCDE5E69}">
      <dgm:prSet phldrT="[Текст]" custT="1"/>
      <dgm:spPr/>
      <dgm:t>
        <a:bodyPr/>
        <a:lstStyle/>
        <a:p>
          <a:r>
            <a:rPr lang="ru-RU" sz="1600" i="1" dirty="0" smtClean="0"/>
            <a:t>Лжедмитрий вступить в борьбу с иноземцами не смог (причины: разброд в лагере самозванца, потеря поддержки населения)  </a:t>
          </a:r>
          <a:r>
            <a:rPr lang="ru-RU" sz="1600" b="1" i="1" u="sng" dirty="0" smtClean="0"/>
            <a:t>Итог:</a:t>
          </a:r>
          <a:r>
            <a:rPr lang="ru-RU" sz="1600" i="1" dirty="0" smtClean="0"/>
            <a:t> убийство самозванца</a:t>
          </a:r>
          <a:endParaRPr lang="ru-RU" sz="1600" i="1" dirty="0"/>
        </a:p>
      </dgm:t>
    </dgm:pt>
    <dgm:pt modelId="{E5260D2A-756F-4878-9408-1180864B36FA}" type="parTrans" cxnId="{88E99C05-8881-44CC-A003-7851274AAB65}">
      <dgm:prSet/>
      <dgm:spPr/>
      <dgm:t>
        <a:bodyPr/>
        <a:lstStyle/>
        <a:p>
          <a:endParaRPr lang="ru-RU"/>
        </a:p>
      </dgm:t>
    </dgm:pt>
    <dgm:pt modelId="{BE79926B-261D-4435-A070-86D51A7F6F94}" type="sibTrans" cxnId="{88E99C05-8881-44CC-A003-7851274AAB65}">
      <dgm:prSet/>
      <dgm:spPr/>
      <dgm:t>
        <a:bodyPr/>
        <a:lstStyle/>
        <a:p>
          <a:endParaRPr lang="ru-RU"/>
        </a:p>
      </dgm:t>
    </dgm:pt>
    <dgm:pt modelId="{401CD587-BA6F-4154-90D1-AC8B3AF57C9D}">
      <dgm:prSet phldrT="[Текст]" custT="1"/>
      <dgm:spPr/>
      <dgm:t>
        <a:bodyPr/>
        <a:lstStyle/>
        <a:p>
          <a:r>
            <a:rPr lang="ru-RU" sz="1600" i="1" dirty="0" smtClean="0"/>
            <a:t>- Поляки захватывают города, осаждают Москву, шведы удерживают Новгород, остатки войск самозванца занимаются грабежами, недоверие населения к боярам</a:t>
          </a:r>
          <a:endParaRPr lang="ru-RU" sz="1600" i="1" dirty="0"/>
        </a:p>
      </dgm:t>
    </dgm:pt>
    <dgm:pt modelId="{00760671-5198-44D5-B055-E5E266FA38FF}" type="parTrans" cxnId="{E547BBAE-9712-4E56-8652-3D99EEB4F664}">
      <dgm:prSet/>
      <dgm:spPr/>
      <dgm:t>
        <a:bodyPr/>
        <a:lstStyle/>
        <a:p>
          <a:endParaRPr lang="ru-RU"/>
        </a:p>
      </dgm:t>
    </dgm:pt>
    <dgm:pt modelId="{8F0CAB88-B89F-495B-9F05-2433451CB5A3}" type="sibTrans" cxnId="{E547BBAE-9712-4E56-8652-3D99EEB4F664}">
      <dgm:prSet/>
      <dgm:spPr/>
      <dgm:t>
        <a:bodyPr/>
        <a:lstStyle/>
        <a:p>
          <a:endParaRPr lang="ru-RU"/>
        </a:p>
      </dgm:t>
    </dgm:pt>
    <dgm:pt modelId="{1038AD55-B2CA-4647-9A12-B999F25F6C92}" type="pres">
      <dgm:prSet presAssocID="{9D565FB9-3431-4B2D-B1DB-FE52249771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ED3B26-E2EB-4ADB-8D4D-201058EE706A}" type="pres">
      <dgm:prSet presAssocID="{6FECB145-BEF1-4A45-B3D2-855A04106602}" presName="parentLin" presStyleCnt="0"/>
      <dgm:spPr/>
    </dgm:pt>
    <dgm:pt modelId="{C3018BC0-B837-4538-BEB5-071E51670C38}" type="pres">
      <dgm:prSet presAssocID="{6FECB145-BEF1-4A45-B3D2-855A0410660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204D71D-ECC0-49C1-9D4A-32C1AF327497}" type="pres">
      <dgm:prSet presAssocID="{6FECB145-BEF1-4A45-B3D2-855A041066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5869A-01EA-44F0-85CC-07D53A91E9A5}" type="pres">
      <dgm:prSet presAssocID="{6FECB145-BEF1-4A45-B3D2-855A04106602}" presName="negativeSpace" presStyleCnt="0"/>
      <dgm:spPr/>
    </dgm:pt>
    <dgm:pt modelId="{ABCC2B28-781C-4651-B1E7-AD458CF32767}" type="pres">
      <dgm:prSet presAssocID="{6FECB145-BEF1-4A45-B3D2-855A04106602}" presName="childText" presStyleLbl="conFgAcc1" presStyleIdx="0" presStyleCnt="3">
        <dgm:presLayoutVars>
          <dgm:bulletEnabled val="1"/>
        </dgm:presLayoutVars>
      </dgm:prSet>
      <dgm:spPr/>
    </dgm:pt>
    <dgm:pt modelId="{292432A4-23F7-43BB-B9F3-F242D51CDF20}" type="pres">
      <dgm:prSet presAssocID="{3077BDA0-4201-4413-87F5-F96787064632}" presName="spaceBetweenRectangles" presStyleCnt="0"/>
      <dgm:spPr/>
    </dgm:pt>
    <dgm:pt modelId="{21107797-00C4-4CCA-86D6-BF1DD88294C7}" type="pres">
      <dgm:prSet presAssocID="{A6147EB3-F9EE-48E7-9E65-DB94BCDE5E69}" presName="parentLin" presStyleCnt="0"/>
      <dgm:spPr/>
    </dgm:pt>
    <dgm:pt modelId="{DCC476E5-B588-4F53-9535-A6A6923D4F8B}" type="pres">
      <dgm:prSet presAssocID="{A6147EB3-F9EE-48E7-9E65-DB94BCDE5E6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1598C73-1CF5-4597-BA1D-EE2257D9E95D}" type="pres">
      <dgm:prSet presAssocID="{A6147EB3-F9EE-48E7-9E65-DB94BCDE5E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E7757-6F15-46AF-A4A5-9094086002AD}" type="pres">
      <dgm:prSet presAssocID="{A6147EB3-F9EE-48E7-9E65-DB94BCDE5E69}" presName="negativeSpace" presStyleCnt="0"/>
      <dgm:spPr/>
    </dgm:pt>
    <dgm:pt modelId="{FD344332-6210-4B6F-A7BE-18E8402D6F4A}" type="pres">
      <dgm:prSet presAssocID="{A6147EB3-F9EE-48E7-9E65-DB94BCDE5E69}" presName="childText" presStyleLbl="conFgAcc1" presStyleIdx="1" presStyleCnt="3">
        <dgm:presLayoutVars>
          <dgm:bulletEnabled val="1"/>
        </dgm:presLayoutVars>
      </dgm:prSet>
      <dgm:spPr/>
    </dgm:pt>
    <dgm:pt modelId="{85DD2BF7-691C-4EDD-9295-A7EACD14CA28}" type="pres">
      <dgm:prSet presAssocID="{BE79926B-261D-4435-A070-86D51A7F6F94}" presName="spaceBetweenRectangles" presStyleCnt="0"/>
      <dgm:spPr/>
    </dgm:pt>
    <dgm:pt modelId="{21D4340F-85BA-47F0-9F1E-B340912D2E59}" type="pres">
      <dgm:prSet presAssocID="{401CD587-BA6F-4154-90D1-AC8B3AF57C9D}" presName="parentLin" presStyleCnt="0"/>
      <dgm:spPr/>
    </dgm:pt>
    <dgm:pt modelId="{961EF97D-474F-4153-9189-DA7B3863F490}" type="pres">
      <dgm:prSet presAssocID="{401CD587-BA6F-4154-90D1-AC8B3AF57C9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2ABD110-74D3-4B16-90E1-A9364CEC6059}" type="pres">
      <dgm:prSet presAssocID="{401CD587-BA6F-4154-90D1-AC8B3AF57C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F34A4-6BB1-4834-B747-2F0EFCB10C5E}" type="pres">
      <dgm:prSet presAssocID="{401CD587-BA6F-4154-90D1-AC8B3AF57C9D}" presName="negativeSpace" presStyleCnt="0"/>
      <dgm:spPr/>
    </dgm:pt>
    <dgm:pt modelId="{87F63296-7894-4B6D-BBEF-FAD730C517A9}" type="pres">
      <dgm:prSet presAssocID="{401CD587-BA6F-4154-90D1-AC8B3AF57C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C74D05-89F8-4E17-9521-849F1667B76A}" type="presOf" srcId="{401CD587-BA6F-4154-90D1-AC8B3AF57C9D}" destId="{961EF97D-474F-4153-9189-DA7B3863F490}" srcOrd="0" destOrd="0" presId="urn:microsoft.com/office/officeart/2005/8/layout/list1"/>
    <dgm:cxn modelId="{764B3FA5-F442-41FE-82B0-F0101391756D}" type="presOf" srcId="{6FECB145-BEF1-4A45-B3D2-855A04106602}" destId="{C3018BC0-B837-4538-BEB5-071E51670C38}" srcOrd="0" destOrd="0" presId="urn:microsoft.com/office/officeart/2005/8/layout/list1"/>
    <dgm:cxn modelId="{CC7E1E81-03EE-42F7-B73C-DD3E80817904}" type="presOf" srcId="{9D565FB9-3431-4B2D-B1DB-FE522497715E}" destId="{1038AD55-B2CA-4647-9A12-B999F25F6C92}" srcOrd="0" destOrd="0" presId="urn:microsoft.com/office/officeart/2005/8/layout/list1"/>
    <dgm:cxn modelId="{E547BBAE-9712-4E56-8652-3D99EEB4F664}" srcId="{9D565FB9-3431-4B2D-B1DB-FE522497715E}" destId="{401CD587-BA6F-4154-90D1-AC8B3AF57C9D}" srcOrd="2" destOrd="0" parTransId="{00760671-5198-44D5-B055-E5E266FA38FF}" sibTransId="{8F0CAB88-B89F-495B-9F05-2433451CB5A3}"/>
    <dgm:cxn modelId="{EFA2F320-05A5-48F8-BB9B-25A5AC8EC68D}" srcId="{9D565FB9-3431-4B2D-B1DB-FE522497715E}" destId="{6FECB145-BEF1-4A45-B3D2-855A04106602}" srcOrd="0" destOrd="0" parTransId="{D0A6114C-46C9-4282-9AF9-320FE9BD8B72}" sibTransId="{3077BDA0-4201-4413-87F5-F96787064632}"/>
    <dgm:cxn modelId="{88E99C05-8881-44CC-A003-7851274AAB65}" srcId="{9D565FB9-3431-4B2D-B1DB-FE522497715E}" destId="{A6147EB3-F9EE-48E7-9E65-DB94BCDE5E69}" srcOrd="1" destOrd="0" parTransId="{E5260D2A-756F-4878-9408-1180864B36FA}" sibTransId="{BE79926B-261D-4435-A070-86D51A7F6F94}"/>
    <dgm:cxn modelId="{7E13B12D-3CFC-4B07-8CF3-38A6E395E16F}" type="presOf" srcId="{A6147EB3-F9EE-48E7-9E65-DB94BCDE5E69}" destId="{D1598C73-1CF5-4597-BA1D-EE2257D9E95D}" srcOrd="1" destOrd="0" presId="urn:microsoft.com/office/officeart/2005/8/layout/list1"/>
    <dgm:cxn modelId="{7389FA20-D6B6-42A6-BE2C-69A4BCF0D9DF}" type="presOf" srcId="{A6147EB3-F9EE-48E7-9E65-DB94BCDE5E69}" destId="{DCC476E5-B588-4F53-9535-A6A6923D4F8B}" srcOrd="0" destOrd="0" presId="urn:microsoft.com/office/officeart/2005/8/layout/list1"/>
    <dgm:cxn modelId="{5B50A884-DA5A-4B3A-BFE7-CB733FF6CE5E}" type="presOf" srcId="{6FECB145-BEF1-4A45-B3D2-855A04106602}" destId="{9204D71D-ECC0-49C1-9D4A-32C1AF327497}" srcOrd="1" destOrd="0" presId="urn:microsoft.com/office/officeart/2005/8/layout/list1"/>
    <dgm:cxn modelId="{0F30DF42-4EA1-488F-8FCB-E719D385A57E}" type="presOf" srcId="{401CD587-BA6F-4154-90D1-AC8B3AF57C9D}" destId="{B2ABD110-74D3-4B16-90E1-A9364CEC6059}" srcOrd="1" destOrd="0" presId="urn:microsoft.com/office/officeart/2005/8/layout/list1"/>
    <dgm:cxn modelId="{AC3A2CF4-F1C6-4FC2-AD51-88709A94E12F}" type="presParOf" srcId="{1038AD55-B2CA-4647-9A12-B999F25F6C92}" destId="{93ED3B26-E2EB-4ADB-8D4D-201058EE706A}" srcOrd="0" destOrd="0" presId="urn:microsoft.com/office/officeart/2005/8/layout/list1"/>
    <dgm:cxn modelId="{74F65108-FC62-443D-943D-B0C3337CBF81}" type="presParOf" srcId="{93ED3B26-E2EB-4ADB-8D4D-201058EE706A}" destId="{C3018BC0-B837-4538-BEB5-071E51670C38}" srcOrd="0" destOrd="0" presId="urn:microsoft.com/office/officeart/2005/8/layout/list1"/>
    <dgm:cxn modelId="{BFEF0BFF-81A1-4D6B-ACE5-62DBAEF503D5}" type="presParOf" srcId="{93ED3B26-E2EB-4ADB-8D4D-201058EE706A}" destId="{9204D71D-ECC0-49C1-9D4A-32C1AF327497}" srcOrd="1" destOrd="0" presId="urn:microsoft.com/office/officeart/2005/8/layout/list1"/>
    <dgm:cxn modelId="{EDE05F89-4E56-4E20-B5AA-C94CCABCE320}" type="presParOf" srcId="{1038AD55-B2CA-4647-9A12-B999F25F6C92}" destId="{CE35869A-01EA-44F0-85CC-07D53A91E9A5}" srcOrd="1" destOrd="0" presId="urn:microsoft.com/office/officeart/2005/8/layout/list1"/>
    <dgm:cxn modelId="{ED138C81-6447-4A26-8613-043CC47397A3}" type="presParOf" srcId="{1038AD55-B2CA-4647-9A12-B999F25F6C92}" destId="{ABCC2B28-781C-4651-B1E7-AD458CF32767}" srcOrd="2" destOrd="0" presId="urn:microsoft.com/office/officeart/2005/8/layout/list1"/>
    <dgm:cxn modelId="{48EF2F32-E70C-42BF-BDD9-D2622BEDB8FD}" type="presParOf" srcId="{1038AD55-B2CA-4647-9A12-B999F25F6C92}" destId="{292432A4-23F7-43BB-B9F3-F242D51CDF20}" srcOrd="3" destOrd="0" presId="urn:microsoft.com/office/officeart/2005/8/layout/list1"/>
    <dgm:cxn modelId="{2B6AB4B6-A514-41DD-A869-39ECEE488D0B}" type="presParOf" srcId="{1038AD55-B2CA-4647-9A12-B999F25F6C92}" destId="{21107797-00C4-4CCA-86D6-BF1DD88294C7}" srcOrd="4" destOrd="0" presId="urn:microsoft.com/office/officeart/2005/8/layout/list1"/>
    <dgm:cxn modelId="{C46F5175-A79C-4793-B14B-2BD06F460C0E}" type="presParOf" srcId="{21107797-00C4-4CCA-86D6-BF1DD88294C7}" destId="{DCC476E5-B588-4F53-9535-A6A6923D4F8B}" srcOrd="0" destOrd="0" presId="urn:microsoft.com/office/officeart/2005/8/layout/list1"/>
    <dgm:cxn modelId="{51CC2F5F-8AFF-4A42-A82E-250F9052616A}" type="presParOf" srcId="{21107797-00C4-4CCA-86D6-BF1DD88294C7}" destId="{D1598C73-1CF5-4597-BA1D-EE2257D9E95D}" srcOrd="1" destOrd="0" presId="urn:microsoft.com/office/officeart/2005/8/layout/list1"/>
    <dgm:cxn modelId="{E1C3B688-2149-4BF8-8665-4B3BF23F91A6}" type="presParOf" srcId="{1038AD55-B2CA-4647-9A12-B999F25F6C92}" destId="{35FE7757-6F15-46AF-A4A5-9094086002AD}" srcOrd="5" destOrd="0" presId="urn:microsoft.com/office/officeart/2005/8/layout/list1"/>
    <dgm:cxn modelId="{EBA4DCA8-BB44-4598-9BCF-8010F11ACB23}" type="presParOf" srcId="{1038AD55-B2CA-4647-9A12-B999F25F6C92}" destId="{FD344332-6210-4B6F-A7BE-18E8402D6F4A}" srcOrd="6" destOrd="0" presId="urn:microsoft.com/office/officeart/2005/8/layout/list1"/>
    <dgm:cxn modelId="{2281072C-2E00-4B12-97AD-A137CDA328E8}" type="presParOf" srcId="{1038AD55-B2CA-4647-9A12-B999F25F6C92}" destId="{85DD2BF7-691C-4EDD-9295-A7EACD14CA28}" srcOrd="7" destOrd="0" presId="urn:microsoft.com/office/officeart/2005/8/layout/list1"/>
    <dgm:cxn modelId="{9290E907-8E6D-4217-84F2-E14295E8BE08}" type="presParOf" srcId="{1038AD55-B2CA-4647-9A12-B999F25F6C92}" destId="{21D4340F-85BA-47F0-9F1E-B340912D2E59}" srcOrd="8" destOrd="0" presId="urn:microsoft.com/office/officeart/2005/8/layout/list1"/>
    <dgm:cxn modelId="{A4C96282-8943-43E4-8216-37D63F06E641}" type="presParOf" srcId="{21D4340F-85BA-47F0-9F1E-B340912D2E59}" destId="{961EF97D-474F-4153-9189-DA7B3863F490}" srcOrd="0" destOrd="0" presId="urn:microsoft.com/office/officeart/2005/8/layout/list1"/>
    <dgm:cxn modelId="{6DB1AEC8-E62C-452E-AD08-494E1376CE58}" type="presParOf" srcId="{21D4340F-85BA-47F0-9F1E-B340912D2E59}" destId="{B2ABD110-74D3-4B16-90E1-A9364CEC6059}" srcOrd="1" destOrd="0" presId="urn:microsoft.com/office/officeart/2005/8/layout/list1"/>
    <dgm:cxn modelId="{293957A4-34CA-4492-AEA4-8425AE930E34}" type="presParOf" srcId="{1038AD55-B2CA-4647-9A12-B999F25F6C92}" destId="{62CF34A4-6BB1-4834-B747-2F0EFCB10C5E}" srcOrd="9" destOrd="0" presId="urn:microsoft.com/office/officeart/2005/8/layout/list1"/>
    <dgm:cxn modelId="{2D0C2905-00DE-45A7-8ABE-4463C0723D03}" type="presParOf" srcId="{1038AD55-B2CA-4647-9A12-B999F25F6C92}" destId="{87F63296-7894-4B6D-BBEF-FAD730C517A9}" srcOrd="10" destOrd="0" presId="urn:microsoft.com/office/officeart/2005/8/layout/list1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DEAF96C8-C425-41D3-8BB8-CB9387BE96FE}" type="doc">
      <dgm:prSet loTypeId="urn:microsoft.com/office/officeart/2005/8/layout/list1" loCatId="list" qsTypeId="urn:microsoft.com/office/officeart/2005/8/quickstyle/simple1#79" qsCatId="simple" csTypeId="urn:microsoft.com/office/officeart/2005/8/colors/accent1_2#79" csCatId="accent1" phldr="1"/>
      <dgm:spPr/>
      <dgm:t>
        <a:bodyPr/>
        <a:lstStyle/>
        <a:p>
          <a:endParaRPr lang="ru-RU"/>
        </a:p>
      </dgm:t>
    </dgm:pt>
    <dgm:pt modelId="{B46A3D34-9F7E-4FB7-93C7-B0AC1BE1C11C}">
      <dgm:prSet phldrT="[Текст]" custT="1"/>
      <dgm:spPr/>
      <dgm:t>
        <a:bodyPr/>
        <a:lstStyle/>
        <a:p>
          <a:r>
            <a:rPr lang="ru-RU" sz="1600" b="1" i="1" u="sng" dirty="0" smtClean="0"/>
            <a:t>Причина:</a:t>
          </a:r>
          <a:r>
            <a:rPr lang="ru-RU" sz="1600" i="1" dirty="0" smtClean="0"/>
            <a:t> </a:t>
          </a:r>
        </a:p>
        <a:p>
          <a:r>
            <a:rPr lang="ru-RU" sz="1600" i="1" dirty="0" smtClean="0"/>
            <a:t>угроза целостности и независимости Российского государства.</a:t>
          </a:r>
          <a:endParaRPr lang="ru-RU" sz="1600" i="1" dirty="0"/>
        </a:p>
      </dgm:t>
    </dgm:pt>
    <dgm:pt modelId="{49EB8AB3-0B4A-4C6E-933A-85DA5A73245A}" type="parTrans" cxnId="{14C7A10A-B7B6-4646-AA87-3ABC8DCDF7D6}">
      <dgm:prSet/>
      <dgm:spPr/>
      <dgm:t>
        <a:bodyPr/>
        <a:lstStyle/>
        <a:p>
          <a:endParaRPr lang="ru-RU"/>
        </a:p>
      </dgm:t>
    </dgm:pt>
    <dgm:pt modelId="{E5FC569C-7748-4EE0-9336-A09023C5A2C5}" type="sibTrans" cxnId="{14C7A10A-B7B6-4646-AA87-3ABC8DCDF7D6}">
      <dgm:prSet/>
      <dgm:spPr/>
      <dgm:t>
        <a:bodyPr/>
        <a:lstStyle/>
        <a:p>
          <a:endParaRPr lang="ru-RU"/>
        </a:p>
      </dgm:t>
    </dgm:pt>
    <dgm:pt modelId="{232A32F5-EF6D-4190-9981-E5A8062502A2}">
      <dgm:prSet phldrT="[Текст]" custT="1"/>
      <dgm:spPr/>
      <dgm:t>
        <a:bodyPr/>
        <a:lstStyle/>
        <a:p>
          <a:r>
            <a:rPr lang="ru-RU" sz="1600" i="1" dirty="0" smtClean="0"/>
            <a:t>Создание в Рязани народного ополчения (возглавил </a:t>
          </a:r>
          <a:r>
            <a:rPr lang="ru-RU" sz="1600" i="1" dirty="0" err="1" smtClean="0"/>
            <a:t>Прокопий</a:t>
          </a:r>
          <a:r>
            <a:rPr lang="ru-RU" sz="1600" i="1" dirty="0" smtClean="0"/>
            <a:t> Ляпунов); пополнялось за счет </a:t>
          </a:r>
          <a:r>
            <a:rPr lang="ru-RU" sz="1600" i="1" dirty="0" err="1" smtClean="0"/>
            <a:t>тушинцев</a:t>
          </a:r>
          <a:r>
            <a:rPr lang="ru-RU" sz="1600" i="1" dirty="0" smtClean="0"/>
            <a:t> во главе с Д. Трубецким и И. </a:t>
          </a:r>
          <a:r>
            <a:rPr lang="ru-RU" sz="1600" i="1" dirty="0" err="1" smtClean="0"/>
            <a:t>Заруцким</a:t>
          </a:r>
          <a:r>
            <a:rPr lang="ru-RU" sz="1600" i="1" dirty="0" smtClean="0"/>
            <a:t>.</a:t>
          </a:r>
          <a:endParaRPr lang="ru-RU" sz="1600" i="1" dirty="0"/>
        </a:p>
      </dgm:t>
    </dgm:pt>
    <dgm:pt modelId="{3574D53D-7FF2-48FC-8743-0D3F87414DF2}" type="parTrans" cxnId="{FB9FE6CA-80F1-4F36-AD70-6F6C3F46BBD2}">
      <dgm:prSet/>
      <dgm:spPr/>
      <dgm:t>
        <a:bodyPr/>
        <a:lstStyle/>
        <a:p>
          <a:endParaRPr lang="ru-RU"/>
        </a:p>
      </dgm:t>
    </dgm:pt>
    <dgm:pt modelId="{ABFF8289-1EFB-4827-B1ED-BE9723B8D85B}" type="sibTrans" cxnId="{FB9FE6CA-80F1-4F36-AD70-6F6C3F46BBD2}">
      <dgm:prSet/>
      <dgm:spPr/>
      <dgm:t>
        <a:bodyPr/>
        <a:lstStyle/>
        <a:p>
          <a:endParaRPr lang="ru-RU"/>
        </a:p>
      </dgm:t>
    </dgm:pt>
    <dgm:pt modelId="{3E873E3F-8396-43FE-BEEA-066AFF31C912}">
      <dgm:prSet phldrT="[Текст]" custT="1"/>
      <dgm:spPr/>
      <dgm:t>
        <a:bodyPr/>
        <a:lstStyle/>
        <a:p>
          <a:r>
            <a:rPr lang="ru-RU" sz="1600" b="1" i="1" u="sng" dirty="0" smtClean="0"/>
            <a:t>1611 г.</a:t>
          </a:r>
          <a:r>
            <a:rPr lang="ru-RU" sz="1600" i="1" dirty="0" smtClean="0"/>
            <a:t> Поход ополчения на Москву (город был блокирован ополчением). Убийство П. Ляпунова казаками </a:t>
          </a:r>
          <a:r>
            <a:rPr lang="ru-RU" sz="1600" i="1" dirty="0" err="1" smtClean="0"/>
            <a:t>И.Заруцкого</a:t>
          </a:r>
          <a:r>
            <a:rPr lang="ru-RU" sz="1600" i="1" dirty="0" smtClean="0"/>
            <a:t> (сторонники Ляпунова покинули лагерь). Поляки захватывают Смоленск, шведы Новгород.</a:t>
          </a:r>
          <a:endParaRPr lang="ru-RU" sz="1600" i="1" dirty="0"/>
        </a:p>
      </dgm:t>
    </dgm:pt>
    <dgm:pt modelId="{2FA4DF42-55E3-4209-BBAF-7C59DBEDDD9F}" type="parTrans" cxnId="{0D46685E-4502-48B0-A240-8BF156A27E0A}">
      <dgm:prSet/>
      <dgm:spPr/>
      <dgm:t>
        <a:bodyPr/>
        <a:lstStyle/>
        <a:p>
          <a:endParaRPr lang="ru-RU"/>
        </a:p>
      </dgm:t>
    </dgm:pt>
    <dgm:pt modelId="{4E6C1E5A-1229-43C7-B2E7-969FF335AD3F}" type="sibTrans" cxnId="{0D46685E-4502-48B0-A240-8BF156A27E0A}">
      <dgm:prSet/>
      <dgm:spPr/>
      <dgm:t>
        <a:bodyPr/>
        <a:lstStyle/>
        <a:p>
          <a:endParaRPr lang="ru-RU"/>
        </a:p>
      </dgm:t>
    </dgm:pt>
    <dgm:pt modelId="{6808D44C-306D-4576-917A-7AAE9ACF275C}" type="pres">
      <dgm:prSet presAssocID="{DEAF96C8-C425-41D3-8BB8-CB9387BE96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4C96D-3C2F-4B8A-9373-01627ED9D41F}" type="pres">
      <dgm:prSet presAssocID="{B46A3D34-9F7E-4FB7-93C7-B0AC1BE1C11C}" presName="parentLin" presStyleCnt="0"/>
      <dgm:spPr/>
    </dgm:pt>
    <dgm:pt modelId="{35A56111-5479-45BE-ACEA-422D8CBDF630}" type="pres">
      <dgm:prSet presAssocID="{B46A3D34-9F7E-4FB7-93C7-B0AC1BE1C11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F4EF20-1AE3-4666-8716-196F9BF92B56}" type="pres">
      <dgm:prSet presAssocID="{B46A3D34-9F7E-4FB7-93C7-B0AC1BE1C11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3658B-0AC8-4FBC-A693-B372382DDAF9}" type="pres">
      <dgm:prSet presAssocID="{B46A3D34-9F7E-4FB7-93C7-B0AC1BE1C11C}" presName="negativeSpace" presStyleCnt="0"/>
      <dgm:spPr/>
    </dgm:pt>
    <dgm:pt modelId="{BE1BE294-FE73-48D8-9F02-EDD69A526801}" type="pres">
      <dgm:prSet presAssocID="{B46A3D34-9F7E-4FB7-93C7-B0AC1BE1C11C}" presName="childText" presStyleLbl="conFgAcc1" presStyleIdx="0" presStyleCnt="3">
        <dgm:presLayoutVars>
          <dgm:bulletEnabled val="1"/>
        </dgm:presLayoutVars>
      </dgm:prSet>
      <dgm:spPr/>
    </dgm:pt>
    <dgm:pt modelId="{90D32C8E-02C3-4344-AB52-1B7CBC2424B5}" type="pres">
      <dgm:prSet presAssocID="{E5FC569C-7748-4EE0-9336-A09023C5A2C5}" presName="spaceBetweenRectangles" presStyleCnt="0"/>
      <dgm:spPr/>
    </dgm:pt>
    <dgm:pt modelId="{17270737-BB15-4A40-857F-6A2E107A3247}" type="pres">
      <dgm:prSet presAssocID="{232A32F5-EF6D-4190-9981-E5A8062502A2}" presName="parentLin" presStyleCnt="0"/>
      <dgm:spPr/>
    </dgm:pt>
    <dgm:pt modelId="{9FD7BB52-7A3F-41B8-8E3A-32BA277C10A7}" type="pres">
      <dgm:prSet presAssocID="{232A32F5-EF6D-4190-9981-E5A8062502A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8CC926-C20C-45EE-B305-D41E51C614A1}" type="pres">
      <dgm:prSet presAssocID="{232A32F5-EF6D-4190-9981-E5A8062502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2C5F5-3940-4EFB-8BB2-D78BE6754361}" type="pres">
      <dgm:prSet presAssocID="{232A32F5-EF6D-4190-9981-E5A8062502A2}" presName="negativeSpace" presStyleCnt="0"/>
      <dgm:spPr/>
    </dgm:pt>
    <dgm:pt modelId="{4EC2447D-58BA-4FC7-9F17-B30942F6B251}" type="pres">
      <dgm:prSet presAssocID="{232A32F5-EF6D-4190-9981-E5A8062502A2}" presName="childText" presStyleLbl="conFgAcc1" presStyleIdx="1" presStyleCnt="3">
        <dgm:presLayoutVars>
          <dgm:bulletEnabled val="1"/>
        </dgm:presLayoutVars>
      </dgm:prSet>
      <dgm:spPr/>
    </dgm:pt>
    <dgm:pt modelId="{310E6CCB-DE4F-4B4A-9373-455E870D4862}" type="pres">
      <dgm:prSet presAssocID="{ABFF8289-1EFB-4827-B1ED-BE9723B8D85B}" presName="spaceBetweenRectangles" presStyleCnt="0"/>
      <dgm:spPr/>
    </dgm:pt>
    <dgm:pt modelId="{79D732D2-60B7-47F5-AA9B-31D4FA0DEAF7}" type="pres">
      <dgm:prSet presAssocID="{3E873E3F-8396-43FE-BEEA-066AFF31C912}" presName="parentLin" presStyleCnt="0"/>
      <dgm:spPr/>
    </dgm:pt>
    <dgm:pt modelId="{7D39A417-B61B-4F45-886A-8E0F6FE84B89}" type="pres">
      <dgm:prSet presAssocID="{3E873E3F-8396-43FE-BEEA-066AFF31C9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5E4E800-8D8F-48B5-B9AE-B5AC14B0A26F}" type="pres">
      <dgm:prSet presAssocID="{3E873E3F-8396-43FE-BEEA-066AFF31C9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962C8-A4F1-477D-8A67-8E65C3948F2C}" type="pres">
      <dgm:prSet presAssocID="{3E873E3F-8396-43FE-BEEA-066AFF31C912}" presName="negativeSpace" presStyleCnt="0"/>
      <dgm:spPr/>
    </dgm:pt>
    <dgm:pt modelId="{E92AD25F-5D88-4366-A6FA-8F977BB7DA96}" type="pres">
      <dgm:prSet presAssocID="{3E873E3F-8396-43FE-BEEA-066AFF31C9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D46685E-4502-48B0-A240-8BF156A27E0A}" srcId="{DEAF96C8-C425-41D3-8BB8-CB9387BE96FE}" destId="{3E873E3F-8396-43FE-BEEA-066AFF31C912}" srcOrd="2" destOrd="0" parTransId="{2FA4DF42-55E3-4209-BBAF-7C59DBEDDD9F}" sibTransId="{4E6C1E5A-1229-43C7-B2E7-969FF335AD3F}"/>
    <dgm:cxn modelId="{D64C9818-5E8F-490D-86CA-86CA9E716D0B}" type="presOf" srcId="{DEAF96C8-C425-41D3-8BB8-CB9387BE96FE}" destId="{6808D44C-306D-4576-917A-7AAE9ACF275C}" srcOrd="0" destOrd="0" presId="urn:microsoft.com/office/officeart/2005/8/layout/list1"/>
    <dgm:cxn modelId="{14C7A10A-B7B6-4646-AA87-3ABC8DCDF7D6}" srcId="{DEAF96C8-C425-41D3-8BB8-CB9387BE96FE}" destId="{B46A3D34-9F7E-4FB7-93C7-B0AC1BE1C11C}" srcOrd="0" destOrd="0" parTransId="{49EB8AB3-0B4A-4C6E-933A-85DA5A73245A}" sibTransId="{E5FC569C-7748-4EE0-9336-A09023C5A2C5}"/>
    <dgm:cxn modelId="{17BF7017-8827-410B-90F7-2623A10910A5}" type="presOf" srcId="{232A32F5-EF6D-4190-9981-E5A8062502A2}" destId="{AB8CC926-C20C-45EE-B305-D41E51C614A1}" srcOrd="1" destOrd="0" presId="urn:microsoft.com/office/officeart/2005/8/layout/list1"/>
    <dgm:cxn modelId="{AD08191A-6A1C-4749-BB14-4A1201C39113}" type="presOf" srcId="{3E873E3F-8396-43FE-BEEA-066AFF31C912}" destId="{05E4E800-8D8F-48B5-B9AE-B5AC14B0A26F}" srcOrd="1" destOrd="0" presId="urn:microsoft.com/office/officeart/2005/8/layout/list1"/>
    <dgm:cxn modelId="{FB9FE6CA-80F1-4F36-AD70-6F6C3F46BBD2}" srcId="{DEAF96C8-C425-41D3-8BB8-CB9387BE96FE}" destId="{232A32F5-EF6D-4190-9981-E5A8062502A2}" srcOrd="1" destOrd="0" parTransId="{3574D53D-7FF2-48FC-8743-0D3F87414DF2}" sibTransId="{ABFF8289-1EFB-4827-B1ED-BE9723B8D85B}"/>
    <dgm:cxn modelId="{DC0F33C9-EC7F-492D-B010-B867B891ECCD}" type="presOf" srcId="{B46A3D34-9F7E-4FB7-93C7-B0AC1BE1C11C}" destId="{C0F4EF20-1AE3-4666-8716-196F9BF92B56}" srcOrd="1" destOrd="0" presId="urn:microsoft.com/office/officeart/2005/8/layout/list1"/>
    <dgm:cxn modelId="{E2AEF729-AEA8-47DB-AC9A-96B755EB9B94}" type="presOf" srcId="{B46A3D34-9F7E-4FB7-93C7-B0AC1BE1C11C}" destId="{35A56111-5479-45BE-ACEA-422D8CBDF630}" srcOrd="0" destOrd="0" presId="urn:microsoft.com/office/officeart/2005/8/layout/list1"/>
    <dgm:cxn modelId="{612EC0F6-1783-4678-8A82-7582144FDC44}" type="presOf" srcId="{232A32F5-EF6D-4190-9981-E5A8062502A2}" destId="{9FD7BB52-7A3F-41B8-8E3A-32BA277C10A7}" srcOrd="0" destOrd="0" presId="urn:microsoft.com/office/officeart/2005/8/layout/list1"/>
    <dgm:cxn modelId="{A0F2303F-58C2-4E73-9254-5F7DBDC90DC7}" type="presOf" srcId="{3E873E3F-8396-43FE-BEEA-066AFF31C912}" destId="{7D39A417-B61B-4F45-886A-8E0F6FE84B89}" srcOrd="0" destOrd="0" presId="urn:microsoft.com/office/officeart/2005/8/layout/list1"/>
    <dgm:cxn modelId="{E54A3909-B7EA-451A-86C1-4FA2B12268C2}" type="presParOf" srcId="{6808D44C-306D-4576-917A-7AAE9ACF275C}" destId="{3664C96D-3C2F-4B8A-9373-01627ED9D41F}" srcOrd="0" destOrd="0" presId="urn:microsoft.com/office/officeart/2005/8/layout/list1"/>
    <dgm:cxn modelId="{343BC2A0-E6C0-468F-B620-E7A09E4DE344}" type="presParOf" srcId="{3664C96D-3C2F-4B8A-9373-01627ED9D41F}" destId="{35A56111-5479-45BE-ACEA-422D8CBDF630}" srcOrd="0" destOrd="0" presId="urn:microsoft.com/office/officeart/2005/8/layout/list1"/>
    <dgm:cxn modelId="{167BBAF1-FF65-4DED-A7CB-C890E64ED36A}" type="presParOf" srcId="{3664C96D-3C2F-4B8A-9373-01627ED9D41F}" destId="{C0F4EF20-1AE3-4666-8716-196F9BF92B56}" srcOrd="1" destOrd="0" presId="urn:microsoft.com/office/officeart/2005/8/layout/list1"/>
    <dgm:cxn modelId="{0BCD24C1-4BA6-451D-8293-994F8C625372}" type="presParOf" srcId="{6808D44C-306D-4576-917A-7AAE9ACF275C}" destId="{46A3658B-0AC8-4FBC-A693-B372382DDAF9}" srcOrd="1" destOrd="0" presId="urn:microsoft.com/office/officeart/2005/8/layout/list1"/>
    <dgm:cxn modelId="{B001B067-BAB4-4967-87CB-B171F4BFCABC}" type="presParOf" srcId="{6808D44C-306D-4576-917A-7AAE9ACF275C}" destId="{BE1BE294-FE73-48D8-9F02-EDD69A526801}" srcOrd="2" destOrd="0" presId="urn:microsoft.com/office/officeart/2005/8/layout/list1"/>
    <dgm:cxn modelId="{5A58B509-26B3-4C30-BC63-AA360E91CDCA}" type="presParOf" srcId="{6808D44C-306D-4576-917A-7AAE9ACF275C}" destId="{90D32C8E-02C3-4344-AB52-1B7CBC2424B5}" srcOrd="3" destOrd="0" presId="urn:microsoft.com/office/officeart/2005/8/layout/list1"/>
    <dgm:cxn modelId="{00E52F7D-7CEA-4396-A4CD-E65E59279CA6}" type="presParOf" srcId="{6808D44C-306D-4576-917A-7AAE9ACF275C}" destId="{17270737-BB15-4A40-857F-6A2E107A3247}" srcOrd="4" destOrd="0" presId="urn:microsoft.com/office/officeart/2005/8/layout/list1"/>
    <dgm:cxn modelId="{F0F035A3-A6C9-4B2D-8FD7-121D63FC7185}" type="presParOf" srcId="{17270737-BB15-4A40-857F-6A2E107A3247}" destId="{9FD7BB52-7A3F-41B8-8E3A-32BA277C10A7}" srcOrd="0" destOrd="0" presId="urn:microsoft.com/office/officeart/2005/8/layout/list1"/>
    <dgm:cxn modelId="{2212FC39-7486-4643-A47B-FD4E5B525B9A}" type="presParOf" srcId="{17270737-BB15-4A40-857F-6A2E107A3247}" destId="{AB8CC926-C20C-45EE-B305-D41E51C614A1}" srcOrd="1" destOrd="0" presId="urn:microsoft.com/office/officeart/2005/8/layout/list1"/>
    <dgm:cxn modelId="{D2C0694E-7C57-4A2A-BD9F-29A8A2307094}" type="presParOf" srcId="{6808D44C-306D-4576-917A-7AAE9ACF275C}" destId="{D712C5F5-3940-4EFB-8BB2-D78BE6754361}" srcOrd="5" destOrd="0" presId="urn:microsoft.com/office/officeart/2005/8/layout/list1"/>
    <dgm:cxn modelId="{CE919B9E-8F64-41C1-A9F6-880FD8E41162}" type="presParOf" srcId="{6808D44C-306D-4576-917A-7AAE9ACF275C}" destId="{4EC2447D-58BA-4FC7-9F17-B30942F6B251}" srcOrd="6" destOrd="0" presId="urn:microsoft.com/office/officeart/2005/8/layout/list1"/>
    <dgm:cxn modelId="{746F59C9-223E-4DA3-912B-49F767EDD147}" type="presParOf" srcId="{6808D44C-306D-4576-917A-7AAE9ACF275C}" destId="{310E6CCB-DE4F-4B4A-9373-455E870D4862}" srcOrd="7" destOrd="0" presId="urn:microsoft.com/office/officeart/2005/8/layout/list1"/>
    <dgm:cxn modelId="{3C99670E-0CED-4349-B59A-69FE72BA5B03}" type="presParOf" srcId="{6808D44C-306D-4576-917A-7AAE9ACF275C}" destId="{79D732D2-60B7-47F5-AA9B-31D4FA0DEAF7}" srcOrd="8" destOrd="0" presId="urn:microsoft.com/office/officeart/2005/8/layout/list1"/>
    <dgm:cxn modelId="{493CC64E-69CE-4FF5-AA34-B94C0AD8BA24}" type="presParOf" srcId="{79D732D2-60B7-47F5-AA9B-31D4FA0DEAF7}" destId="{7D39A417-B61B-4F45-886A-8E0F6FE84B89}" srcOrd="0" destOrd="0" presId="urn:microsoft.com/office/officeart/2005/8/layout/list1"/>
    <dgm:cxn modelId="{CAA38394-8FDE-42BC-9B41-8BC70066ECED}" type="presParOf" srcId="{79D732D2-60B7-47F5-AA9B-31D4FA0DEAF7}" destId="{05E4E800-8D8F-48B5-B9AE-B5AC14B0A26F}" srcOrd="1" destOrd="0" presId="urn:microsoft.com/office/officeart/2005/8/layout/list1"/>
    <dgm:cxn modelId="{A59C3091-8061-47E3-B927-16FC46B0126F}" type="presParOf" srcId="{6808D44C-306D-4576-917A-7AAE9ACF275C}" destId="{E08962C8-A4F1-477D-8A67-8E65C3948F2C}" srcOrd="9" destOrd="0" presId="urn:microsoft.com/office/officeart/2005/8/layout/list1"/>
    <dgm:cxn modelId="{CF75E30F-21AA-43B3-8EF0-5949A4CF5F55}" type="presParOf" srcId="{6808D44C-306D-4576-917A-7AAE9ACF275C}" destId="{E92AD25F-5D88-4366-A6FA-8F977BB7DA96}" srcOrd="10" destOrd="0" presId="urn:microsoft.com/office/officeart/2005/8/layout/list1"/>
  </dgm:cxnLst>
  <dgm:bg/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4C55A22-5DA3-45F8-BD8F-948916FCD007}" type="doc">
      <dgm:prSet loTypeId="urn:microsoft.com/office/officeart/2005/8/layout/list1" loCatId="list" qsTypeId="urn:microsoft.com/office/officeart/2005/8/quickstyle/simple1#80" qsCatId="simple" csTypeId="urn:microsoft.com/office/officeart/2005/8/colors/accent1_2#80" csCatId="accent1" phldr="1"/>
      <dgm:spPr/>
      <dgm:t>
        <a:bodyPr/>
        <a:lstStyle/>
        <a:p>
          <a:endParaRPr lang="ru-RU"/>
        </a:p>
      </dgm:t>
    </dgm:pt>
    <dgm:pt modelId="{AD6E026F-2735-4619-9166-9C274C1EAD7B}">
      <dgm:prSet phldrT="[Текст]" custT="1"/>
      <dgm:spPr/>
      <dgm:t>
        <a:bodyPr/>
        <a:lstStyle/>
        <a:p>
          <a:r>
            <a:rPr lang="ru-RU" sz="1600" i="1" dirty="0" smtClean="0"/>
            <a:t>Центр формирования Второго ополчения </a:t>
          </a:r>
          <a:r>
            <a:rPr lang="ru-RU" sz="1600" b="1" i="1" u="sng" dirty="0" smtClean="0"/>
            <a:t>Нижний Новгород</a:t>
          </a:r>
          <a:r>
            <a:rPr lang="ru-RU" sz="1600" i="1" dirty="0" smtClean="0"/>
            <a:t>.  Инициатор </a:t>
          </a:r>
          <a:r>
            <a:rPr lang="ru-RU" sz="1600" b="1" i="1" u="sng" dirty="0" smtClean="0"/>
            <a:t>Кузьма </a:t>
          </a:r>
          <a:r>
            <a:rPr lang="ru-RU" sz="1600" b="1" i="1" u="sng" dirty="0" err="1" smtClean="0"/>
            <a:t>Анкудинович</a:t>
          </a:r>
          <a:r>
            <a:rPr lang="ru-RU" sz="1600" b="1" i="1" u="sng" dirty="0" smtClean="0"/>
            <a:t> Минин </a:t>
          </a:r>
          <a:r>
            <a:rPr lang="ru-RU" sz="1600" b="0" i="1" u="none" dirty="0" smtClean="0"/>
            <a:t>. Земский староста первый пожертвовал деньги на борьбу с иноземными захватчиками.</a:t>
          </a:r>
          <a:endParaRPr lang="ru-RU" sz="1600" b="1" i="1" u="sng" dirty="0"/>
        </a:p>
      </dgm:t>
    </dgm:pt>
    <dgm:pt modelId="{3990D277-9958-44EE-92C5-315CB32618D0}" type="parTrans" cxnId="{0A92DE37-55F8-49F8-B7DF-600A2CED8938}">
      <dgm:prSet/>
      <dgm:spPr/>
      <dgm:t>
        <a:bodyPr/>
        <a:lstStyle/>
        <a:p>
          <a:endParaRPr lang="ru-RU"/>
        </a:p>
      </dgm:t>
    </dgm:pt>
    <dgm:pt modelId="{39A0D8AF-092D-421D-B729-A1BD76C5875D}" type="sibTrans" cxnId="{0A92DE37-55F8-49F8-B7DF-600A2CED8938}">
      <dgm:prSet/>
      <dgm:spPr/>
      <dgm:t>
        <a:bodyPr/>
        <a:lstStyle/>
        <a:p>
          <a:endParaRPr lang="ru-RU"/>
        </a:p>
      </dgm:t>
    </dgm:pt>
    <dgm:pt modelId="{9CDBF6F7-BFC7-4504-9EC0-C70C398222DA}">
      <dgm:prSet phldrT="[Текст]" custT="1"/>
      <dgm:spPr/>
      <dgm:t>
        <a:bodyPr/>
        <a:lstStyle/>
        <a:p>
          <a:r>
            <a:rPr lang="ru-RU" sz="1600" i="1" dirty="0" smtClean="0"/>
            <a:t>-распространение грамот с призывом к борьбе против иноземных захватчиков</a:t>
          </a:r>
        </a:p>
        <a:p>
          <a:r>
            <a:rPr lang="ru-RU" sz="1600" i="1" dirty="0" smtClean="0"/>
            <a:t>-возглавил войско ополченцев Д. Пожарский</a:t>
          </a:r>
          <a:endParaRPr lang="ru-RU" sz="1600" i="1" dirty="0"/>
        </a:p>
      </dgm:t>
    </dgm:pt>
    <dgm:pt modelId="{21A4A4C3-AB6A-4267-A9DE-D65CB3C197D5}" type="parTrans" cxnId="{03F1DEDD-F745-41FD-A30F-67F90A6E00F7}">
      <dgm:prSet/>
      <dgm:spPr/>
      <dgm:t>
        <a:bodyPr/>
        <a:lstStyle/>
        <a:p>
          <a:endParaRPr lang="ru-RU"/>
        </a:p>
      </dgm:t>
    </dgm:pt>
    <dgm:pt modelId="{3F0E262D-CAB4-490E-B224-EA580B84E2AC}" type="sibTrans" cxnId="{03F1DEDD-F745-41FD-A30F-67F90A6E00F7}">
      <dgm:prSet/>
      <dgm:spPr/>
      <dgm:t>
        <a:bodyPr/>
        <a:lstStyle/>
        <a:p>
          <a:endParaRPr lang="ru-RU"/>
        </a:p>
      </dgm:t>
    </dgm:pt>
    <dgm:pt modelId="{2CE0736A-2F27-4204-B0D4-81ADB348FFD9}">
      <dgm:prSet phldrT="[Текст]" custT="1"/>
      <dgm:spPr/>
      <dgm:t>
        <a:bodyPr/>
        <a:lstStyle/>
        <a:p>
          <a:r>
            <a:rPr lang="ru-RU" sz="1600" i="1" dirty="0" smtClean="0"/>
            <a:t>Для управления государством был создан «Совет всей земли»</a:t>
          </a:r>
        </a:p>
        <a:p>
          <a:r>
            <a:rPr lang="ru-RU" sz="1600" b="1" i="1" u="sng" dirty="0" smtClean="0"/>
            <a:t>1612 г.</a:t>
          </a:r>
          <a:r>
            <a:rPr lang="ru-RU" sz="1600" i="1" dirty="0" smtClean="0"/>
            <a:t> поход ополчения на Москву (через Ярославль для пополнения и обучения войска)</a:t>
          </a:r>
          <a:endParaRPr lang="ru-RU" sz="1600" i="1" dirty="0"/>
        </a:p>
      </dgm:t>
    </dgm:pt>
    <dgm:pt modelId="{4C2A14DE-99AE-438F-96F6-FE8F9D1EEE86}" type="parTrans" cxnId="{165B9F15-A5A3-4133-A1A1-9B3A0A402371}">
      <dgm:prSet/>
      <dgm:spPr/>
      <dgm:t>
        <a:bodyPr/>
        <a:lstStyle/>
        <a:p>
          <a:endParaRPr lang="ru-RU"/>
        </a:p>
      </dgm:t>
    </dgm:pt>
    <dgm:pt modelId="{A6E0B38F-9784-4C62-880D-103DC02FF06E}" type="sibTrans" cxnId="{165B9F15-A5A3-4133-A1A1-9B3A0A402371}">
      <dgm:prSet/>
      <dgm:spPr/>
      <dgm:t>
        <a:bodyPr/>
        <a:lstStyle/>
        <a:p>
          <a:endParaRPr lang="ru-RU"/>
        </a:p>
      </dgm:t>
    </dgm:pt>
    <dgm:pt modelId="{4D493FDF-877D-443D-BA33-D625510B2CF7}" type="pres">
      <dgm:prSet presAssocID="{F4C55A22-5DA3-45F8-BD8F-948916FCD0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8993DB-671F-4A86-8370-E529D0B7C9E3}" type="pres">
      <dgm:prSet presAssocID="{AD6E026F-2735-4619-9166-9C274C1EAD7B}" presName="parentLin" presStyleCnt="0"/>
      <dgm:spPr/>
    </dgm:pt>
    <dgm:pt modelId="{CBBEF774-A177-449C-9029-C0C1761A1123}" type="pres">
      <dgm:prSet presAssocID="{AD6E026F-2735-4619-9166-9C274C1EAD7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6AFE2CA-EB37-41FC-BDEA-C5831174FEA8}" type="pres">
      <dgm:prSet presAssocID="{AD6E026F-2735-4619-9166-9C274C1EAD7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3D5C8-E4A4-416C-A684-1E4967412AA1}" type="pres">
      <dgm:prSet presAssocID="{AD6E026F-2735-4619-9166-9C274C1EAD7B}" presName="negativeSpace" presStyleCnt="0"/>
      <dgm:spPr/>
    </dgm:pt>
    <dgm:pt modelId="{DF0708C3-5553-4093-8D15-173CF94E10DB}" type="pres">
      <dgm:prSet presAssocID="{AD6E026F-2735-4619-9166-9C274C1EAD7B}" presName="childText" presStyleLbl="conFgAcc1" presStyleIdx="0" presStyleCnt="3">
        <dgm:presLayoutVars>
          <dgm:bulletEnabled val="1"/>
        </dgm:presLayoutVars>
      </dgm:prSet>
      <dgm:spPr/>
    </dgm:pt>
    <dgm:pt modelId="{B703FF61-DB7E-4244-AC8A-E155C8280F92}" type="pres">
      <dgm:prSet presAssocID="{39A0D8AF-092D-421D-B729-A1BD76C5875D}" presName="spaceBetweenRectangles" presStyleCnt="0"/>
      <dgm:spPr/>
    </dgm:pt>
    <dgm:pt modelId="{8B89495C-1F47-46F2-8FF3-B4C287843148}" type="pres">
      <dgm:prSet presAssocID="{9CDBF6F7-BFC7-4504-9EC0-C70C398222DA}" presName="parentLin" presStyleCnt="0"/>
      <dgm:spPr/>
    </dgm:pt>
    <dgm:pt modelId="{6253ACB3-F993-404A-AD8F-18F163C9902E}" type="pres">
      <dgm:prSet presAssocID="{9CDBF6F7-BFC7-4504-9EC0-C70C398222D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BF7C0C-6D72-40BB-82B8-C7EE7643FE7C}" type="pres">
      <dgm:prSet presAssocID="{9CDBF6F7-BFC7-4504-9EC0-C70C398222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982C0-A17B-4860-B31B-E17C51AE7E0C}" type="pres">
      <dgm:prSet presAssocID="{9CDBF6F7-BFC7-4504-9EC0-C70C398222DA}" presName="negativeSpace" presStyleCnt="0"/>
      <dgm:spPr/>
    </dgm:pt>
    <dgm:pt modelId="{1778B93A-7486-4DB2-99F7-4EE9B55687B5}" type="pres">
      <dgm:prSet presAssocID="{9CDBF6F7-BFC7-4504-9EC0-C70C398222DA}" presName="childText" presStyleLbl="conFgAcc1" presStyleIdx="1" presStyleCnt="3">
        <dgm:presLayoutVars>
          <dgm:bulletEnabled val="1"/>
        </dgm:presLayoutVars>
      </dgm:prSet>
      <dgm:spPr/>
    </dgm:pt>
    <dgm:pt modelId="{A1E3E30B-8814-480E-9AA8-470B261892F1}" type="pres">
      <dgm:prSet presAssocID="{3F0E262D-CAB4-490E-B224-EA580B84E2AC}" presName="spaceBetweenRectangles" presStyleCnt="0"/>
      <dgm:spPr/>
    </dgm:pt>
    <dgm:pt modelId="{010B0FFA-2732-4499-98B8-B6EE2BF75D99}" type="pres">
      <dgm:prSet presAssocID="{2CE0736A-2F27-4204-B0D4-81ADB348FFD9}" presName="parentLin" presStyleCnt="0"/>
      <dgm:spPr/>
    </dgm:pt>
    <dgm:pt modelId="{A918B180-D44D-41AE-9403-C9836F7858C0}" type="pres">
      <dgm:prSet presAssocID="{2CE0736A-2F27-4204-B0D4-81ADB348FFD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3506DA1-CCA6-4896-840D-55CFE3F263EA}" type="pres">
      <dgm:prSet presAssocID="{2CE0736A-2F27-4204-B0D4-81ADB348FF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D5B56-7E40-4E92-A445-2A1500DAFB6A}" type="pres">
      <dgm:prSet presAssocID="{2CE0736A-2F27-4204-B0D4-81ADB348FFD9}" presName="negativeSpace" presStyleCnt="0"/>
      <dgm:spPr/>
    </dgm:pt>
    <dgm:pt modelId="{28A5B5EB-31E8-4FA3-ACBC-9F4E7F169A47}" type="pres">
      <dgm:prSet presAssocID="{2CE0736A-2F27-4204-B0D4-81ADB348FF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7888844-C1A7-47AE-82AE-4029C49C0CBD}" type="presOf" srcId="{2CE0736A-2F27-4204-B0D4-81ADB348FFD9}" destId="{A3506DA1-CCA6-4896-840D-55CFE3F263EA}" srcOrd="1" destOrd="0" presId="urn:microsoft.com/office/officeart/2005/8/layout/list1"/>
    <dgm:cxn modelId="{A5BD4933-6250-4CC5-B937-9B3E4A198FB0}" type="presOf" srcId="{F4C55A22-5DA3-45F8-BD8F-948916FCD007}" destId="{4D493FDF-877D-443D-BA33-D625510B2CF7}" srcOrd="0" destOrd="0" presId="urn:microsoft.com/office/officeart/2005/8/layout/list1"/>
    <dgm:cxn modelId="{0A92DE37-55F8-49F8-B7DF-600A2CED8938}" srcId="{F4C55A22-5DA3-45F8-BD8F-948916FCD007}" destId="{AD6E026F-2735-4619-9166-9C274C1EAD7B}" srcOrd="0" destOrd="0" parTransId="{3990D277-9958-44EE-92C5-315CB32618D0}" sibTransId="{39A0D8AF-092D-421D-B729-A1BD76C5875D}"/>
    <dgm:cxn modelId="{03F1DEDD-F745-41FD-A30F-67F90A6E00F7}" srcId="{F4C55A22-5DA3-45F8-BD8F-948916FCD007}" destId="{9CDBF6F7-BFC7-4504-9EC0-C70C398222DA}" srcOrd="1" destOrd="0" parTransId="{21A4A4C3-AB6A-4267-A9DE-D65CB3C197D5}" sibTransId="{3F0E262D-CAB4-490E-B224-EA580B84E2AC}"/>
    <dgm:cxn modelId="{F48FBFCB-2CC9-4779-A148-9A2A70F26DF4}" type="presOf" srcId="{AD6E026F-2735-4619-9166-9C274C1EAD7B}" destId="{CBBEF774-A177-449C-9029-C0C1761A1123}" srcOrd="0" destOrd="0" presId="urn:microsoft.com/office/officeart/2005/8/layout/list1"/>
    <dgm:cxn modelId="{A2774229-5EEC-4A2D-A2A6-5EA4F4AA1D00}" type="presOf" srcId="{AD6E026F-2735-4619-9166-9C274C1EAD7B}" destId="{F6AFE2CA-EB37-41FC-BDEA-C5831174FEA8}" srcOrd="1" destOrd="0" presId="urn:microsoft.com/office/officeart/2005/8/layout/list1"/>
    <dgm:cxn modelId="{ED731C4E-6D54-4490-85C8-777D645F5299}" type="presOf" srcId="{9CDBF6F7-BFC7-4504-9EC0-C70C398222DA}" destId="{6253ACB3-F993-404A-AD8F-18F163C9902E}" srcOrd="0" destOrd="0" presId="urn:microsoft.com/office/officeart/2005/8/layout/list1"/>
    <dgm:cxn modelId="{901BA0C0-CC99-4E7A-B8E8-A2C9AD3B5E4A}" type="presOf" srcId="{2CE0736A-2F27-4204-B0D4-81ADB348FFD9}" destId="{A918B180-D44D-41AE-9403-C9836F7858C0}" srcOrd="0" destOrd="0" presId="urn:microsoft.com/office/officeart/2005/8/layout/list1"/>
    <dgm:cxn modelId="{165B9F15-A5A3-4133-A1A1-9B3A0A402371}" srcId="{F4C55A22-5DA3-45F8-BD8F-948916FCD007}" destId="{2CE0736A-2F27-4204-B0D4-81ADB348FFD9}" srcOrd="2" destOrd="0" parTransId="{4C2A14DE-99AE-438F-96F6-FE8F9D1EEE86}" sibTransId="{A6E0B38F-9784-4C62-880D-103DC02FF06E}"/>
    <dgm:cxn modelId="{E553B2BF-DB33-41CF-9A2D-BE2C2C105E4B}" type="presOf" srcId="{9CDBF6F7-BFC7-4504-9EC0-C70C398222DA}" destId="{D2BF7C0C-6D72-40BB-82B8-C7EE7643FE7C}" srcOrd="1" destOrd="0" presId="urn:microsoft.com/office/officeart/2005/8/layout/list1"/>
    <dgm:cxn modelId="{E5B4CFB5-6049-436C-8370-E0D3999425ED}" type="presParOf" srcId="{4D493FDF-877D-443D-BA33-D625510B2CF7}" destId="{B28993DB-671F-4A86-8370-E529D0B7C9E3}" srcOrd="0" destOrd="0" presId="urn:microsoft.com/office/officeart/2005/8/layout/list1"/>
    <dgm:cxn modelId="{CDA1A454-0A38-4DDB-BF86-60644E23E2B0}" type="presParOf" srcId="{B28993DB-671F-4A86-8370-E529D0B7C9E3}" destId="{CBBEF774-A177-449C-9029-C0C1761A1123}" srcOrd="0" destOrd="0" presId="urn:microsoft.com/office/officeart/2005/8/layout/list1"/>
    <dgm:cxn modelId="{47E1D184-50D7-49A9-9F13-25ED59A323D2}" type="presParOf" srcId="{B28993DB-671F-4A86-8370-E529D0B7C9E3}" destId="{F6AFE2CA-EB37-41FC-BDEA-C5831174FEA8}" srcOrd="1" destOrd="0" presId="urn:microsoft.com/office/officeart/2005/8/layout/list1"/>
    <dgm:cxn modelId="{96D376F8-D8E8-4620-B32C-CABBF07BE216}" type="presParOf" srcId="{4D493FDF-877D-443D-BA33-D625510B2CF7}" destId="{9CD3D5C8-E4A4-416C-A684-1E4967412AA1}" srcOrd="1" destOrd="0" presId="urn:microsoft.com/office/officeart/2005/8/layout/list1"/>
    <dgm:cxn modelId="{F5CE74FA-3F90-411E-94D8-E6E8FE3EAF6D}" type="presParOf" srcId="{4D493FDF-877D-443D-BA33-D625510B2CF7}" destId="{DF0708C3-5553-4093-8D15-173CF94E10DB}" srcOrd="2" destOrd="0" presId="urn:microsoft.com/office/officeart/2005/8/layout/list1"/>
    <dgm:cxn modelId="{E8554B41-A5F3-4E7B-911C-BC73A32841FC}" type="presParOf" srcId="{4D493FDF-877D-443D-BA33-D625510B2CF7}" destId="{B703FF61-DB7E-4244-AC8A-E155C8280F92}" srcOrd="3" destOrd="0" presId="urn:microsoft.com/office/officeart/2005/8/layout/list1"/>
    <dgm:cxn modelId="{18FBE455-2F18-4DC8-AE67-6A2C44C3988A}" type="presParOf" srcId="{4D493FDF-877D-443D-BA33-D625510B2CF7}" destId="{8B89495C-1F47-46F2-8FF3-B4C287843148}" srcOrd="4" destOrd="0" presId="urn:microsoft.com/office/officeart/2005/8/layout/list1"/>
    <dgm:cxn modelId="{34CCCF52-BC1D-40E5-86FF-92806934F178}" type="presParOf" srcId="{8B89495C-1F47-46F2-8FF3-B4C287843148}" destId="{6253ACB3-F993-404A-AD8F-18F163C9902E}" srcOrd="0" destOrd="0" presId="urn:microsoft.com/office/officeart/2005/8/layout/list1"/>
    <dgm:cxn modelId="{AF384510-D1B6-4B02-B658-228DB04C4456}" type="presParOf" srcId="{8B89495C-1F47-46F2-8FF3-B4C287843148}" destId="{D2BF7C0C-6D72-40BB-82B8-C7EE7643FE7C}" srcOrd="1" destOrd="0" presId="urn:microsoft.com/office/officeart/2005/8/layout/list1"/>
    <dgm:cxn modelId="{E6AD185B-89AA-4A6C-9A50-31A43C6637D9}" type="presParOf" srcId="{4D493FDF-877D-443D-BA33-D625510B2CF7}" destId="{74A982C0-A17B-4860-B31B-E17C51AE7E0C}" srcOrd="5" destOrd="0" presId="urn:microsoft.com/office/officeart/2005/8/layout/list1"/>
    <dgm:cxn modelId="{EE6E7A32-7C6D-47EB-B098-E72121DD3690}" type="presParOf" srcId="{4D493FDF-877D-443D-BA33-D625510B2CF7}" destId="{1778B93A-7486-4DB2-99F7-4EE9B55687B5}" srcOrd="6" destOrd="0" presId="urn:microsoft.com/office/officeart/2005/8/layout/list1"/>
    <dgm:cxn modelId="{E0099FEF-93BF-4157-B307-E93C1FC4662C}" type="presParOf" srcId="{4D493FDF-877D-443D-BA33-D625510B2CF7}" destId="{A1E3E30B-8814-480E-9AA8-470B261892F1}" srcOrd="7" destOrd="0" presId="urn:microsoft.com/office/officeart/2005/8/layout/list1"/>
    <dgm:cxn modelId="{87128C41-E012-4718-8BAE-A7656FC8056C}" type="presParOf" srcId="{4D493FDF-877D-443D-BA33-D625510B2CF7}" destId="{010B0FFA-2732-4499-98B8-B6EE2BF75D99}" srcOrd="8" destOrd="0" presId="urn:microsoft.com/office/officeart/2005/8/layout/list1"/>
    <dgm:cxn modelId="{27C10732-1872-43EF-8A87-BF1FAE1BD1B0}" type="presParOf" srcId="{010B0FFA-2732-4499-98B8-B6EE2BF75D99}" destId="{A918B180-D44D-41AE-9403-C9836F7858C0}" srcOrd="0" destOrd="0" presId="urn:microsoft.com/office/officeart/2005/8/layout/list1"/>
    <dgm:cxn modelId="{DB1EF509-C682-41AF-B238-B7BFA049D524}" type="presParOf" srcId="{010B0FFA-2732-4499-98B8-B6EE2BF75D99}" destId="{A3506DA1-CCA6-4896-840D-55CFE3F263EA}" srcOrd="1" destOrd="0" presId="urn:microsoft.com/office/officeart/2005/8/layout/list1"/>
    <dgm:cxn modelId="{D547B529-4D66-4FE6-BCF6-53D97FFF9CC2}" type="presParOf" srcId="{4D493FDF-877D-443D-BA33-D625510B2CF7}" destId="{168D5B56-7E40-4E92-A445-2A1500DAFB6A}" srcOrd="9" destOrd="0" presId="urn:microsoft.com/office/officeart/2005/8/layout/list1"/>
    <dgm:cxn modelId="{CEA4A180-6F67-48B3-A001-8D1678C2D72A}" type="presParOf" srcId="{4D493FDF-877D-443D-BA33-D625510B2CF7}" destId="{28A5B5EB-31E8-4FA3-ACBC-9F4E7F169A47}" srcOrd="10" destOrd="0" presId="urn:microsoft.com/office/officeart/2005/8/layout/list1"/>
  </dgm:cxnLst>
  <dgm:bg/>
  <dgm:whole/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C299812-0D7B-4199-9894-BFFA1FD95DE1}" type="doc">
      <dgm:prSet loTypeId="urn:microsoft.com/office/officeart/2005/8/layout/list1" loCatId="list" qsTypeId="urn:microsoft.com/office/officeart/2005/8/quickstyle/simple1#81" qsCatId="simple" csTypeId="urn:microsoft.com/office/officeart/2005/8/colors/accent1_2#81" csCatId="accent1" phldr="1"/>
      <dgm:spPr/>
      <dgm:t>
        <a:bodyPr/>
        <a:lstStyle/>
        <a:p>
          <a:endParaRPr lang="ru-RU"/>
        </a:p>
      </dgm:t>
    </dgm:pt>
    <dgm:pt modelId="{6E7DCAE9-D8C5-4389-BC0E-BAA7AE3D1679}">
      <dgm:prSet phldrT="[Текст]" custT="1"/>
      <dgm:spPr/>
      <dgm:t>
        <a:bodyPr/>
        <a:lstStyle/>
        <a:p>
          <a:r>
            <a:rPr lang="ru-RU" sz="1600" i="1" dirty="0" smtClean="0"/>
            <a:t>В </a:t>
          </a:r>
          <a:r>
            <a:rPr lang="ru-RU" sz="1600" b="1" i="1" dirty="0" smtClean="0"/>
            <a:t>июле1612 г</a:t>
          </a:r>
          <a:r>
            <a:rPr lang="ru-RU" sz="1600" i="1" dirty="0" smtClean="0"/>
            <a:t>. войско Пожарского выступило на Москву, опередив гетмана Ходкевича, расположилось на западной окраине столицы.</a:t>
          </a:r>
          <a:endParaRPr lang="ru-RU" sz="1600" i="1" dirty="0"/>
        </a:p>
      </dgm:t>
    </dgm:pt>
    <dgm:pt modelId="{DCBC477C-1278-418C-A0FB-54BA2B3EAC2C}" type="parTrans" cxnId="{14C662B1-BC0A-4B00-8FFD-6D26675D3905}">
      <dgm:prSet/>
      <dgm:spPr/>
      <dgm:t>
        <a:bodyPr/>
        <a:lstStyle/>
        <a:p>
          <a:endParaRPr lang="ru-RU"/>
        </a:p>
      </dgm:t>
    </dgm:pt>
    <dgm:pt modelId="{A3B3D49E-3AE7-4095-87DF-8854E0E75B06}" type="sibTrans" cxnId="{14C662B1-BC0A-4B00-8FFD-6D26675D3905}">
      <dgm:prSet/>
      <dgm:spPr/>
      <dgm:t>
        <a:bodyPr/>
        <a:lstStyle/>
        <a:p>
          <a:endParaRPr lang="ru-RU"/>
        </a:p>
      </dgm:t>
    </dgm:pt>
    <dgm:pt modelId="{620A0CD2-E487-4044-A50F-AE5B17D180EE}">
      <dgm:prSet phldrT="[Текст]" custT="1"/>
      <dgm:spPr/>
      <dgm:t>
        <a:bodyPr/>
        <a:lstStyle/>
        <a:p>
          <a:r>
            <a:rPr lang="ru-RU" sz="1400" b="1" i="1" u="sng" dirty="0" smtClean="0"/>
            <a:t>22 августа </a:t>
          </a:r>
          <a:r>
            <a:rPr lang="ru-RU" sz="1400" i="1" dirty="0" smtClean="0"/>
            <a:t>первое столкновение с отрядом Ходкевича, попытка поляков прорваться из Кремля окончилась неудачей. </a:t>
          </a:r>
          <a:r>
            <a:rPr lang="ru-RU" sz="1400" b="1" i="1" u="sng" dirty="0" smtClean="0"/>
            <a:t>24 августа </a:t>
          </a:r>
          <a:r>
            <a:rPr lang="ru-RU" sz="1400" i="1" dirty="0" smtClean="0"/>
            <a:t>атака Ходкевича с Поклонной горы, но стараниями </a:t>
          </a:r>
          <a:r>
            <a:rPr lang="ru-RU" sz="1400" b="1" i="1" u="sng" dirty="0" smtClean="0"/>
            <a:t>Минина поляков удалось обратить в бегство</a:t>
          </a:r>
          <a:endParaRPr lang="ru-RU" sz="1400" b="1" i="1" u="sng" dirty="0"/>
        </a:p>
      </dgm:t>
    </dgm:pt>
    <dgm:pt modelId="{C25FD149-60B9-4A07-8860-3F24FD6151E3}" type="parTrans" cxnId="{867E054D-B094-4EBB-A91C-2DE28011F107}">
      <dgm:prSet/>
      <dgm:spPr/>
      <dgm:t>
        <a:bodyPr/>
        <a:lstStyle/>
        <a:p>
          <a:endParaRPr lang="ru-RU"/>
        </a:p>
      </dgm:t>
    </dgm:pt>
    <dgm:pt modelId="{24DECF58-ABA4-42BD-B7EA-F1570574EE14}" type="sibTrans" cxnId="{867E054D-B094-4EBB-A91C-2DE28011F107}">
      <dgm:prSet/>
      <dgm:spPr/>
      <dgm:t>
        <a:bodyPr/>
        <a:lstStyle/>
        <a:p>
          <a:endParaRPr lang="ru-RU"/>
        </a:p>
      </dgm:t>
    </dgm:pt>
    <dgm:pt modelId="{7C57D714-AC1D-45E3-A468-051D8C60D858}">
      <dgm:prSet phldrT="[Текст]" custT="1"/>
      <dgm:spPr/>
      <dgm:t>
        <a:bodyPr/>
        <a:lstStyle/>
        <a:p>
          <a:r>
            <a:rPr lang="ru-RU" sz="1600" b="1" i="1" dirty="0" smtClean="0"/>
            <a:t>22 октября </a:t>
          </a:r>
          <a:r>
            <a:rPr lang="ru-RU" sz="1600" i="1" dirty="0" smtClean="0"/>
            <a:t>ополчение захватывает Китай-город; </a:t>
          </a:r>
          <a:r>
            <a:rPr lang="ru-RU" sz="1600" b="1" i="1" dirty="0" smtClean="0"/>
            <a:t>26 октября </a:t>
          </a:r>
          <a:r>
            <a:rPr lang="ru-RU" sz="1600" i="1" dirty="0" smtClean="0"/>
            <a:t>поляки вынуждены были сдаться. </a:t>
          </a:r>
          <a:r>
            <a:rPr lang="ru-RU" sz="1600" b="1" i="1" dirty="0" smtClean="0"/>
            <a:t>Поражение Сигизмунда </a:t>
          </a:r>
          <a:r>
            <a:rPr lang="en-US" sz="1600" b="1" i="1" dirty="0" smtClean="0"/>
            <a:t>III</a:t>
          </a:r>
          <a:r>
            <a:rPr lang="ru-RU" sz="1600" b="1" i="1" dirty="0" smtClean="0"/>
            <a:t> под Волоколамском заставляет поляков отступить в Польшу</a:t>
          </a:r>
          <a:r>
            <a:rPr lang="ru-RU" sz="1600" i="1" dirty="0" smtClean="0"/>
            <a:t>. Всенародная борьба с иноземцами</a:t>
          </a:r>
          <a:endParaRPr lang="ru-RU" sz="1600" i="1" dirty="0"/>
        </a:p>
      </dgm:t>
    </dgm:pt>
    <dgm:pt modelId="{66F1544B-6A8A-417A-87CE-9745FFFB0C6A}" type="parTrans" cxnId="{DB39A2FE-3027-4F68-A210-FF9DB18CD168}">
      <dgm:prSet/>
      <dgm:spPr/>
      <dgm:t>
        <a:bodyPr/>
        <a:lstStyle/>
        <a:p>
          <a:endParaRPr lang="ru-RU"/>
        </a:p>
      </dgm:t>
    </dgm:pt>
    <dgm:pt modelId="{AF05E2FC-E86C-49A3-8C82-227906F4B7D8}" type="sibTrans" cxnId="{DB39A2FE-3027-4F68-A210-FF9DB18CD168}">
      <dgm:prSet/>
      <dgm:spPr/>
      <dgm:t>
        <a:bodyPr/>
        <a:lstStyle/>
        <a:p>
          <a:endParaRPr lang="ru-RU"/>
        </a:p>
      </dgm:t>
    </dgm:pt>
    <dgm:pt modelId="{6A3013F0-40DD-429B-8EE0-12072C046E3F}" type="pres">
      <dgm:prSet presAssocID="{1C299812-0D7B-4199-9894-BFFA1FD95D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AC12A-08B9-4AEF-B89A-4F9D9D7474FC}" type="pres">
      <dgm:prSet presAssocID="{6E7DCAE9-D8C5-4389-BC0E-BAA7AE3D1679}" presName="parentLin" presStyleCnt="0"/>
      <dgm:spPr/>
    </dgm:pt>
    <dgm:pt modelId="{DF085514-C50B-46A6-B9AC-C93EBA26AEA1}" type="pres">
      <dgm:prSet presAssocID="{6E7DCAE9-D8C5-4389-BC0E-BAA7AE3D167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A3320A4-3FD5-4908-9690-6245C66FB944}" type="pres">
      <dgm:prSet presAssocID="{6E7DCAE9-D8C5-4389-BC0E-BAA7AE3D16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7F820-35D9-4310-A185-501367100303}" type="pres">
      <dgm:prSet presAssocID="{6E7DCAE9-D8C5-4389-BC0E-BAA7AE3D1679}" presName="negativeSpace" presStyleCnt="0"/>
      <dgm:spPr/>
    </dgm:pt>
    <dgm:pt modelId="{D532DCE4-A377-4B70-8AC5-E96977C23ACE}" type="pres">
      <dgm:prSet presAssocID="{6E7DCAE9-D8C5-4389-BC0E-BAA7AE3D1679}" presName="childText" presStyleLbl="conFgAcc1" presStyleIdx="0" presStyleCnt="3">
        <dgm:presLayoutVars>
          <dgm:bulletEnabled val="1"/>
        </dgm:presLayoutVars>
      </dgm:prSet>
      <dgm:spPr/>
    </dgm:pt>
    <dgm:pt modelId="{F1334E26-2EDD-4247-B62A-70397BEC5136}" type="pres">
      <dgm:prSet presAssocID="{A3B3D49E-3AE7-4095-87DF-8854E0E75B06}" presName="spaceBetweenRectangles" presStyleCnt="0"/>
      <dgm:spPr/>
    </dgm:pt>
    <dgm:pt modelId="{0EB42F74-6B3D-4CCC-A7EE-4DBCA2806632}" type="pres">
      <dgm:prSet presAssocID="{620A0CD2-E487-4044-A50F-AE5B17D180EE}" presName="parentLin" presStyleCnt="0"/>
      <dgm:spPr/>
    </dgm:pt>
    <dgm:pt modelId="{8C1C4A2F-FB17-454E-918E-E3B6354EF2EC}" type="pres">
      <dgm:prSet presAssocID="{620A0CD2-E487-4044-A50F-AE5B17D180E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FFA2265-454D-4CF5-98D9-C8E0939BA89E}" type="pres">
      <dgm:prSet presAssocID="{620A0CD2-E487-4044-A50F-AE5B17D180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0B3B7-F3E2-4372-B64E-7F05A2FC5974}" type="pres">
      <dgm:prSet presAssocID="{620A0CD2-E487-4044-A50F-AE5B17D180EE}" presName="negativeSpace" presStyleCnt="0"/>
      <dgm:spPr/>
    </dgm:pt>
    <dgm:pt modelId="{0B469F7A-4FF0-4935-86C1-DBB381480C52}" type="pres">
      <dgm:prSet presAssocID="{620A0CD2-E487-4044-A50F-AE5B17D180EE}" presName="childText" presStyleLbl="conFgAcc1" presStyleIdx="1" presStyleCnt="3">
        <dgm:presLayoutVars>
          <dgm:bulletEnabled val="1"/>
        </dgm:presLayoutVars>
      </dgm:prSet>
      <dgm:spPr/>
    </dgm:pt>
    <dgm:pt modelId="{A6256BDA-558F-411B-9861-7EC92D423215}" type="pres">
      <dgm:prSet presAssocID="{24DECF58-ABA4-42BD-B7EA-F1570574EE14}" presName="spaceBetweenRectangles" presStyleCnt="0"/>
      <dgm:spPr/>
    </dgm:pt>
    <dgm:pt modelId="{6C43844B-D5D5-4AEE-A8B3-123C8B774481}" type="pres">
      <dgm:prSet presAssocID="{7C57D714-AC1D-45E3-A468-051D8C60D858}" presName="parentLin" presStyleCnt="0"/>
      <dgm:spPr/>
    </dgm:pt>
    <dgm:pt modelId="{9ADBDDD0-CB8F-4B82-8760-01CBC0F583F1}" type="pres">
      <dgm:prSet presAssocID="{7C57D714-AC1D-45E3-A468-051D8C60D85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086B0F3-8DB3-4701-880B-F417AE6E5A96}" type="pres">
      <dgm:prSet presAssocID="{7C57D714-AC1D-45E3-A468-051D8C60D8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DB85A-6B49-4E25-8355-95C402070144}" type="pres">
      <dgm:prSet presAssocID="{7C57D714-AC1D-45E3-A468-051D8C60D858}" presName="negativeSpace" presStyleCnt="0"/>
      <dgm:spPr/>
    </dgm:pt>
    <dgm:pt modelId="{1B4F202E-C862-4BA7-9948-6B70BD5ACD76}" type="pres">
      <dgm:prSet presAssocID="{7C57D714-AC1D-45E3-A468-051D8C60D8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F1D3A9-555D-40AE-8469-6CE42C8DBDCC}" type="presOf" srcId="{1C299812-0D7B-4199-9894-BFFA1FD95DE1}" destId="{6A3013F0-40DD-429B-8EE0-12072C046E3F}" srcOrd="0" destOrd="0" presId="urn:microsoft.com/office/officeart/2005/8/layout/list1"/>
    <dgm:cxn modelId="{C50D54CB-ADA9-4F17-80FF-A1FC1EF37332}" type="presOf" srcId="{620A0CD2-E487-4044-A50F-AE5B17D180EE}" destId="{8FFA2265-454D-4CF5-98D9-C8E0939BA89E}" srcOrd="1" destOrd="0" presId="urn:microsoft.com/office/officeart/2005/8/layout/list1"/>
    <dgm:cxn modelId="{DB39A2FE-3027-4F68-A210-FF9DB18CD168}" srcId="{1C299812-0D7B-4199-9894-BFFA1FD95DE1}" destId="{7C57D714-AC1D-45E3-A468-051D8C60D858}" srcOrd="2" destOrd="0" parTransId="{66F1544B-6A8A-417A-87CE-9745FFFB0C6A}" sibTransId="{AF05E2FC-E86C-49A3-8C82-227906F4B7D8}"/>
    <dgm:cxn modelId="{95A763BE-5DB5-467B-B198-38F584E2DDEE}" type="presOf" srcId="{6E7DCAE9-D8C5-4389-BC0E-BAA7AE3D1679}" destId="{CA3320A4-3FD5-4908-9690-6245C66FB944}" srcOrd="1" destOrd="0" presId="urn:microsoft.com/office/officeart/2005/8/layout/list1"/>
    <dgm:cxn modelId="{87D9CD6B-E9C1-458A-B068-9B10EEA3980A}" type="presOf" srcId="{6E7DCAE9-D8C5-4389-BC0E-BAA7AE3D1679}" destId="{DF085514-C50B-46A6-B9AC-C93EBA26AEA1}" srcOrd="0" destOrd="0" presId="urn:microsoft.com/office/officeart/2005/8/layout/list1"/>
    <dgm:cxn modelId="{DFE647DB-1441-4C74-9261-E85E56DA1F11}" type="presOf" srcId="{7C57D714-AC1D-45E3-A468-051D8C60D858}" destId="{9ADBDDD0-CB8F-4B82-8760-01CBC0F583F1}" srcOrd="0" destOrd="0" presId="urn:microsoft.com/office/officeart/2005/8/layout/list1"/>
    <dgm:cxn modelId="{867E054D-B094-4EBB-A91C-2DE28011F107}" srcId="{1C299812-0D7B-4199-9894-BFFA1FD95DE1}" destId="{620A0CD2-E487-4044-A50F-AE5B17D180EE}" srcOrd="1" destOrd="0" parTransId="{C25FD149-60B9-4A07-8860-3F24FD6151E3}" sibTransId="{24DECF58-ABA4-42BD-B7EA-F1570574EE14}"/>
    <dgm:cxn modelId="{D85722F3-B44C-465B-B574-103E8C8923FE}" type="presOf" srcId="{7C57D714-AC1D-45E3-A468-051D8C60D858}" destId="{F086B0F3-8DB3-4701-880B-F417AE6E5A96}" srcOrd="1" destOrd="0" presId="urn:microsoft.com/office/officeart/2005/8/layout/list1"/>
    <dgm:cxn modelId="{64BA3227-B6B2-4C3A-9FF4-32C779C226B6}" type="presOf" srcId="{620A0CD2-E487-4044-A50F-AE5B17D180EE}" destId="{8C1C4A2F-FB17-454E-918E-E3B6354EF2EC}" srcOrd="0" destOrd="0" presId="urn:microsoft.com/office/officeart/2005/8/layout/list1"/>
    <dgm:cxn modelId="{14C662B1-BC0A-4B00-8FFD-6D26675D3905}" srcId="{1C299812-0D7B-4199-9894-BFFA1FD95DE1}" destId="{6E7DCAE9-D8C5-4389-BC0E-BAA7AE3D1679}" srcOrd="0" destOrd="0" parTransId="{DCBC477C-1278-418C-A0FB-54BA2B3EAC2C}" sibTransId="{A3B3D49E-3AE7-4095-87DF-8854E0E75B06}"/>
    <dgm:cxn modelId="{BE321ECA-9954-456F-9535-9EE0FE302BDC}" type="presParOf" srcId="{6A3013F0-40DD-429B-8EE0-12072C046E3F}" destId="{2E7AC12A-08B9-4AEF-B89A-4F9D9D7474FC}" srcOrd="0" destOrd="0" presId="urn:microsoft.com/office/officeart/2005/8/layout/list1"/>
    <dgm:cxn modelId="{598C57C4-B45A-4BE4-994E-75B0DABE3AF6}" type="presParOf" srcId="{2E7AC12A-08B9-4AEF-B89A-4F9D9D7474FC}" destId="{DF085514-C50B-46A6-B9AC-C93EBA26AEA1}" srcOrd="0" destOrd="0" presId="urn:microsoft.com/office/officeart/2005/8/layout/list1"/>
    <dgm:cxn modelId="{5EEBA5A4-71EF-403B-84AA-C82B8992EE82}" type="presParOf" srcId="{2E7AC12A-08B9-4AEF-B89A-4F9D9D7474FC}" destId="{CA3320A4-3FD5-4908-9690-6245C66FB944}" srcOrd="1" destOrd="0" presId="urn:microsoft.com/office/officeart/2005/8/layout/list1"/>
    <dgm:cxn modelId="{DF3AB946-139B-4523-B4BA-B9DD6DB6F459}" type="presParOf" srcId="{6A3013F0-40DD-429B-8EE0-12072C046E3F}" destId="{26A7F820-35D9-4310-A185-501367100303}" srcOrd="1" destOrd="0" presId="urn:microsoft.com/office/officeart/2005/8/layout/list1"/>
    <dgm:cxn modelId="{1A01DF1F-F42A-4569-A6E4-588E13E6A549}" type="presParOf" srcId="{6A3013F0-40DD-429B-8EE0-12072C046E3F}" destId="{D532DCE4-A377-4B70-8AC5-E96977C23ACE}" srcOrd="2" destOrd="0" presId="urn:microsoft.com/office/officeart/2005/8/layout/list1"/>
    <dgm:cxn modelId="{E4B4B5DB-5F45-4B0D-B05C-9E6CDD1222C3}" type="presParOf" srcId="{6A3013F0-40DD-429B-8EE0-12072C046E3F}" destId="{F1334E26-2EDD-4247-B62A-70397BEC5136}" srcOrd="3" destOrd="0" presId="urn:microsoft.com/office/officeart/2005/8/layout/list1"/>
    <dgm:cxn modelId="{75B970DD-901C-476A-B8AC-E97FF9C05D0C}" type="presParOf" srcId="{6A3013F0-40DD-429B-8EE0-12072C046E3F}" destId="{0EB42F74-6B3D-4CCC-A7EE-4DBCA2806632}" srcOrd="4" destOrd="0" presId="urn:microsoft.com/office/officeart/2005/8/layout/list1"/>
    <dgm:cxn modelId="{0470AA2B-067A-4538-8128-066377495176}" type="presParOf" srcId="{0EB42F74-6B3D-4CCC-A7EE-4DBCA2806632}" destId="{8C1C4A2F-FB17-454E-918E-E3B6354EF2EC}" srcOrd="0" destOrd="0" presId="urn:microsoft.com/office/officeart/2005/8/layout/list1"/>
    <dgm:cxn modelId="{8CB8048C-6CF9-4F07-AFF4-8803A9101DB8}" type="presParOf" srcId="{0EB42F74-6B3D-4CCC-A7EE-4DBCA2806632}" destId="{8FFA2265-454D-4CF5-98D9-C8E0939BA89E}" srcOrd="1" destOrd="0" presId="urn:microsoft.com/office/officeart/2005/8/layout/list1"/>
    <dgm:cxn modelId="{5691C151-8351-4B5E-9813-745C48BE6E6C}" type="presParOf" srcId="{6A3013F0-40DD-429B-8EE0-12072C046E3F}" destId="{78B0B3B7-F3E2-4372-B64E-7F05A2FC5974}" srcOrd="5" destOrd="0" presId="urn:microsoft.com/office/officeart/2005/8/layout/list1"/>
    <dgm:cxn modelId="{09CD07C6-0335-480E-BD98-2CDC959DD098}" type="presParOf" srcId="{6A3013F0-40DD-429B-8EE0-12072C046E3F}" destId="{0B469F7A-4FF0-4935-86C1-DBB381480C52}" srcOrd="6" destOrd="0" presId="urn:microsoft.com/office/officeart/2005/8/layout/list1"/>
    <dgm:cxn modelId="{6E2D664F-53C9-48C1-8705-C57E1EDC2638}" type="presParOf" srcId="{6A3013F0-40DD-429B-8EE0-12072C046E3F}" destId="{A6256BDA-558F-411B-9861-7EC92D423215}" srcOrd="7" destOrd="0" presId="urn:microsoft.com/office/officeart/2005/8/layout/list1"/>
    <dgm:cxn modelId="{747C5E70-35D2-4F7E-85D5-EBFDD2C315D5}" type="presParOf" srcId="{6A3013F0-40DD-429B-8EE0-12072C046E3F}" destId="{6C43844B-D5D5-4AEE-A8B3-123C8B774481}" srcOrd="8" destOrd="0" presId="urn:microsoft.com/office/officeart/2005/8/layout/list1"/>
    <dgm:cxn modelId="{BCFD822C-3B3B-4C4D-A83A-3C9398D58B8D}" type="presParOf" srcId="{6C43844B-D5D5-4AEE-A8B3-123C8B774481}" destId="{9ADBDDD0-CB8F-4B82-8760-01CBC0F583F1}" srcOrd="0" destOrd="0" presId="urn:microsoft.com/office/officeart/2005/8/layout/list1"/>
    <dgm:cxn modelId="{3B4C43FF-1B83-45E5-B74C-5562CC5B84DC}" type="presParOf" srcId="{6C43844B-D5D5-4AEE-A8B3-123C8B774481}" destId="{F086B0F3-8DB3-4701-880B-F417AE6E5A96}" srcOrd="1" destOrd="0" presId="urn:microsoft.com/office/officeart/2005/8/layout/list1"/>
    <dgm:cxn modelId="{5A724D8E-A5EF-41BE-99CD-CF5442AEF83B}" type="presParOf" srcId="{6A3013F0-40DD-429B-8EE0-12072C046E3F}" destId="{737DB85A-6B49-4E25-8355-95C402070144}" srcOrd="9" destOrd="0" presId="urn:microsoft.com/office/officeart/2005/8/layout/list1"/>
    <dgm:cxn modelId="{8B080793-DAED-49A8-BC1C-4852C7E483DF}" type="presParOf" srcId="{6A3013F0-40DD-429B-8EE0-12072C046E3F}" destId="{1B4F202E-C862-4BA7-9948-6B70BD5ACD76}" srcOrd="10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E45B5C-7F6D-4B7F-BD41-3659258FB64B}" type="doc">
      <dgm:prSet loTypeId="urn:microsoft.com/office/officeart/2005/8/layout/hierarchy1" loCatId="hierarchy" qsTypeId="urn:microsoft.com/office/officeart/2005/8/quickstyle/simple1#28" qsCatId="simple" csTypeId="urn:microsoft.com/office/officeart/2005/8/colors/accent1_2#28" csCatId="accent1" phldr="1"/>
      <dgm:spPr/>
      <dgm:t>
        <a:bodyPr/>
        <a:lstStyle/>
        <a:p>
          <a:endParaRPr lang="ru-RU"/>
        </a:p>
      </dgm:t>
    </dgm:pt>
    <dgm:pt modelId="{B395BE23-1287-4EC9-A429-7D407C0A9A02}">
      <dgm:prSet phldrT="[Текст]" custT="1"/>
      <dgm:spPr/>
      <dgm:t>
        <a:bodyPr/>
        <a:lstStyle/>
        <a:p>
          <a:r>
            <a:rPr lang="ru-RU" sz="2800" b="1" i="1" u="sng" dirty="0" smtClean="0"/>
            <a:t>Мануфактура</a:t>
          </a:r>
          <a:endParaRPr lang="ru-RU" sz="2800" b="1" i="1" u="sng" dirty="0"/>
        </a:p>
      </dgm:t>
    </dgm:pt>
    <dgm:pt modelId="{325F209B-3AFE-4E47-B77D-DD0566DF7D8B}" type="parTrans" cxnId="{0E6AA7C7-D0B2-451A-B62F-1F4B3C9AE720}">
      <dgm:prSet/>
      <dgm:spPr/>
      <dgm:t>
        <a:bodyPr/>
        <a:lstStyle/>
        <a:p>
          <a:endParaRPr lang="ru-RU"/>
        </a:p>
      </dgm:t>
    </dgm:pt>
    <dgm:pt modelId="{340C2BD7-217C-4206-A66C-11DC1992EB62}" type="sibTrans" cxnId="{0E6AA7C7-D0B2-451A-B62F-1F4B3C9AE720}">
      <dgm:prSet/>
      <dgm:spPr/>
      <dgm:t>
        <a:bodyPr/>
        <a:lstStyle/>
        <a:p>
          <a:endParaRPr lang="ru-RU"/>
        </a:p>
      </dgm:t>
    </dgm:pt>
    <dgm:pt modelId="{FC625FCA-2450-425E-8967-6B790AC68916}">
      <dgm:prSet phldrT="[Текст]" custT="1"/>
      <dgm:spPr/>
      <dgm:t>
        <a:bodyPr/>
        <a:lstStyle/>
        <a:p>
          <a:r>
            <a:rPr lang="ru-RU" sz="2000" b="1" i="1" dirty="0" smtClean="0"/>
            <a:t>Централизованная</a:t>
          </a:r>
        </a:p>
        <a:p>
          <a:r>
            <a:rPr lang="ru-RU" sz="2000" b="1" i="1" dirty="0" smtClean="0"/>
            <a:t>(государство)</a:t>
          </a:r>
        </a:p>
        <a:p>
          <a:r>
            <a:rPr lang="ru-RU" sz="1800" b="0" i="0" dirty="0" smtClean="0"/>
            <a:t>Производство сосредоточенно в одном месте</a:t>
          </a:r>
          <a:endParaRPr lang="ru-RU" sz="1800" b="0" i="0" dirty="0"/>
        </a:p>
      </dgm:t>
    </dgm:pt>
    <dgm:pt modelId="{B7C1D9AB-53A2-4E7B-873F-1D9AD5C0D9C0}" type="parTrans" cxnId="{8EAA2469-B3E9-429D-9DA0-72A0532AEE83}">
      <dgm:prSet/>
      <dgm:spPr/>
      <dgm:t>
        <a:bodyPr/>
        <a:lstStyle/>
        <a:p>
          <a:endParaRPr lang="ru-RU"/>
        </a:p>
      </dgm:t>
    </dgm:pt>
    <dgm:pt modelId="{90F1A429-5B7B-4726-B4C5-25E8139DF928}" type="sibTrans" cxnId="{8EAA2469-B3E9-429D-9DA0-72A0532AEE83}">
      <dgm:prSet/>
      <dgm:spPr/>
      <dgm:t>
        <a:bodyPr/>
        <a:lstStyle/>
        <a:p>
          <a:endParaRPr lang="ru-RU"/>
        </a:p>
      </dgm:t>
    </dgm:pt>
    <dgm:pt modelId="{AF18720C-628F-4E5E-8B8A-F17C892C2E1F}">
      <dgm:prSet phldrT="[Текст]" custT="1"/>
      <dgm:spPr/>
      <dgm:t>
        <a:bodyPr/>
        <a:lstStyle/>
        <a:p>
          <a:r>
            <a:rPr lang="ru-RU" sz="2000" b="1" i="1" dirty="0" smtClean="0"/>
            <a:t>Рассеянная</a:t>
          </a:r>
        </a:p>
        <a:p>
          <a:r>
            <a:rPr lang="ru-RU" sz="2000" b="1" i="1" dirty="0" smtClean="0"/>
            <a:t>(частные предприниматели)</a:t>
          </a:r>
          <a:endParaRPr lang="ru-RU" sz="1800" b="0" i="0" dirty="0" smtClean="0"/>
        </a:p>
        <a:p>
          <a:endParaRPr lang="ru-RU" sz="2000" b="1" i="1" dirty="0"/>
        </a:p>
      </dgm:t>
    </dgm:pt>
    <dgm:pt modelId="{C1B57FF5-BB93-4B2A-980B-9B93BC94C10A}" type="parTrans" cxnId="{64B0F6ED-E41F-4468-9417-6BF66046FAA8}">
      <dgm:prSet/>
      <dgm:spPr/>
      <dgm:t>
        <a:bodyPr/>
        <a:lstStyle/>
        <a:p>
          <a:endParaRPr lang="ru-RU"/>
        </a:p>
      </dgm:t>
    </dgm:pt>
    <dgm:pt modelId="{4C491429-E3F0-4550-9A9B-242193EFBAB7}" type="sibTrans" cxnId="{64B0F6ED-E41F-4468-9417-6BF66046FAA8}">
      <dgm:prSet/>
      <dgm:spPr/>
      <dgm:t>
        <a:bodyPr/>
        <a:lstStyle/>
        <a:p>
          <a:endParaRPr lang="ru-RU"/>
        </a:p>
      </dgm:t>
    </dgm:pt>
    <dgm:pt modelId="{D1319C64-6F0E-4EDB-A414-2194B60FE2B1}" type="pres">
      <dgm:prSet presAssocID="{52E45B5C-7F6D-4B7F-BD41-3659258FB6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50B21F-36EA-402D-93D9-19EDC7FA8605}" type="pres">
      <dgm:prSet presAssocID="{B395BE23-1287-4EC9-A429-7D407C0A9A02}" presName="hierRoot1" presStyleCnt="0"/>
      <dgm:spPr/>
    </dgm:pt>
    <dgm:pt modelId="{C96A3801-FDB5-4887-9348-19BA4CC607BA}" type="pres">
      <dgm:prSet presAssocID="{B395BE23-1287-4EC9-A429-7D407C0A9A02}" presName="composite" presStyleCnt="0"/>
      <dgm:spPr/>
    </dgm:pt>
    <dgm:pt modelId="{AE8E25D6-C180-456F-A4DC-44F8B0325CC0}" type="pres">
      <dgm:prSet presAssocID="{B395BE23-1287-4EC9-A429-7D407C0A9A02}" presName="background" presStyleLbl="node0" presStyleIdx="0" presStyleCnt="1"/>
      <dgm:spPr/>
    </dgm:pt>
    <dgm:pt modelId="{372BE843-78E6-456E-8D18-011C0B1EB07D}" type="pres">
      <dgm:prSet presAssocID="{B395BE23-1287-4EC9-A429-7D407C0A9A0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754929-E110-4F87-AEB7-87CAB7BAA1D6}" type="pres">
      <dgm:prSet presAssocID="{B395BE23-1287-4EC9-A429-7D407C0A9A02}" presName="hierChild2" presStyleCnt="0"/>
      <dgm:spPr/>
    </dgm:pt>
    <dgm:pt modelId="{3F574A1E-FB4A-4E9F-8992-EA3C2F216F4F}" type="pres">
      <dgm:prSet presAssocID="{B7C1D9AB-53A2-4E7B-873F-1D9AD5C0D9C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E971ACB-52BE-4303-9110-58C26FA6C9B0}" type="pres">
      <dgm:prSet presAssocID="{FC625FCA-2450-425E-8967-6B790AC68916}" presName="hierRoot2" presStyleCnt="0"/>
      <dgm:spPr/>
    </dgm:pt>
    <dgm:pt modelId="{00090803-C076-45A6-B12F-D86401DB82F2}" type="pres">
      <dgm:prSet presAssocID="{FC625FCA-2450-425E-8967-6B790AC68916}" presName="composite2" presStyleCnt="0"/>
      <dgm:spPr/>
    </dgm:pt>
    <dgm:pt modelId="{3D94D0D5-6AA8-419E-9C2E-C9B42A52CD83}" type="pres">
      <dgm:prSet presAssocID="{FC625FCA-2450-425E-8967-6B790AC68916}" presName="background2" presStyleLbl="node2" presStyleIdx="0" presStyleCnt="2"/>
      <dgm:spPr/>
    </dgm:pt>
    <dgm:pt modelId="{2EA1B174-153A-466C-BAAE-6FC4134D28EF}" type="pres">
      <dgm:prSet presAssocID="{FC625FCA-2450-425E-8967-6B790AC6891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1C1CA6-67B1-4F3C-99AC-EC6FA457817A}" type="pres">
      <dgm:prSet presAssocID="{FC625FCA-2450-425E-8967-6B790AC68916}" presName="hierChild3" presStyleCnt="0"/>
      <dgm:spPr/>
    </dgm:pt>
    <dgm:pt modelId="{3BD93CA9-0074-4C5F-9EC7-895DDB0324A2}" type="pres">
      <dgm:prSet presAssocID="{C1B57FF5-BB93-4B2A-980B-9B93BC94C10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593C2A7-3F1B-4C5E-8C88-415E11D209C9}" type="pres">
      <dgm:prSet presAssocID="{AF18720C-628F-4E5E-8B8A-F17C892C2E1F}" presName="hierRoot2" presStyleCnt="0"/>
      <dgm:spPr/>
    </dgm:pt>
    <dgm:pt modelId="{06687B46-CE07-4A0B-ACAE-21483CD2C7B4}" type="pres">
      <dgm:prSet presAssocID="{AF18720C-628F-4E5E-8B8A-F17C892C2E1F}" presName="composite2" presStyleCnt="0"/>
      <dgm:spPr/>
    </dgm:pt>
    <dgm:pt modelId="{F3E73B22-33C2-4F60-8438-2D3F6EE038F8}" type="pres">
      <dgm:prSet presAssocID="{AF18720C-628F-4E5E-8B8A-F17C892C2E1F}" presName="background2" presStyleLbl="node2" presStyleIdx="1" presStyleCnt="2"/>
      <dgm:spPr/>
    </dgm:pt>
    <dgm:pt modelId="{EC6BB36F-2943-4379-8C52-C456FE64FC02}" type="pres">
      <dgm:prSet presAssocID="{AF18720C-628F-4E5E-8B8A-F17C892C2E1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616FFD-075A-43E0-86D3-F2FA7A1CE5AB}" type="pres">
      <dgm:prSet presAssocID="{AF18720C-628F-4E5E-8B8A-F17C892C2E1F}" presName="hierChild3" presStyleCnt="0"/>
      <dgm:spPr/>
    </dgm:pt>
  </dgm:ptLst>
  <dgm:cxnLst>
    <dgm:cxn modelId="{64B0F6ED-E41F-4468-9417-6BF66046FAA8}" srcId="{B395BE23-1287-4EC9-A429-7D407C0A9A02}" destId="{AF18720C-628F-4E5E-8B8A-F17C892C2E1F}" srcOrd="1" destOrd="0" parTransId="{C1B57FF5-BB93-4B2A-980B-9B93BC94C10A}" sibTransId="{4C491429-E3F0-4550-9A9B-242193EFBAB7}"/>
    <dgm:cxn modelId="{DD8F9E68-602C-4C11-9868-42B87A5D2026}" type="presOf" srcId="{AF18720C-628F-4E5E-8B8A-F17C892C2E1F}" destId="{EC6BB36F-2943-4379-8C52-C456FE64FC02}" srcOrd="0" destOrd="0" presId="urn:microsoft.com/office/officeart/2005/8/layout/hierarchy1"/>
    <dgm:cxn modelId="{8EAA2469-B3E9-429D-9DA0-72A0532AEE83}" srcId="{B395BE23-1287-4EC9-A429-7D407C0A9A02}" destId="{FC625FCA-2450-425E-8967-6B790AC68916}" srcOrd="0" destOrd="0" parTransId="{B7C1D9AB-53A2-4E7B-873F-1D9AD5C0D9C0}" sibTransId="{90F1A429-5B7B-4726-B4C5-25E8139DF928}"/>
    <dgm:cxn modelId="{C2A2AED6-929B-4755-94D4-C5102BCA4D60}" type="presOf" srcId="{B7C1D9AB-53A2-4E7B-873F-1D9AD5C0D9C0}" destId="{3F574A1E-FB4A-4E9F-8992-EA3C2F216F4F}" srcOrd="0" destOrd="0" presId="urn:microsoft.com/office/officeart/2005/8/layout/hierarchy1"/>
    <dgm:cxn modelId="{9CF1A9BD-C834-4531-8347-D56511E20F5B}" type="presOf" srcId="{FC625FCA-2450-425E-8967-6B790AC68916}" destId="{2EA1B174-153A-466C-BAAE-6FC4134D28EF}" srcOrd="0" destOrd="0" presId="urn:microsoft.com/office/officeart/2005/8/layout/hierarchy1"/>
    <dgm:cxn modelId="{434C221E-D204-494F-9102-98268639B9D0}" type="presOf" srcId="{C1B57FF5-BB93-4B2A-980B-9B93BC94C10A}" destId="{3BD93CA9-0074-4C5F-9EC7-895DDB0324A2}" srcOrd="0" destOrd="0" presId="urn:microsoft.com/office/officeart/2005/8/layout/hierarchy1"/>
    <dgm:cxn modelId="{0E6AA7C7-D0B2-451A-B62F-1F4B3C9AE720}" srcId="{52E45B5C-7F6D-4B7F-BD41-3659258FB64B}" destId="{B395BE23-1287-4EC9-A429-7D407C0A9A02}" srcOrd="0" destOrd="0" parTransId="{325F209B-3AFE-4E47-B77D-DD0566DF7D8B}" sibTransId="{340C2BD7-217C-4206-A66C-11DC1992EB62}"/>
    <dgm:cxn modelId="{65BC72A4-293E-41AB-A7C7-06024174453C}" type="presOf" srcId="{52E45B5C-7F6D-4B7F-BD41-3659258FB64B}" destId="{D1319C64-6F0E-4EDB-A414-2194B60FE2B1}" srcOrd="0" destOrd="0" presId="urn:microsoft.com/office/officeart/2005/8/layout/hierarchy1"/>
    <dgm:cxn modelId="{276EEC6E-5DEB-46AE-ACE6-693D74C07AA8}" type="presOf" srcId="{B395BE23-1287-4EC9-A429-7D407C0A9A02}" destId="{372BE843-78E6-456E-8D18-011C0B1EB07D}" srcOrd="0" destOrd="0" presId="urn:microsoft.com/office/officeart/2005/8/layout/hierarchy1"/>
    <dgm:cxn modelId="{B8849D3A-0969-4702-81FC-2BF6AA0071D3}" type="presParOf" srcId="{D1319C64-6F0E-4EDB-A414-2194B60FE2B1}" destId="{1350B21F-36EA-402D-93D9-19EDC7FA8605}" srcOrd="0" destOrd="0" presId="urn:microsoft.com/office/officeart/2005/8/layout/hierarchy1"/>
    <dgm:cxn modelId="{F3F4443C-ADCA-4073-B7AB-CCD0194D8920}" type="presParOf" srcId="{1350B21F-36EA-402D-93D9-19EDC7FA8605}" destId="{C96A3801-FDB5-4887-9348-19BA4CC607BA}" srcOrd="0" destOrd="0" presId="urn:microsoft.com/office/officeart/2005/8/layout/hierarchy1"/>
    <dgm:cxn modelId="{F398EE16-6CA6-453E-84CD-7EC2732354B3}" type="presParOf" srcId="{C96A3801-FDB5-4887-9348-19BA4CC607BA}" destId="{AE8E25D6-C180-456F-A4DC-44F8B0325CC0}" srcOrd="0" destOrd="0" presId="urn:microsoft.com/office/officeart/2005/8/layout/hierarchy1"/>
    <dgm:cxn modelId="{733B3D4C-3C16-4863-9BA2-C9D69C1E3889}" type="presParOf" srcId="{C96A3801-FDB5-4887-9348-19BA4CC607BA}" destId="{372BE843-78E6-456E-8D18-011C0B1EB07D}" srcOrd="1" destOrd="0" presId="urn:microsoft.com/office/officeart/2005/8/layout/hierarchy1"/>
    <dgm:cxn modelId="{90210129-6045-40E4-8D61-6D57A67E440A}" type="presParOf" srcId="{1350B21F-36EA-402D-93D9-19EDC7FA8605}" destId="{2F754929-E110-4F87-AEB7-87CAB7BAA1D6}" srcOrd="1" destOrd="0" presId="urn:microsoft.com/office/officeart/2005/8/layout/hierarchy1"/>
    <dgm:cxn modelId="{902BBB50-47B4-4FD3-BA0E-D39872F1DE2A}" type="presParOf" srcId="{2F754929-E110-4F87-AEB7-87CAB7BAA1D6}" destId="{3F574A1E-FB4A-4E9F-8992-EA3C2F216F4F}" srcOrd="0" destOrd="0" presId="urn:microsoft.com/office/officeart/2005/8/layout/hierarchy1"/>
    <dgm:cxn modelId="{ADEA4896-2F65-456D-83DF-119F4E41B4F6}" type="presParOf" srcId="{2F754929-E110-4F87-AEB7-87CAB7BAA1D6}" destId="{9E971ACB-52BE-4303-9110-58C26FA6C9B0}" srcOrd="1" destOrd="0" presId="urn:microsoft.com/office/officeart/2005/8/layout/hierarchy1"/>
    <dgm:cxn modelId="{68AEAA3B-8FED-43D5-A707-0F596579DC12}" type="presParOf" srcId="{9E971ACB-52BE-4303-9110-58C26FA6C9B0}" destId="{00090803-C076-45A6-B12F-D86401DB82F2}" srcOrd="0" destOrd="0" presId="urn:microsoft.com/office/officeart/2005/8/layout/hierarchy1"/>
    <dgm:cxn modelId="{46E90A70-D81E-4A26-AE3B-6D25AB7C1CD9}" type="presParOf" srcId="{00090803-C076-45A6-B12F-D86401DB82F2}" destId="{3D94D0D5-6AA8-419E-9C2E-C9B42A52CD83}" srcOrd="0" destOrd="0" presId="urn:microsoft.com/office/officeart/2005/8/layout/hierarchy1"/>
    <dgm:cxn modelId="{D1B9580D-93EE-4B78-919C-CC1C238D7BF7}" type="presParOf" srcId="{00090803-C076-45A6-B12F-D86401DB82F2}" destId="{2EA1B174-153A-466C-BAAE-6FC4134D28EF}" srcOrd="1" destOrd="0" presId="urn:microsoft.com/office/officeart/2005/8/layout/hierarchy1"/>
    <dgm:cxn modelId="{E6047F11-B52A-4329-927D-EA516F602706}" type="presParOf" srcId="{9E971ACB-52BE-4303-9110-58C26FA6C9B0}" destId="{D11C1CA6-67B1-4F3C-99AC-EC6FA457817A}" srcOrd="1" destOrd="0" presId="urn:microsoft.com/office/officeart/2005/8/layout/hierarchy1"/>
    <dgm:cxn modelId="{ACA97F55-5AE8-44B0-9A55-098F626D7E13}" type="presParOf" srcId="{2F754929-E110-4F87-AEB7-87CAB7BAA1D6}" destId="{3BD93CA9-0074-4C5F-9EC7-895DDB0324A2}" srcOrd="2" destOrd="0" presId="urn:microsoft.com/office/officeart/2005/8/layout/hierarchy1"/>
    <dgm:cxn modelId="{C4F87855-7AFC-4436-84C4-79D17BEE1454}" type="presParOf" srcId="{2F754929-E110-4F87-AEB7-87CAB7BAA1D6}" destId="{A593C2A7-3F1B-4C5E-8C88-415E11D209C9}" srcOrd="3" destOrd="0" presId="urn:microsoft.com/office/officeart/2005/8/layout/hierarchy1"/>
    <dgm:cxn modelId="{B7DD5D18-78EF-4F26-8027-6745CC419559}" type="presParOf" srcId="{A593C2A7-3F1B-4C5E-8C88-415E11D209C9}" destId="{06687B46-CE07-4A0B-ACAE-21483CD2C7B4}" srcOrd="0" destOrd="0" presId="urn:microsoft.com/office/officeart/2005/8/layout/hierarchy1"/>
    <dgm:cxn modelId="{1FD5D333-EEA0-4017-9377-B38EEAC7C4C2}" type="presParOf" srcId="{06687B46-CE07-4A0B-ACAE-21483CD2C7B4}" destId="{F3E73B22-33C2-4F60-8438-2D3F6EE038F8}" srcOrd="0" destOrd="0" presId="urn:microsoft.com/office/officeart/2005/8/layout/hierarchy1"/>
    <dgm:cxn modelId="{A26972DA-BD50-4FE1-897A-A6D06C809DAE}" type="presParOf" srcId="{06687B46-CE07-4A0B-ACAE-21483CD2C7B4}" destId="{EC6BB36F-2943-4379-8C52-C456FE64FC02}" srcOrd="1" destOrd="0" presId="urn:microsoft.com/office/officeart/2005/8/layout/hierarchy1"/>
    <dgm:cxn modelId="{BD25333F-9EF9-48E1-B050-786B87B5B7C9}" type="presParOf" srcId="{A593C2A7-3F1B-4C5E-8C88-415E11D209C9}" destId="{0F616FFD-075A-43E0-86D3-F2FA7A1CE5AB}" srcOrd="1" destOrd="0" presId="urn:microsoft.com/office/officeart/2005/8/layout/hierarchy1"/>
  </dgm:cxnLst>
  <dgm:bg/>
  <dgm:whole/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AD28F12B-D487-4E49-8C1B-820A61E4C074}" type="doc">
      <dgm:prSet loTypeId="urn:microsoft.com/office/officeart/2005/8/layout/list1" loCatId="list" qsTypeId="urn:microsoft.com/office/officeart/2005/8/quickstyle/simple1#82" qsCatId="simple" csTypeId="urn:microsoft.com/office/officeart/2005/8/colors/accent1_2#82" csCatId="accent1" phldr="1"/>
      <dgm:spPr/>
      <dgm:t>
        <a:bodyPr/>
        <a:lstStyle/>
        <a:p>
          <a:endParaRPr lang="ru-RU"/>
        </a:p>
      </dgm:t>
    </dgm:pt>
    <dgm:pt modelId="{9E607636-B115-425A-9C39-F1940DCDC88E}">
      <dgm:prSet phldrT="[Текст]" custT="1"/>
      <dgm:spPr/>
      <dgm:t>
        <a:bodyPr/>
        <a:lstStyle/>
        <a:p>
          <a:r>
            <a:rPr lang="ru-RU" sz="1600" b="1" i="1" u="sng" dirty="0" smtClean="0"/>
            <a:t>Цель:</a:t>
          </a:r>
          <a:r>
            <a:rPr lang="ru-RU" sz="1600" i="1" dirty="0" smtClean="0"/>
            <a:t> восстановление государственной власти, избрание нового царя. (Минин и Пожарский рассылают извещение о созыве Земского собора)</a:t>
          </a:r>
          <a:endParaRPr lang="ru-RU" sz="1600" i="1" dirty="0"/>
        </a:p>
      </dgm:t>
    </dgm:pt>
    <dgm:pt modelId="{48CBD5A2-7FA2-48EC-B7C0-D2B1741EA996}" type="parTrans" cxnId="{7984548E-BB8A-4B75-AEDC-017D2A40E3C3}">
      <dgm:prSet/>
      <dgm:spPr/>
      <dgm:t>
        <a:bodyPr/>
        <a:lstStyle/>
        <a:p>
          <a:endParaRPr lang="ru-RU"/>
        </a:p>
      </dgm:t>
    </dgm:pt>
    <dgm:pt modelId="{632EBAC3-7544-4955-B346-B4ECEAFCD46D}" type="sibTrans" cxnId="{7984548E-BB8A-4B75-AEDC-017D2A40E3C3}">
      <dgm:prSet/>
      <dgm:spPr/>
      <dgm:t>
        <a:bodyPr/>
        <a:lstStyle/>
        <a:p>
          <a:endParaRPr lang="ru-RU"/>
        </a:p>
      </dgm:t>
    </dgm:pt>
    <dgm:pt modelId="{72B55027-45DF-4E8D-821D-EC0687EE31CC}">
      <dgm:prSet phldrT="[Текст]" custT="1"/>
      <dgm:spPr/>
      <dgm:t>
        <a:bodyPr/>
        <a:lstStyle/>
        <a:p>
          <a:r>
            <a:rPr lang="ru-RU" sz="1600" b="1" i="1" u="sng" dirty="0" smtClean="0"/>
            <a:t>Минин становится думным дворянином, Пожарский становится боярином.</a:t>
          </a:r>
          <a:endParaRPr lang="ru-RU" sz="1600" b="1" i="1" u="sng" dirty="0"/>
        </a:p>
      </dgm:t>
    </dgm:pt>
    <dgm:pt modelId="{911AF7C3-7BB7-4D74-BB2C-430BEDCD5AF1}" type="parTrans" cxnId="{8CBEEE7D-303E-46C3-A58F-BDE83AD2F47A}">
      <dgm:prSet/>
      <dgm:spPr/>
      <dgm:t>
        <a:bodyPr/>
        <a:lstStyle/>
        <a:p>
          <a:endParaRPr lang="ru-RU"/>
        </a:p>
      </dgm:t>
    </dgm:pt>
    <dgm:pt modelId="{2FE8AD19-8E35-43FE-A05F-99BC936B2C19}" type="sibTrans" cxnId="{8CBEEE7D-303E-46C3-A58F-BDE83AD2F47A}">
      <dgm:prSet/>
      <dgm:spPr/>
      <dgm:t>
        <a:bodyPr/>
        <a:lstStyle/>
        <a:p>
          <a:endParaRPr lang="ru-RU"/>
        </a:p>
      </dgm:t>
    </dgm:pt>
    <dgm:pt modelId="{E274287F-6E89-44BC-9A2C-F9B30053CCF0}">
      <dgm:prSet phldrT="[Текст]" custT="1"/>
      <dgm:spPr/>
      <dgm:t>
        <a:bodyPr/>
        <a:lstStyle/>
        <a:p>
          <a:r>
            <a:rPr lang="ru-RU" sz="1600" b="1" i="1" u="sng" dirty="0" smtClean="0"/>
            <a:t>1613 г. Земский собор. </a:t>
          </a:r>
          <a:r>
            <a:rPr lang="ru-RU" sz="1600" b="0" i="1" u="none" dirty="0" smtClean="0"/>
            <a:t>( Царем избран Михаил Федорович Романов, сын Филарета; поддержка со стороны духовенства, дворянства и казачества. </a:t>
          </a:r>
          <a:r>
            <a:rPr lang="ru-RU" sz="1600" b="1" i="1" u="sng" dirty="0" smtClean="0"/>
            <a:t>Установление династии Романовых.</a:t>
          </a:r>
          <a:endParaRPr lang="ru-RU" sz="1600" b="1" i="1" u="sng" dirty="0"/>
        </a:p>
      </dgm:t>
    </dgm:pt>
    <dgm:pt modelId="{6FBCEF4F-5286-4839-B456-4F546B66E14B}" type="sibTrans" cxnId="{E97638FD-B342-4437-BA27-720F4E63D419}">
      <dgm:prSet/>
      <dgm:spPr/>
      <dgm:t>
        <a:bodyPr/>
        <a:lstStyle/>
        <a:p>
          <a:endParaRPr lang="ru-RU"/>
        </a:p>
      </dgm:t>
    </dgm:pt>
    <dgm:pt modelId="{B11BA7CC-6479-4DAC-92EE-52F027402719}" type="parTrans" cxnId="{E97638FD-B342-4437-BA27-720F4E63D419}">
      <dgm:prSet/>
      <dgm:spPr/>
      <dgm:t>
        <a:bodyPr/>
        <a:lstStyle/>
        <a:p>
          <a:endParaRPr lang="ru-RU"/>
        </a:p>
      </dgm:t>
    </dgm:pt>
    <dgm:pt modelId="{29DED4B7-18CE-408C-AF07-2B08D3D7FCDC}" type="pres">
      <dgm:prSet presAssocID="{AD28F12B-D487-4E49-8C1B-820A61E4C0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1B311-2870-4CD3-A416-64992211337F}" type="pres">
      <dgm:prSet presAssocID="{9E607636-B115-425A-9C39-F1940DCDC88E}" presName="parentLin" presStyleCnt="0"/>
      <dgm:spPr/>
    </dgm:pt>
    <dgm:pt modelId="{DC835EA1-FD61-40AC-929C-30623875C385}" type="pres">
      <dgm:prSet presAssocID="{9E607636-B115-425A-9C39-F1940DCDC88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D8D8403-3BA9-406C-88C4-80B87A0923F7}" type="pres">
      <dgm:prSet presAssocID="{9E607636-B115-425A-9C39-F1940DCDC88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C9C7C-D423-4842-B1A8-F9BB709B1E55}" type="pres">
      <dgm:prSet presAssocID="{9E607636-B115-425A-9C39-F1940DCDC88E}" presName="negativeSpace" presStyleCnt="0"/>
      <dgm:spPr/>
    </dgm:pt>
    <dgm:pt modelId="{6B3B5643-FFF9-48D5-8D1A-D76EB8C47E53}" type="pres">
      <dgm:prSet presAssocID="{9E607636-B115-425A-9C39-F1940DCDC88E}" presName="childText" presStyleLbl="conFgAcc1" presStyleIdx="0" presStyleCnt="3">
        <dgm:presLayoutVars>
          <dgm:bulletEnabled val="1"/>
        </dgm:presLayoutVars>
      </dgm:prSet>
      <dgm:spPr/>
    </dgm:pt>
    <dgm:pt modelId="{DDA44099-02CD-406B-97A3-012BD065E1CC}" type="pres">
      <dgm:prSet presAssocID="{632EBAC3-7544-4955-B346-B4ECEAFCD46D}" presName="spaceBetweenRectangles" presStyleCnt="0"/>
      <dgm:spPr/>
    </dgm:pt>
    <dgm:pt modelId="{6E043FE8-A226-4D7F-8B7A-0D077D2E08F6}" type="pres">
      <dgm:prSet presAssocID="{E274287F-6E89-44BC-9A2C-F9B30053CCF0}" presName="parentLin" presStyleCnt="0"/>
      <dgm:spPr/>
    </dgm:pt>
    <dgm:pt modelId="{434626A2-58ED-4463-962F-09086CD15164}" type="pres">
      <dgm:prSet presAssocID="{E274287F-6E89-44BC-9A2C-F9B30053CCF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29B9814-183A-4E18-BAD2-4D651AB621B7}" type="pres">
      <dgm:prSet presAssocID="{E274287F-6E89-44BC-9A2C-F9B30053CC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A659A-A020-4042-94DB-CF409CE4E9D5}" type="pres">
      <dgm:prSet presAssocID="{E274287F-6E89-44BC-9A2C-F9B30053CCF0}" presName="negativeSpace" presStyleCnt="0"/>
      <dgm:spPr/>
    </dgm:pt>
    <dgm:pt modelId="{6518E0CD-B97C-475B-9543-56EB4457A897}" type="pres">
      <dgm:prSet presAssocID="{E274287F-6E89-44BC-9A2C-F9B30053CCF0}" presName="childText" presStyleLbl="conFgAcc1" presStyleIdx="1" presStyleCnt="3">
        <dgm:presLayoutVars>
          <dgm:bulletEnabled val="1"/>
        </dgm:presLayoutVars>
      </dgm:prSet>
      <dgm:spPr/>
    </dgm:pt>
    <dgm:pt modelId="{07C7A45E-4E36-4533-B7D5-1DD873008B79}" type="pres">
      <dgm:prSet presAssocID="{6FBCEF4F-5286-4839-B456-4F546B66E14B}" presName="spaceBetweenRectangles" presStyleCnt="0"/>
      <dgm:spPr/>
    </dgm:pt>
    <dgm:pt modelId="{2496274E-B790-4CC9-AC19-9684384176CE}" type="pres">
      <dgm:prSet presAssocID="{72B55027-45DF-4E8D-821D-EC0687EE31CC}" presName="parentLin" presStyleCnt="0"/>
      <dgm:spPr/>
    </dgm:pt>
    <dgm:pt modelId="{49F57743-4491-459C-982B-2A09182CB788}" type="pres">
      <dgm:prSet presAssocID="{72B55027-45DF-4E8D-821D-EC0687EE31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309B6A1-3C34-4F10-BB9A-86FE3FAAF3A5}" type="pres">
      <dgm:prSet presAssocID="{72B55027-45DF-4E8D-821D-EC0687EE31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15D8C-2A12-40C3-9CED-DDDE7BB1126D}" type="pres">
      <dgm:prSet presAssocID="{72B55027-45DF-4E8D-821D-EC0687EE31CC}" presName="negativeSpace" presStyleCnt="0"/>
      <dgm:spPr/>
    </dgm:pt>
    <dgm:pt modelId="{B58C3D85-657F-438F-9217-956861AF3207}" type="pres">
      <dgm:prSet presAssocID="{72B55027-45DF-4E8D-821D-EC0687EE31C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84548E-BB8A-4B75-AEDC-017D2A40E3C3}" srcId="{AD28F12B-D487-4E49-8C1B-820A61E4C074}" destId="{9E607636-B115-425A-9C39-F1940DCDC88E}" srcOrd="0" destOrd="0" parTransId="{48CBD5A2-7FA2-48EC-B7C0-D2B1741EA996}" sibTransId="{632EBAC3-7544-4955-B346-B4ECEAFCD46D}"/>
    <dgm:cxn modelId="{8CBEEE7D-303E-46C3-A58F-BDE83AD2F47A}" srcId="{AD28F12B-D487-4E49-8C1B-820A61E4C074}" destId="{72B55027-45DF-4E8D-821D-EC0687EE31CC}" srcOrd="2" destOrd="0" parTransId="{911AF7C3-7BB7-4D74-BB2C-430BEDCD5AF1}" sibTransId="{2FE8AD19-8E35-43FE-A05F-99BC936B2C19}"/>
    <dgm:cxn modelId="{16425080-CC9F-4D48-A4F4-C6531EDCE70D}" type="presOf" srcId="{9E607636-B115-425A-9C39-F1940DCDC88E}" destId="{DC835EA1-FD61-40AC-929C-30623875C385}" srcOrd="0" destOrd="0" presId="urn:microsoft.com/office/officeart/2005/8/layout/list1"/>
    <dgm:cxn modelId="{16C84D0A-F0E0-4160-9072-64366740DA39}" type="presOf" srcId="{9E607636-B115-425A-9C39-F1940DCDC88E}" destId="{8D8D8403-3BA9-406C-88C4-80B87A0923F7}" srcOrd="1" destOrd="0" presId="urn:microsoft.com/office/officeart/2005/8/layout/list1"/>
    <dgm:cxn modelId="{DDBEF00B-54D5-4CF3-8E05-F4C0B5002BDB}" type="presOf" srcId="{E274287F-6E89-44BC-9A2C-F9B30053CCF0}" destId="{B29B9814-183A-4E18-BAD2-4D651AB621B7}" srcOrd="1" destOrd="0" presId="urn:microsoft.com/office/officeart/2005/8/layout/list1"/>
    <dgm:cxn modelId="{E97638FD-B342-4437-BA27-720F4E63D419}" srcId="{AD28F12B-D487-4E49-8C1B-820A61E4C074}" destId="{E274287F-6E89-44BC-9A2C-F9B30053CCF0}" srcOrd="1" destOrd="0" parTransId="{B11BA7CC-6479-4DAC-92EE-52F027402719}" sibTransId="{6FBCEF4F-5286-4839-B456-4F546B66E14B}"/>
    <dgm:cxn modelId="{0D1434D3-8358-4D21-90E2-ACE725372B70}" type="presOf" srcId="{E274287F-6E89-44BC-9A2C-F9B30053CCF0}" destId="{434626A2-58ED-4463-962F-09086CD15164}" srcOrd="0" destOrd="0" presId="urn:microsoft.com/office/officeart/2005/8/layout/list1"/>
    <dgm:cxn modelId="{5F84137C-EDE0-4A27-A8E8-6E9286E0CF30}" type="presOf" srcId="{AD28F12B-D487-4E49-8C1B-820A61E4C074}" destId="{29DED4B7-18CE-408C-AF07-2B08D3D7FCDC}" srcOrd="0" destOrd="0" presId="urn:microsoft.com/office/officeart/2005/8/layout/list1"/>
    <dgm:cxn modelId="{201FB3CD-EA9A-4006-B3D5-C648E4450071}" type="presOf" srcId="{72B55027-45DF-4E8D-821D-EC0687EE31CC}" destId="{49F57743-4491-459C-982B-2A09182CB788}" srcOrd="0" destOrd="0" presId="urn:microsoft.com/office/officeart/2005/8/layout/list1"/>
    <dgm:cxn modelId="{E86A1EB6-A21F-45F7-9E5A-5E4E9E7BB6D7}" type="presOf" srcId="{72B55027-45DF-4E8D-821D-EC0687EE31CC}" destId="{7309B6A1-3C34-4F10-BB9A-86FE3FAAF3A5}" srcOrd="1" destOrd="0" presId="urn:microsoft.com/office/officeart/2005/8/layout/list1"/>
    <dgm:cxn modelId="{6040CDF6-AB0B-4F7C-AA23-C6D13E619D60}" type="presParOf" srcId="{29DED4B7-18CE-408C-AF07-2B08D3D7FCDC}" destId="{02A1B311-2870-4CD3-A416-64992211337F}" srcOrd="0" destOrd="0" presId="urn:microsoft.com/office/officeart/2005/8/layout/list1"/>
    <dgm:cxn modelId="{6D5B8614-EFBB-44B1-81AA-60B882825214}" type="presParOf" srcId="{02A1B311-2870-4CD3-A416-64992211337F}" destId="{DC835EA1-FD61-40AC-929C-30623875C385}" srcOrd="0" destOrd="0" presId="urn:microsoft.com/office/officeart/2005/8/layout/list1"/>
    <dgm:cxn modelId="{DEF41578-66FA-4D1E-8D3C-B5614E377009}" type="presParOf" srcId="{02A1B311-2870-4CD3-A416-64992211337F}" destId="{8D8D8403-3BA9-406C-88C4-80B87A0923F7}" srcOrd="1" destOrd="0" presId="urn:microsoft.com/office/officeart/2005/8/layout/list1"/>
    <dgm:cxn modelId="{455B0265-6F20-47EE-9F29-39DCA3BE1B02}" type="presParOf" srcId="{29DED4B7-18CE-408C-AF07-2B08D3D7FCDC}" destId="{89DC9C7C-D423-4842-B1A8-F9BB709B1E55}" srcOrd="1" destOrd="0" presId="urn:microsoft.com/office/officeart/2005/8/layout/list1"/>
    <dgm:cxn modelId="{6A78613A-DD8D-4CB1-97E7-D40F64D82A61}" type="presParOf" srcId="{29DED4B7-18CE-408C-AF07-2B08D3D7FCDC}" destId="{6B3B5643-FFF9-48D5-8D1A-D76EB8C47E53}" srcOrd="2" destOrd="0" presId="urn:microsoft.com/office/officeart/2005/8/layout/list1"/>
    <dgm:cxn modelId="{3E00849C-829A-4E3E-A0B9-7F20D74E4663}" type="presParOf" srcId="{29DED4B7-18CE-408C-AF07-2B08D3D7FCDC}" destId="{DDA44099-02CD-406B-97A3-012BD065E1CC}" srcOrd="3" destOrd="0" presId="urn:microsoft.com/office/officeart/2005/8/layout/list1"/>
    <dgm:cxn modelId="{D4FB42EB-91FC-46BB-83F0-BB8F7EB04EC7}" type="presParOf" srcId="{29DED4B7-18CE-408C-AF07-2B08D3D7FCDC}" destId="{6E043FE8-A226-4D7F-8B7A-0D077D2E08F6}" srcOrd="4" destOrd="0" presId="urn:microsoft.com/office/officeart/2005/8/layout/list1"/>
    <dgm:cxn modelId="{96C77FB9-3BEB-466D-A90D-2C147A824584}" type="presParOf" srcId="{6E043FE8-A226-4D7F-8B7A-0D077D2E08F6}" destId="{434626A2-58ED-4463-962F-09086CD15164}" srcOrd="0" destOrd="0" presId="urn:microsoft.com/office/officeart/2005/8/layout/list1"/>
    <dgm:cxn modelId="{39A7693C-5F32-492E-871F-053B370158F1}" type="presParOf" srcId="{6E043FE8-A226-4D7F-8B7A-0D077D2E08F6}" destId="{B29B9814-183A-4E18-BAD2-4D651AB621B7}" srcOrd="1" destOrd="0" presId="urn:microsoft.com/office/officeart/2005/8/layout/list1"/>
    <dgm:cxn modelId="{2DA61463-E999-4F14-994A-296FE56F79A7}" type="presParOf" srcId="{29DED4B7-18CE-408C-AF07-2B08D3D7FCDC}" destId="{B28A659A-A020-4042-94DB-CF409CE4E9D5}" srcOrd="5" destOrd="0" presId="urn:microsoft.com/office/officeart/2005/8/layout/list1"/>
    <dgm:cxn modelId="{D7027952-EA93-4B4B-8270-F16E109340C6}" type="presParOf" srcId="{29DED4B7-18CE-408C-AF07-2B08D3D7FCDC}" destId="{6518E0CD-B97C-475B-9543-56EB4457A897}" srcOrd="6" destOrd="0" presId="urn:microsoft.com/office/officeart/2005/8/layout/list1"/>
    <dgm:cxn modelId="{70E8A067-B7EE-44CB-85F4-335B1B84B99B}" type="presParOf" srcId="{29DED4B7-18CE-408C-AF07-2B08D3D7FCDC}" destId="{07C7A45E-4E36-4533-B7D5-1DD873008B79}" srcOrd="7" destOrd="0" presId="urn:microsoft.com/office/officeart/2005/8/layout/list1"/>
    <dgm:cxn modelId="{C1870336-D375-4E26-8C37-48567FE772B6}" type="presParOf" srcId="{29DED4B7-18CE-408C-AF07-2B08D3D7FCDC}" destId="{2496274E-B790-4CC9-AC19-9684384176CE}" srcOrd="8" destOrd="0" presId="urn:microsoft.com/office/officeart/2005/8/layout/list1"/>
    <dgm:cxn modelId="{C97BC060-95CE-4004-BB4D-41E4C59CFA60}" type="presParOf" srcId="{2496274E-B790-4CC9-AC19-9684384176CE}" destId="{49F57743-4491-459C-982B-2A09182CB788}" srcOrd="0" destOrd="0" presId="urn:microsoft.com/office/officeart/2005/8/layout/list1"/>
    <dgm:cxn modelId="{208E83A6-5A82-485E-AC11-20EC5C12C8CB}" type="presParOf" srcId="{2496274E-B790-4CC9-AC19-9684384176CE}" destId="{7309B6A1-3C34-4F10-BB9A-86FE3FAAF3A5}" srcOrd="1" destOrd="0" presId="urn:microsoft.com/office/officeart/2005/8/layout/list1"/>
    <dgm:cxn modelId="{2803B165-02BE-4E07-B9FA-84D2E4EBA6F0}" type="presParOf" srcId="{29DED4B7-18CE-408C-AF07-2B08D3D7FCDC}" destId="{A2615D8C-2A12-40C3-9CED-DDDE7BB1126D}" srcOrd="9" destOrd="0" presId="urn:microsoft.com/office/officeart/2005/8/layout/list1"/>
    <dgm:cxn modelId="{EF591085-9B7D-4B00-8B06-05B80C5F831B}" type="presParOf" srcId="{29DED4B7-18CE-408C-AF07-2B08D3D7FCDC}" destId="{B58C3D85-657F-438F-9217-956861AF3207}" srcOrd="10" destOrd="0" presId="urn:microsoft.com/office/officeart/2005/8/layout/list1"/>
  </dgm:cxnLst>
  <dgm:bg/>
  <dgm:whole/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C3675901-BAB8-422F-B9F6-D6A0E28BCB8F}" type="doc">
      <dgm:prSet loTypeId="urn:microsoft.com/office/officeart/2005/8/layout/list1" loCatId="list" qsTypeId="urn:microsoft.com/office/officeart/2005/8/quickstyle/simple1#83" qsCatId="simple" csTypeId="urn:microsoft.com/office/officeart/2005/8/colors/accent1_2#83" csCatId="accent1" phldr="1"/>
      <dgm:spPr/>
      <dgm:t>
        <a:bodyPr/>
        <a:lstStyle/>
        <a:p>
          <a:endParaRPr lang="ru-RU"/>
        </a:p>
      </dgm:t>
    </dgm:pt>
    <dgm:pt modelId="{9B8B901F-2567-47DE-8F9B-FDC047813D16}">
      <dgm:prSet phldrT="[Текст]" custT="1"/>
      <dgm:spPr/>
      <dgm:t>
        <a:bodyPr/>
        <a:lstStyle/>
        <a:p>
          <a:r>
            <a:rPr lang="ru-RU" sz="1600" b="1" i="1" u="sng" dirty="0" smtClean="0"/>
            <a:t>-разорение западных и центральных районов страны, опустение юго-западных земель </a:t>
          </a:r>
          <a:r>
            <a:rPr lang="ru-RU" sz="1600" i="1" dirty="0" smtClean="0"/>
            <a:t>(нехватка рабочих рук в деревне: бегство крестьян от войны и грабежей за Волгу, на юг)</a:t>
          </a:r>
          <a:endParaRPr lang="ru-RU" sz="1600" i="1" dirty="0"/>
        </a:p>
      </dgm:t>
    </dgm:pt>
    <dgm:pt modelId="{F0FB6E1B-813F-46F3-909A-5AF95109F07B}" type="parTrans" cxnId="{9A8E84F2-E56A-4683-B88B-E83EAE2326AD}">
      <dgm:prSet/>
      <dgm:spPr/>
      <dgm:t>
        <a:bodyPr/>
        <a:lstStyle/>
        <a:p>
          <a:endParaRPr lang="ru-RU"/>
        </a:p>
      </dgm:t>
    </dgm:pt>
    <dgm:pt modelId="{254DFE3A-4E7A-4921-88A8-CD13298EF692}" type="sibTrans" cxnId="{9A8E84F2-E56A-4683-B88B-E83EAE2326AD}">
      <dgm:prSet/>
      <dgm:spPr/>
      <dgm:t>
        <a:bodyPr/>
        <a:lstStyle/>
        <a:p>
          <a:endParaRPr lang="ru-RU"/>
        </a:p>
      </dgm:t>
    </dgm:pt>
    <dgm:pt modelId="{04635E88-E6B5-4A91-8A7E-8AC5276DFB6E}">
      <dgm:prSet phldrT="[Текст]" custT="1"/>
      <dgm:spPr/>
      <dgm:t>
        <a:bodyPr/>
        <a:lstStyle/>
        <a:p>
          <a:r>
            <a:rPr lang="ru-RU" sz="1600" b="1" i="1" u="sng" dirty="0" smtClean="0"/>
            <a:t>-распространение бобылей </a:t>
          </a:r>
          <a:r>
            <a:rPr lang="ru-RU" sz="1600" i="1" dirty="0" smtClean="0"/>
            <a:t>(разорившийся крестьянин, оставшийся без инвентаря, скота и денежных средств, нес сокращенные феодальные повинности)</a:t>
          </a:r>
          <a:endParaRPr lang="ru-RU" sz="1600" i="1" dirty="0"/>
        </a:p>
      </dgm:t>
    </dgm:pt>
    <dgm:pt modelId="{DCF61DEC-3A66-4D23-BE4A-B73617F6AC1E}" type="parTrans" cxnId="{6CE1D49D-1F4E-4524-8AAA-888A7F9F3C24}">
      <dgm:prSet/>
      <dgm:spPr/>
      <dgm:t>
        <a:bodyPr/>
        <a:lstStyle/>
        <a:p>
          <a:endParaRPr lang="ru-RU"/>
        </a:p>
      </dgm:t>
    </dgm:pt>
    <dgm:pt modelId="{792F1053-327E-4B8D-A1D6-4C4C0EB9C7FF}" type="sibTrans" cxnId="{6CE1D49D-1F4E-4524-8AAA-888A7F9F3C24}">
      <dgm:prSet/>
      <dgm:spPr/>
      <dgm:t>
        <a:bodyPr/>
        <a:lstStyle/>
        <a:p>
          <a:endParaRPr lang="ru-RU"/>
        </a:p>
      </dgm:t>
    </dgm:pt>
    <dgm:pt modelId="{93395D85-D239-4F82-A3E1-744B8AFA3F69}">
      <dgm:prSet phldrT="[Текст]" custT="1"/>
      <dgm:spPr/>
      <dgm:t>
        <a:bodyPr/>
        <a:lstStyle/>
        <a:p>
          <a:r>
            <a:rPr lang="ru-RU" sz="1600" b="1" i="1" u="sng" dirty="0" smtClean="0"/>
            <a:t>-оскудение поместий и разорение дворян</a:t>
          </a:r>
          <a:r>
            <a:rPr lang="ru-RU" sz="1600" i="1" dirty="0" smtClean="0"/>
            <a:t> (ослабление опоры государя) ; </a:t>
          </a:r>
          <a:r>
            <a:rPr lang="ru-RU" sz="1600" b="1" i="1" u="sng" dirty="0" smtClean="0"/>
            <a:t>разорение южных и западных городов; упадок ремесла и торговли; опустение государственной казны </a:t>
          </a:r>
          <a:endParaRPr lang="ru-RU" sz="1600" b="1" i="1" u="sng" dirty="0"/>
        </a:p>
      </dgm:t>
    </dgm:pt>
    <dgm:pt modelId="{306E85C3-1C6B-4E66-A65F-FC233B62B180}" type="parTrans" cxnId="{8FB56F2C-FF6B-4D67-A63A-8D0F4AED7418}">
      <dgm:prSet/>
      <dgm:spPr/>
      <dgm:t>
        <a:bodyPr/>
        <a:lstStyle/>
        <a:p>
          <a:endParaRPr lang="ru-RU"/>
        </a:p>
      </dgm:t>
    </dgm:pt>
    <dgm:pt modelId="{309D26F3-230A-4F40-A49A-E550F4C25FB9}" type="sibTrans" cxnId="{8FB56F2C-FF6B-4D67-A63A-8D0F4AED7418}">
      <dgm:prSet/>
      <dgm:spPr/>
      <dgm:t>
        <a:bodyPr/>
        <a:lstStyle/>
        <a:p>
          <a:endParaRPr lang="ru-RU"/>
        </a:p>
      </dgm:t>
    </dgm:pt>
    <dgm:pt modelId="{02359F57-03E5-46C4-95BD-2E0A68A7F1F4}" type="pres">
      <dgm:prSet presAssocID="{C3675901-BAB8-422F-B9F6-D6A0E28BCB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4B3B43-E9C0-4F7D-A4A8-69353F725E59}" type="pres">
      <dgm:prSet presAssocID="{9B8B901F-2567-47DE-8F9B-FDC047813D16}" presName="parentLin" presStyleCnt="0"/>
      <dgm:spPr/>
    </dgm:pt>
    <dgm:pt modelId="{3F3F0041-70E2-48AD-B236-3EB2DD4F776A}" type="pres">
      <dgm:prSet presAssocID="{9B8B901F-2567-47DE-8F9B-FDC047813D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D737B4-2AEF-4A80-B906-D81419827660}" type="pres">
      <dgm:prSet presAssocID="{9B8B901F-2567-47DE-8F9B-FDC047813D1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14611-1292-470F-BACB-F89680C36404}" type="pres">
      <dgm:prSet presAssocID="{9B8B901F-2567-47DE-8F9B-FDC047813D16}" presName="negativeSpace" presStyleCnt="0"/>
      <dgm:spPr/>
    </dgm:pt>
    <dgm:pt modelId="{2AFD9C9C-6FDC-4946-B45F-F79EDF82B37F}" type="pres">
      <dgm:prSet presAssocID="{9B8B901F-2567-47DE-8F9B-FDC047813D16}" presName="childText" presStyleLbl="conFgAcc1" presStyleIdx="0" presStyleCnt="3">
        <dgm:presLayoutVars>
          <dgm:bulletEnabled val="1"/>
        </dgm:presLayoutVars>
      </dgm:prSet>
      <dgm:spPr/>
    </dgm:pt>
    <dgm:pt modelId="{D4BC39A4-9BF7-47B7-A4BD-E35D62872739}" type="pres">
      <dgm:prSet presAssocID="{254DFE3A-4E7A-4921-88A8-CD13298EF692}" presName="spaceBetweenRectangles" presStyleCnt="0"/>
      <dgm:spPr/>
    </dgm:pt>
    <dgm:pt modelId="{4A2E32B9-312C-430F-885C-8712363D101C}" type="pres">
      <dgm:prSet presAssocID="{04635E88-E6B5-4A91-8A7E-8AC5276DFB6E}" presName="parentLin" presStyleCnt="0"/>
      <dgm:spPr/>
    </dgm:pt>
    <dgm:pt modelId="{A1B19846-9C44-4219-AD49-E434CC118792}" type="pres">
      <dgm:prSet presAssocID="{04635E88-E6B5-4A91-8A7E-8AC5276DFB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90468D-A1E1-4D1F-BCC1-4C5C2542F5B7}" type="pres">
      <dgm:prSet presAssocID="{04635E88-E6B5-4A91-8A7E-8AC5276DFB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DB204-EED6-49F5-BE5D-C692B8EE5EA6}" type="pres">
      <dgm:prSet presAssocID="{04635E88-E6B5-4A91-8A7E-8AC5276DFB6E}" presName="negativeSpace" presStyleCnt="0"/>
      <dgm:spPr/>
    </dgm:pt>
    <dgm:pt modelId="{27473925-D9EB-4D78-9CD8-BB529419A29B}" type="pres">
      <dgm:prSet presAssocID="{04635E88-E6B5-4A91-8A7E-8AC5276DFB6E}" presName="childText" presStyleLbl="conFgAcc1" presStyleIdx="1" presStyleCnt="3">
        <dgm:presLayoutVars>
          <dgm:bulletEnabled val="1"/>
        </dgm:presLayoutVars>
      </dgm:prSet>
      <dgm:spPr/>
    </dgm:pt>
    <dgm:pt modelId="{C4F5E37D-8981-4B01-A657-CE2E45F3304C}" type="pres">
      <dgm:prSet presAssocID="{792F1053-327E-4B8D-A1D6-4C4C0EB9C7FF}" presName="spaceBetweenRectangles" presStyleCnt="0"/>
      <dgm:spPr/>
    </dgm:pt>
    <dgm:pt modelId="{1C453F95-B154-435E-A7C9-775A5B19B666}" type="pres">
      <dgm:prSet presAssocID="{93395D85-D239-4F82-A3E1-744B8AFA3F69}" presName="parentLin" presStyleCnt="0"/>
      <dgm:spPr/>
    </dgm:pt>
    <dgm:pt modelId="{5CBEB866-5802-483E-A577-E1B28AF90E16}" type="pres">
      <dgm:prSet presAssocID="{93395D85-D239-4F82-A3E1-744B8AFA3F6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6BC573A-571C-49EC-94A5-CB8E5FC2A569}" type="pres">
      <dgm:prSet presAssocID="{93395D85-D239-4F82-A3E1-744B8AFA3F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049FC-4575-4734-89B6-1D503268DB0A}" type="pres">
      <dgm:prSet presAssocID="{93395D85-D239-4F82-A3E1-744B8AFA3F69}" presName="negativeSpace" presStyleCnt="0"/>
      <dgm:spPr/>
    </dgm:pt>
    <dgm:pt modelId="{A70DB044-234A-41D4-9CD7-5F3710FD8AB9}" type="pres">
      <dgm:prSet presAssocID="{93395D85-D239-4F82-A3E1-744B8AFA3F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9C48CA-2858-46AA-ABF7-A4843D79C909}" type="presOf" srcId="{C3675901-BAB8-422F-B9F6-D6A0E28BCB8F}" destId="{02359F57-03E5-46C4-95BD-2E0A68A7F1F4}" srcOrd="0" destOrd="0" presId="urn:microsoft.com/office/officeart/2005/8/layout/list1"/>
    <dgm:cxn modelId="{8FB56F2C-FF6B-4D67-A63A-8D0F4AED7418}" srcId="{C3675901-BAB8-422F-B9F6-D6A0E28BCB8F}" destId="{93395D85-D239-4F82-A3E1-744B8AFA3F69}" srcOrd="2" destOrd="0" parTransId="{306E85C3-1C6B-4E66-A65F-FC233B62B180}" sibTransId="{309D26F3-230A-4F40-A49A-E550F4C25FB9}"/>
    <dgm:cxn modelId="{7D289385-23C9-4A67-B567-EAAC69384051}" type="presOf" srcId="{93395D85-D239-4F82-A3E1-744B8AFA3F69}" destId="{06BC573A-571C-49EC-94A5-CB8E5FC2A569}" srcOrd="1" destOrd="0" presId="urn:microsoft.com/office/officeart/2005/8/layout/list1"/>
    <dgm:cxn modelId="{6CE1D49D-1F4E-4524-8AAA-888A7F9F3C24}" srcId="{C3675901-BAB8-422F-B9F6-D6A0E28BCB8F}" destId="{04635E88-E6B5-4A91-8A7E-8AC5276DFB6E}" srcOrd="1" destOrd="0" parTransId="{DCF61DEC-3A66-4D23-BE4A-B73617F6AC1E}" sibTransId="{792F1053-327E-4B8D-A1D6-4C4C0EB9C7FF}"/>
    <dgm:cxn modelId="{9A8E84F2-E56A-4683-B88B-E83EAE2326AD}" srcId="{C3675901-BAB8-422F-B9F6-D6A0E28BCB8F}" destId="{9B8B901F-2567-47DE-8F9B-FDC047813D16}" srcOrd="0" destOrd="0" parTransId="{F0FB6E1B-813F-46F3-909A-5AF95109F07B}" sibTransId="{254DFE3A-4E7A-4921-88A8-CD13298EF692}"/>
    <dgm:cxn modelId="{13F854EE-7CC8-4357-9D4B-BC158D59F523}" type="presOf" srcId="{93395D85-D239-4F82-A3E1-744B8AFA3F69}" destId="{5CBEB866-5802-483E-A577-E1B28AF90E16}" srcOrd="0" destOrd="0" presId="urn:microsoft.com/office/officeart/2005/8/layout/list1"/>
    <dgm:cxn modelId="{1EDD1149-89C5-466E-9ACC-CE0E3E36F37B}" type="presOf" srcId="{04635E88-E6B5-4A91-8A7E-8AC5276DFB6E}" destId="{1390468D-A1E1-4D1F-BCC1-4C5C2542F5B7}" srcOrd="1" destOrd="0" presId="urn:microsoft.com/office/officeart/2005/8/layout/list1"/>
    <dgm:cxn modelId="{0E728A40-48EF-49DD-9E2B-2CF484D51CD6}" type="presOf" srcId="{04635E88-E6B5-4A91-8A7E-8AC5276DFB6E}" destId="{A1B19846-9C44-4219-AD49-E434CC118792}" srcOrd="0" destOrd="0" presId="urn:microsoft.com/office/officeart/2005/8/layout/list1"/>
    <dgm:cxn modelId="{6BEDBC08-DEAC-4A14-AF1B-A4D222433B4E}" type="presOf" srcId="{9B8B901F-2567-47DE-8F9B-FDC047813D16}" destId="{C7D737B4-2AEF-4A80-B906-D81419827660}" srcOrd="1" destOrd="0" presId="urn:microsoft.com/office/officeart/2005/8/layout/list1"/>
    <dgm:cxn modelId="{5F72993A-E7EC-4AAA-B384-C27AE058BD94}" type="presOf" srcId="{9B8B901F-2567-47DE-8F9B-FDC047813D16}" destId="{3F3F0041-70E2-48AD-B236-3EB2DD4F776A}" srcOrd="0" destOrd="0" presId="urn:microsoft.com/office/officeart/2005/8/layout/list1"/>
    <dgm:cxn modelId="{4C090301-BC71-4E11-B0D0-979335886032}" type="presParOf" srcId="{02359F57-03E5-46C4-95BD-2E0A68A7F1F4}" destId="{9F4B3B43-E9C0-4F7D-A4A8-69353F725E59}" srcOrd="0" destOrd="0" presId="urn:microsoft.com/office/officeart/2005/8/layout/list1"/>
    <dgm:cxn modelId="{D26460F1-9723-4035-A36F-F8A65B01A9D7}" type="presParOf" srcId="{9F4B3B43-E9C0-4F7D-A4A8-69353F725E59}" destId="{3F3F0041-70E2-48AD-B236-3EB2DD4F776A}" srcOrd="0" destOrd="0" presId="urn:microsoft.com/office/officeart/2005/8/layout/list1"/>
    <dgm:cxn modelId="{8F7163BA-3C69-4576-AEBC-964560C18AFC}" type="presParOf" srcId="{9F4B3B43-E9C0-4F7D-A4A8-69353F725E59}" destId="{C7D737B4-2AEF-4A80-B906-D81419827660}" srcOrd="1" destOrd="0" presId="urn:microsoft.com/office/officeart/2005/8/layout/list1"/>
    <dgm:cxn modelId="{648D3667-24AA-4B51-94F1-2F343DDB4E94}" type="presParOf" srcId="{02359F57-03E5-46C4-95BD-2E0A68A7F1F4}" destId="{94F14611-1292-470F-BACB-F89680C36404}" srcOrd="1" destOrd="0" presId="urn:microsoft.com/office/officeart/2005/8/layout/list1"/>
    <dgm:cxn modelId="{DC55D8EA-2014-404F-AA36-CD11A712FC33}" type="presParOf" srcId="{02359F57-03E5-46C4-95BD-2E0A68A7F1F4}" destId="{2AFD9C9C-6FDC-4946-B45F-F79EDF82B37F}" srcOrd="2" destOrd="0" presId="urn:microsoft.com/office/officeart/2005/8/layout/list1"/>
    <dgm:cxn modelId="{64057A44-D056-4F03-8AA9-CE8E8FC4545D}" type="presParOf" srcId="{02359F57-03E5-46C4-95BD-2E0A68A7F1F4}" destId="{D4BC39A4-9BF7-47B7-A4BD-E35D62872739}" srcOrd="3" destOrd="0" presId="urn:microsoft.com/office/officeart/2005/8/layout/list1"/>
    <dgm:cxn modelId="{C9137C31-B7A3-452B-9F03-7DE58C0BD7F4}" type="presParOf" srcId="{02359F57-03E5-46C4-95BD-2E0A68A7F1F4}" destId="{4A2E32B9-312C-430F-885C-8712363D101C}" srcOrd="4" destOrd="0" presId="urn:microsoft.com/office/officeart/2005/8/layout/list1"/>
    <dgm:cxn modelId="{772BBED6-624A-4A39-A715-BD70DDCE366C}" type="presParOf" srcId="{4A2E32B9-312C-430F-885C-8712363D101C}" destId="{A1B19846-9C44-4219-AD49-E434CC118792}" srcOrd="0" destOrd="0" presId="urn:microsoft.com/office/officeart/2005/8/layout/list1"/>
    <dgm:cxn modelId="{E4DB25F7-F76D-4055-A9B0-993146447421}" type="presParOf" srcId="{4A2E32B9-312C-430F-885C-8712363D101C}" destId="{1390468D-A1E1-4D1F-BCC1-4C5C2542F5B7}" srcOrd="1" destOrd="0" presId="urn:microsoft.com/office/officeart/2005/8/layout/list1"/>
    <dgm:cxn modelId="{F4E0CB6C-ECB9-4379-87EA-ABC795E92536}" type="presParOf" srcId="{02359F57-03E5-46C4-95BD-2E0A68A7F1F4}" destId="{D95DB204-EED6-49F5-BE5D-C692B8EE5EA6}" srcOrd="5" destOrd="0" presId="urn:microsoft.com/office/officeart/2005/8/layout/list1"/>
    <dgm:cxn modelId="{38AFCE9E-FD12-41C6-8FCD-26F8201FE4A3}" type="presParOf" srcId="{02359F57-03E5-46C4-95BD-2E0A68A7F1F4}" destId="{27473925-D9EB-4D78-9CD8-BB529419A29B}" srcOrd="6" destOrd="0" presId="urn:microsoft.com/office/officeart/2005/8/layout/list1"/>
    <dgm:cxn modelId="{17AAFB15-CEA5-442E-8C22-5071595D5F09}" type="presParOf" srcId="{02359F57-03E5-46C4-95BD-2E0A68A7F1F4}" destId="{C4F5E37D-8981-4B01-A657-CE2E45F3304C}" srcOrd="7" destOrd="0" presId="urn:microsoft.com/office/officeart/2005/8/layout/list1"/>
    <dgm:cxn modelId="{DD25DDC8-0B77-4E1E-BBC2-AC0775A3EBCE}" type="presParOf" srcId="{02359F57-03E5-46C4-95BD-2E0A68A7F1F4}" destId="{1C453F95-B154-435E-A7C9-775A5B19B666}" srcOrd="8" destOrd="0" presId="urn:microsoft.com/office/officeart/2005/8/layout/list1"/>
    <dgm:cxn modelId="{959FB9FD-8839-4E3A-B570-6DEC80EFE14A}" type="presParOf" srcId="{1C453F95-B154-435E-A7C9-775A5B19B666}" destId="{5CBEB866-5802-483E-A577-E1B28AF90E16}" srcOrd="0" destOrd="0" presId="urn:microsoft.com/office/officeart/2005/8/layout/list1"/>
    <dgm:cxn modelId="{3EAA6C85-FCFF-42D9-B9BF-8615EF686F56}" type="presParOf" srcId="{1C453F95-B154-435E-A7C9-775A5B19B666}" destId="{06BC573A-571C-49EC-94A5-CB8E5FC2A569}" srcOrd="1" destOrd="0" presId="urn:microsoft.com/office/officeart/2005/8/layout/list1"/>
    <dgm:cxn modelId="{5DF60082-737E-44CB-9053-56D143843AA0}" type="presParOf" srcId="{02359F57-03E5-46C4-95BD-2E0A68A7F1F4}" destId="{77B049FC-4575-4734-89B6-1D503268DB0A}" srcOrd="9" destOrd="0" presId="urn:microsoft.com/office/officeart/2005/8/layout/list1"/>
    <dgm:cxn modelId="{D70F6303-064B-44DF-B1A4-22121B4FC6E5}" type="presParOf" srcId="{02359F57-03E5-46C4-95BD-2E0A68A7F1F4}" destId="{A70DB044-234A-41D4-9CD7-5F3710FD8AB9}" srcOrd="10" destOrd="0" presId="urn:microsoft.com/office/officeart/2005/8/layout/list1"/>
  </dgm:cxnLst>
  <dgm:bg/>
  <dgm:whole/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DD0C0FB2-3DF5-49B2-A238-283AD8B78D9D}" type="doc">
      <dgm:prSet loTypeId="urn:microsoft.com/office/officeart/2005/8/layout/list1" loCatId="list" qsTypeId="urn:microsoft.com/office/officeart/2005/8/quickstyle/simple1#84" qsCatId="simple" csTypeId="urn:microsoft.com/office/officeart/2005/8/colors/accent1_2#84" csCatId="accent1" phldr="1"/>
      <dgm:spPr/>
      <dgm:t>
        <a:bodyPr/>
        <a:lstStyle/>
        <a:p>
          <a:endParaRPr lang="ru-RU"/>
        </a:p>
      </dgm:t>
    </dgm:pt>
    <dgm:pt modelId="{B53A32A8-16BB-4FDA-A384-C71458309D6C}">
      <dgm:prSet phldrT="[Текст]" custT="1"/>
      <dgm:spPr/>
      <dgm:t>
        <a:bodyPr/>
        <a:lstStyle/>
        <a:p>
          <a:r>
            <a:rPr lang="ru-RU" sz="1600" b="1" i="1" u="sng" dirty="0" smtClean="0"/>
            <a:t>-раздача земли дворянам </a:t>
          </a:r>
          <a:r>
            <a:rPr lang="ru-RU" sz="1600" i="1" dirty="0" smtClean="0"/>
            <a:t>(Михаил Федорович подтвердил права на землю, которую раздавал Лжедмитрий и Василий Шуйский) </a:t>
          </a:r>
          <a:r>
            <a:rPr lang="ru-RU" sz="1600" b="1" i="1" u="sng" dirty="0" smtClean="0"/>
            <a:t>1612-1623 гг. раздача земли близкому окружению  государя.</a:t>
          </a:r>
          <a:endParaRPr lang="ru-RU" sz="1600" b="1" i="1" u="sng" dirty="0"/>
        </a:p>
      </dgm:t>
    </dgm:pt>
    <dgm:pt modelId="{A80BA273-6B8D-4200-802D-5FA5145D51DF}" type="parTrans" cxnId="{167C5243-DC11-4C6C-A522-118A5C322717}">
      <dgm:prSet/>
      <dgm:spPr/>
      <dgm:t>
        <a:bodyPr/>
        <a:lstStyle/>
        <a:p>
          <a:endParaRPr lang="ru-RU"/>
        </a:p>
      </dgm:t>
    </dgm:pt>
    <dgm:pt modelId="{4D5E69FA-B386-4496-847C-6961F3469B72}" type="sibTrans" cxnId="{167C5243-DC11-4C6C-A522-118A5C322717}">
      <dgm:prSet/>
      <dgm:spPr/>
      <dgm:t>
        <a:bodyPr/>
        <a:lstStyle/>
        <a:p>
          <a:endParaRPr lang="ru-RU"/>
        </a:p>
      </dgm:t>
    </dgm:pt>
    <dgm:pt modelId="{6E954389-FEAB-4239-BCB0-349BB7BB0E80}">
      <dgm:prSet phldrT="[Текст]" custT="1"/>
      <dgm:spPr/>
      <dgm:t>
        <a:bodyPr/>
        <a:lstStyle/>
        <a:p>
          <a:r>
            <a:rPr lang="ru-RU" sz="1600" i="1" dirty="0" smtClean="0"/>
            <a:t>-1614-1625 гг. раздача земли провинциальному дворянству, казачеству; освоение заволжских и сибирских территорий </a:t>
          </a:r>
          <a:endParaRPr lang="ru-RU" sz="1600" i="1" dirty="0"/>
        </a:p>
      </dgm:t>
    </dgm:pt>
    <dgm:pt modelId="{BB3FE4D0-C14E-4745-8A85-47DD7363C422}" type="parTrans" cxnId="{AD70EA36-A405-4F7F-9568-D21D89AD0923}">
      <dgm:prSet/>
      <dgm:spPr/>
      <dgm:t>
        <a:bodyPr/>
        <a:lstStyle/>
        <a:p>
          <a:endParaRPr lang="ru-RU"/>
        </a:p>
      </dgm:t>
    </dgm:pt>
    <dgm:pt modelId="{BF0FF07F-90FB-4F3A-B760-19AED84902F2}" type="sibTrans" cxnId="{AD70EA36-A405-4F7F-9568-D21D89AD0923}">
      <dgm:prSet/>
      <dgm:spPr/>
      <dgm:t>
        <a:bodyPr/>
        <a:lstStyle/>
        <a:p>
          <a:endParaRPr lang="ru-RU"/>
        </a:p>
      </dgm:t>
    </dgm:pt>
    <dgm:pt modelId="{86AE1F02-6B78-46C4-9CAB-83C47C68C073}">
      <dgm:prSet phldrT="[Текст]" custT="1"/>
      <dgm:spPr/>
      <dgm:t>
        <a:bodyPr/>
        <a:lstStyle/>
        <a:p>
          <a:r>
            <a:rPr lang="ru-RU" sz="1600" b="1" i="1" u="sng" dirty="0" smtClean="0"/>
            <a:t>-продолжение политики закрепощения </a:t>
          </a:r>
          <a:r>
            <a:rPr lang="ru-RU" sz="1600" i="1" dirty="0" smtClean="0"/>
            <a:t>(1637 г. Срок сыска беглых крестьян увеличен на 9 лет, 1641- 10 лет); сокращение крестьянских налогов; росла роль денежного оброка; </a:t>
          </a:r>
          <a:r>
            <a:rPr lang="ru-RU" sz="1600" b="1" i="1" u="sng" dirty="0" smtClean="0"/>
            <a:t>специализация отдельных районов страны</a:t>
          </a:r>
          <a:endParaRPr lang="ru-RU" sz="1600" b="1" i="1" u="sng" dirty="0"/>
        </a:p>
      </dgm:t>
    </dgm:pt>
    <dgm:pt modelId="{9DBFD060-BDD2-42FF-AB6B-F524223BD3C6}" type="parTrans" cxnId="{E44AC139-7A27-4A69-A872-A7F5D8DA2497}">
      <dgm:prSet/>
      <dgm:spPr/>
      <dgm:t>
        <a:bodyPr/>
        <a:lstStyle/>
        <a:p>
          <a:endParaRPr lang="ru-RU"/>
        </a:p>
      </dgm:t>
    </dgm:pt>
    <dgm:pt modelId="{68898C48-3ACB-45CA-98B5-6AB452D7C76E}" type="sibTrans" cxnId="{E44AC139-7A27-4A69-A872-A7F5D8DA2497}">
      <dgm:prSet/>
      <dgm:spPr/>
      <dgm:t>
        <a:bodyPr/>
        <a:lstStyle/>
        <a:p>
          <a:endParaRPr lang="ru-RU"/>
        </a:p>
      </dgm:t>
    </dgm:pt>
    <dgm:pt modelId="{3F9F6C0F-39E1-4832-9C02-06237B7990A7}" type="pres">
      <dgm:prSet presAssocID="{DD0C0FB2-3DF5-49B2-A238-283AD8B78D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6E7A33-FA95-4AF1-8A44-DA641F583329}" type="pres">
      <dgm:prSet presAssocID="{B53A32A8-16BB-4FDA-A384-C71458309D6C}" presName="parentLin" presStyleCnt="0"/>
      <dgm:spPr/>
    </dgm:pt>
    <dgm:pt modelId="{B4193E61-360D-460C-9D43-361E72A37C35}" type="pres">
      <dgm:prSet presAssocID="{B53A32A8-16BB-4FDA-A384-C71458309D6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6D337A-BD2B-4EE4-BBEF-6A73FE111F3A}" type="pres">
      <dgm:prSet presAssocID="{B53A32A8-16BB-4FDA-A384-C71458309D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ADCE1-0BDE-45A0-B728-08EC799159E8}" type="pres">
      <dgm:prSet presAssocID="{B53A32A8-16BB-4FDA-A384-C71458309D6C}" presName="negativeSpace" presStyleCnt="0"/>
      <dgm:spPr/>
    </dgm:pt>
    <dgm:pt modelId="{D9D8AF04-CC0C-4A73-ACEC-645C359A1440}" type="pres">
      <dgm:prSet presAssocID="{B53A32A8-16BB-4FDA-A384-C71458309D6C}" presName="childText" presStyleLbl="conFgAcc1" presStyleIdx="0" presStyleCnt="3">
        <dgm:presLayoutVars>
          <dgm:bulletEnabled val="1"/>
        </dgm:presLayoutVars>
      </dgm:prSet>
      <dgm:spPr/>
    </dgm:pt>
    <dgm:pt modelId="{A76C313B-1071-4443-9A4F-6151219DDBE7}" type="pres">
      <dgm:prSet presAssocID="{4D5E69FA-B386-4496-847C-6961F3469B72}" presName="spaceBetweenRectangles" presStyleCnt="0"/>
      <dgm:spPr/>
    </dgm:pt>
    <dgm:pt modelId="{475F1D55-2107-45E7-91F6-AECD516491E2}" type="pres">
      <dgm:prSet presAssocID="{6E954389-FEAB-4239-BCB0-349BB7BB0E80}" presName="parentLin" presStyleCnt="0"/>
      <dgm:spPr/>
    </dgm:pt>
    <dgm:pt modelId="{89EE4E0A-4C4A-4275-BA23-AD2956CDAA80}" type="pres">
      <dgm:prSet presAssocID="{6E954389-FEAB-4239-BCB0-349BB7BB0E8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0F4CE4-A484-46A3-AEEC-22D79D415081}" type="pres">
      <dgm:prSet presAssocID="{6E954389-FEAB-4239-BCB0-349BB7BB0E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75349-4070-49CC-9295-EED50144624D}" type="pres">
      <dgm:prSet presAssocID="{6E954389-FEAB-4239-BCB0-349BB7BB0E80}" presName="negativeSpace" presStyleCnt="0"/>
      <dgm:spPr/>
    </dgm:pt>
    <dgm:pt modelId="{B0772411-D916-4B0E-864D-A3FF844AD154}" type="pres">
      <dgm:prSet presAssocID="{6E954389-FEAB-4239-BCB0-349BB7BB0E80}" presName="childText" presStyleLbl="conFgAcc1" presStyleIdx="1" presStyleCnt="3">
        <dgm:presLayoutVars>
          <dgm:bulletEnabled val="1"/>
        </dgm:presLayoutVars>
      </dgm:prSet>
      <dgm:spPr/>
    </dgm:pt>
    <dgm:pt modelId="{062A66C5-7155-430A-9CD1-2D1B53F8B9B7}" type="pres">
      <dgm:prSet presAssocID="{BF0FF07F-90FB-4F3A-B760-19AED84902F2}" presName="spaceBetweenRectangles" presStyleCnt="0"/>
      <dgm:spPr/>
    </dgm:pt>
    <dgm:pt modelId="{E2BF33AC-D957-4A15-9171-D3492C289431}" type="pres">
      <dgm:prSet presAssocID="{86AE1F02-6B78-46C4-9CAB-83C47C68C073}" presName="parentLin" presStyleCnt="0"/>
      <dgm:spPr/>
    </dgm:pt>
    <dgm:pt modelId="{C56EED9F-82E1-4004-B189-E48FC250A0B3}" type="pres">
      <dgm:prSet presAssocID="{86AE1F02-6B78-46C4-9CAB-83C47C68C07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F1A8081-3E5D-49EE-BF68-29E79C653170}" type="pres">
      <dgm:prSet presAssocID="{86AE1F02-6B78-46C4-9CAB-83C47C68C07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86F8A-C039-4539-9601-9B4A6430BB69}" type="pres">
      <dgm:prSet presAssocID="{86AE1F02-6B78-46C4-9CAB-83C47C68C073}" presName="negativeSpace" presStyleCnt="0"/>
      <dgm:spPr/>
    </dgm:pt>
    <dgm:pt modelId="{5C9D9DA8-1715-4D6D-8405-83A4FBB452EF}" type="pres">
      <dgm:prSet presAssocID="{86AE1F02-6B78-46C4-9CAB-83C47C68C07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F851C01-F879-4A14-B55E-6213A34DDC38}" type="presOf" srcId="{6E954389-FEAB-4239-BCB0-349BB7BB0E80}" destId="{89EE4E0A-4C4A-4275-BA23-AD2956CDAA80}" srcOrd="0" destOrd="0" presId="urn:microsoft.com/office/officeart/2005/8/layout/list1"/>
    <dgm:cxn modelId="{CDFCE124-E878-45A5-AFB2-D83E503E9561}" type="presOf" srcId="{6E954389-FEAB-4239-BCB0-349BB7BB0E80}" destId="{450F4CE4-A484-46A3-AEEC-22D79D415081}" srcOrd="1" destOrd="0" presId="urn:microsoft.com/office/officeart/2005/8/layout/list1"/>
    <dgm:cxn modelId="{3F3EEAD9-9D50-494D-BACA-48C7F63DE3E8}" type="presOf" srcId="{B53A32A8-16BB-4FDA-A384-C71458309D6C}" destId="{576D337A-BD2B-4EE4-BBEF-6A73FE111F3A}" srcOrd="1" destOrd="0" presId="urn:microsoft.com/office/officeart/2005/8/layout/list1"/>
    <dgm:cxn modelId="{0A7E0831-5D6B-4E79-9D81-7D0093C67D27}" type="presOf" srcId="{B53A32A8-16BB-4FDA-A384-C71458309D6C}" destId="{B4193E61-360D-460C-9D43-361E72A37C35}" srcOrd="0" destOrd="0" presId="urn:microsoft.com/office/officeart/2005/8/layout/list1"/>
    <dgm:cxn modelId="{E44AC139-7A27-4A69-A872-A7F5D8DA2497}" srcId="{DD0C0FB2-3DF5-49B2-A238-283AD8B78D9D}" destId="{86AE1F02-6B78-46C4-9CAB-83C47C68C073}" srcOrd="2" destOrd="0" parTransId="{9DBFD060-BDD2-42FF-AB6B-F524223BD3C6}" sibTransId="{68898C48-3ACB-45CA-98B5-6AB452D7C76E}"/>
    <dgm:cxn modelId="{8DE19C7E-39A8-4D89-AC3D-CF9BADC774A7}" type="presOf" srcId="{86AE1F02-6B78-46C4-9CAB-83C47C68C073}" destId="{7F1A8081-3E5D-49EE-BF68-29E79C653170}" srcOrd="1" destOrd="0" presId="urn:microsoft.com/office/officeart/2005/8/layout/list1"/>
    <dgm:cxn modelId="{B2921035-A062-4A6B-9116-146E4368EBC9}" type="presOf" srcId="{DD0C0FB2-3DF5-49B2-A238-283AD8B78D9D}" destId="{3F9F6C0F-39E1-4832-9C02-06237B7990A7}" srcOrd="0" destOrd="0" presId="urn:microsoft.com/office/officeart/2005/8/layout/list1"/>
    <dgm:cxn modelId="{AD70EA36-A405-4F7F-9568-D21D89AD0923}" srcId="{DD0C0FB2-3DF5-49B2-A238-283AD8B78D9D}" destId="{6E954389-FEAB-4239-BCB0-349BB7BB0E80}" srcOrd="1" destOrd="0" parTransId="{BB3FE4D0-C14E-4745-8A85-47DD7363C422}" sibTransId="{BF0FF07F-90FB-4F3A-B760-19AED84902F2}"/>
    <dgm:cxn modelId="{167C5243-DC11-4C6C-A522-118A5C322717}" srcId="{DD0C0FB2-3DF5-49B2-A238-283AD8B78D9D}" destId="{B53A32A8-16BB-4FDA-A384-C71458309D6C}" srcOrd="0" destOrd="0" parTransId="{A80BA273-6B8D-4200-802D-5FA5145D51DF}" sibTransId="{4D5E69FA-B386-4496-847C-6961F3469B72}"/>
    <dgm:cxn modelId="{49D53D2D-8A60-4B5D-A59A-8C3D6497D608}" type="presOf" srcId="{86AE1F02-6B78-46C4-9CAB-83C47C68C073}" destId="{C56EED9F-82E1-4004-B189-E48FC250A0B3}" srcOrd="0" destOrd="0" presId="urn:microsoft.com/office/officeart/2005/8/layout/list1"/>
    <dgm:cxn modelId="{0341DAA9-F73E-4627-AB75-41D5E221DF8B}" type="presParOf" srcId="{3F9F6C0F-39E1-4832-9C02-06237B7990A7}" destId="{066E7A33-FA95-4AF1-8A44-DA641F583329}" srcOrd="0" destOrd="0" presId="urn:microsoft.com/office/officeart/2005/8/layout/list1"/>
    <dgm:cxn modelId="{3AA022E8-F130-4D34-9EC3-CF3DCE64B7FD}" type="presParOf" srcId="{066E7A33-FA95-4AF1-8A44-DA641F583329}" destId="{B4193E61-360D-460C-9D43-361E72A37C35}" srcOrd="0" destOrd="0" presId="urn:microsoft.com/office/officeart/2005/8/layout/list1"/>
    <dgm:cxn modelId="{24DF4BDA-7106-47D9-A00C-B83120B41144}" type="presParOf" srcId="{066E7A33-FA95-4AF1-8A44-DA641F583329}" destId="{576D337A-BD2B-4EE4-BBEF-6A73FE111F3A}" srcOrd="1" destOrd="0" presId="urn:microsoft.com/office/officeart/2005/8/layout/list1"/>
    <dgm:cxn modelId="{2C81B2FD-D814-45EE-8B64-BCD4C3A3D0DC}" type="presParOf" srcId="{3F9F6C0F-39E1-4832-9C02-06237B7990A7}" destId="{92EADCE1-0BDE-45A0-B728-08EC799159E8}" srcOrd="1" destOrd="0" presId="urn:microsoft.com/office/officeart/2005/8/layout/list1"/>
    <dgm:cxn modelId="{D238126E-975C-446D-A834-41CD2EBAB79C}" type="presParOf" srcId="{3F9F6C0F-39E1-4832-9C02-06237B7990A7}" destId="{D9D8AF04-CC0C-4A73-ACEC-645C359A1440}" srcOrd="2" destOrd="0" presId="urn:microsoft.com/office/officeart/2005/8/layout/list1"/>
    <dgm:cxn modelId="{F343B375-D509-40AF-ABB6-A85F5000CDF8}" type="presParOf" srcId="{3F9F6C0F-39E1-4832-9C02-06237B7990A7}" destId="{A76C313B-1071-4443-9A4F-6151219DDBE7}" srcOrd="3" destOrd="0" presId="urn:microsoft.com/office/officeart/2005/8/layout/list1"/>
    <dgm:cxn modelId="{FB151690-0D07-4731-9445-63B6C141D80B}" type="presParOf" srcId="{3F9F6C0F-39E1-4832-9C02-06237B7990A7}" destId="{475F1D55-2107-45E7-91F6-AECD516491E2}" srcOrd="4" destOrd="0" presId="urn:microsoft.com/office/officeart/2005/8/layout/list1"/>
    <dgm:cxn modelId="{4EB15829-7A54-4037-8B5D-D91FF2FE12BC}" type="presParOf" srcId="{475F1D55-2107-45E7-91F6-AECD516491E2}" destId="{89EE4E0A-4C4A-4275-BA23-AD2956CDAA80}" srcOrd="0" destOrd="0" presId="urn:microsoft.com/office/officeart/2005/8/layout/list1"/>
    <dgm:cxn modelId="{B2929E64-4D38-4274-BCE3-2978E370AA3C}" type="presParOf" srcId="{475F1D55-2107-45E7-91F6-AECD516491E2}" destId="{450F4CE4-A484-46A3-AEEC-22D79D415081}" srcOrd="1" destOrd="0" presId="urn:microsoft.com/office/officeart/2005/8/layout/list1"/>
    <dgm:cxn modelId="{D105B171-ECFA-425C-84FB-BCBB7C32450F}" type="presParOf" srcId="{3F9F6C0F-39E1-4832-9C02-06237B7990A7}" destId="{E7075349-4070-49CC-9295-EED50144624D}" srcOrd="5" destOrd="0" presId="urn:microsoft.com/office/officeart/2005/8/layout/list1"/>
    <dgm:cxn modelId="{0BD2CDF1-E950-4F57-B8E3-08A38BCF3456}" type="presParOf" srcId="{3F9F6C0F-39E1-4832-9C02-06237B7990A7}" destId="{B0772411-D916-4B0E-864D-A3FF844AD154}" srcOrd="6" destOrd="0" presId="urn:microsoft.com/office/officeart/2005/8/layout/list1"/>
    <dgm:cxn modelId="{9C0CD25E-9BED-4014-AD40-4247A9603138}" type="presParOf" srcId="{3F9F6C0F-39E1-4832-9C02-06237B7990A7}" destId="{062A66C5-7155-430A-9CD1-2D1B53F8B9B7}" srcOrd="7" destOrd="0" presId="urn:microsoft.com/office/officeart/2005/8/layout/list1"/>
    <dgm:cxn modelId="{BBD20DA3-8649-4D14-956C-D92154F275AC}" type="presParOf" srcId="{3F9F6C0F-39E1-4832-9C02-06237B7990A7}" destId="{E2BF33AC-D957-4A15-9171-D3492C289431}" srcOrd="8" destOrd="0" presId="urn:microsoft.com/office/officeart/2005/8/layout/list1"/>
    <dgm:cxn modelId="{57BA8D58-9D3A-45DB-B886-957E61009976}" type="presParOf" srcId="{E2BF33AC-D957-4A15-9171-D3492C289431}" destId="{C56EED9F-82E1-4004-B189-E48FC250A0B3}" srcOrd="0" destOrd="0" presId="urn:microsoft.com/office/officeart/2005/8/layout/list1"/>
    <dgm:cxn modelId="{10FE495F-14F9-48D3-9890-B3CC492D4964}" type="presParOf" srcId="{E2BF33AC-D957-4A15-9171-D3492C289431}" destId="{7F1A8081-3E5D-49EE-BF68-29E79C653170}" srcOrd="1" destOrd="0" presId="urn:microsoft.com/office/officeart/2005/8/layout/list1"/>
    <dgm:cxn modelId="{935E5544-AF3D-482A-A3EA-98A185E4BB7B}" type="presParOf" srcId="{3F9F6C0F-39E1-4832-9C02-06237B7990A7}" destId="{55086F8A-C039-4539-9601-9B4A6430BB69}" srcOrd="9" destOrd="0" presId="urn:microsoft.com/office/officeart/2005/8/layout/list1"/>
    <dgm:cxn modelId="{7E529540-5857-4232-9B4E-D938FFC4FF45}" type="presParOf" srcId="{3F9F6C0F-39E1-4832-9C02-06237B7990A7}" destId="{5C9D9DA8-1715-4D6D-8405-83A4FBB452EF}" srcOrd="10" destOrd="0" presId="urn:microsoft.com/office/officeart/2005/8/layout/list1"/>
  </dgm:cxnLst>
  <dgm:bg/>
  <dgm:whole/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16321E-1E84-439F-B82D-E999BCA32A42}" type="doc">
      <dgm:prSet loTypeId="urn:microsoft.com/office/officeart/2005/8/layout/list1" loCatId="list" qsTypeId="urn:microsoft.com/office/officeart/2005/8/quickstyle/simple1#85" qsCatId="simple" csTypeId="urn:microsoft.com/office/officeart/2005/8/colors/accent1_2#85" csCatId="accent1" phldr="1"/>
      <dgm:spPr/>
      <dgm:t>
        <a:bodyPr/>
        <a:lstStyle/>
        <a:p>
          <a:endParaRPr lang="ru-RU"/>
        </a:p>
      </dgm:t>
    </dgm:pt>
    <dgm:pt modelId="{4F485B5D-C304-436A-9FB9-5FA381374DDC}">
      <dgm:prSet phldrT="[Текст]" custT="1"/>
      <dgm:spPr/>
      <dgm:t>
        <a:bodyPr/>
        <a:lstStyle/>
        <a:p>
          <a:r>
            <a:rPr lang="ru-RU" sz="1600" i="1" dirty="0" smtClean="0"/>
            <a:t>-ремесло превращается в мелкотоварное производство (для продажи на рынке)</a:t>
          </a:r>
        </a:p>
        <a:p>
          <a:r>
            <a:rPr lang="ru-RU" sz="1600" i="1" dirty="0" smtClean="0"/>
            <a:t>-укрупнение ремесла (создание ремесленных мастерских)</a:t>
          </a:r>
          <a:endParaRPr lang="ru-RU" sz="1600" i="1" dirty="0"/>
        </a:p>
      </dgm:t>
    </dgm:pt>
    <dgm:pt modelId="{EBC11112-E45E-4D52-8734-6ED9EFCE8B1A}" type="parTrans" cxnId="{45E75E29-3BA2-409E-8D97-C7352957DF81}">
      <dgm:prSet/>
      <dgm:spPr/>
      <dgm:t>
        <a:bodyPr/>
        <a:lstStyle/>
        <a:p>
          <a:endParaRPr lang="ru-RU"/>
        </a:p>
      </dgm:t>
    </dgm:pt>
    <dgm:pt modelId="{FAD11A20-BA82-4A97-B9F3-80E661BB8DFF}" type="sibTrans" cxnId="{45E75E29-3BA2-409E-8D97-C7352957DF81}">
      <dgm:prSet/>
      <dgm:spPr/>
      <dgm:t>
        <a:bodyPr/>
        <a:lstStyle/>
        <a:p>
          <a:endParaRPr lang="ru-RU"/>
        </a:p>
      </dgm:t>
    </dgm:pt>
    <dgm:pt modelId="{AA0ACED5-00AC-4C9F-9919-7A4169216AAF}">
      <dgm:prSet phldrT="[Текст]" custT="1"/>
      <dgm:spPr/>
      <dgm:t>
        <a:bodyPr/>
        <a:lstStyle/>
        <a:p>
          <a:r>
            <a:rPr lang="ru-RU" sz="1600" i="1" dirty="0" smtClean="0"/>
            <a:t>-специализация ремесленного производства в различных районах государства (вологодские кружева; ростовская финифть; </a:t>
          </a:r>
          <a:r>
            <a:rPr lang="ru-RU" sz="1600" i="1" dirty="0" err="1" smtClean="0"/>
            <a:t>белозерские</a:t>
          </a:r>
          <a:r>
            <a:rPr lang="ru-RU" sz="1600" i="1" dirty="0" smtClean="0"/>
            <a:t> ложки)</a:t>
          </a:r>
          <a:endParaRPr lang="ru-RU" sz="1600" i="1" dirty="0"/>
        </a:p>
      </dgm:t>
    </dgm:pt>
    <dgm:pt modelId="{FD0B85A0-1DE3-4148-A596-A090427C92C3}" type="parTrans" cxnId="{740D1C84-1E62-4155-80E8-CD629FC15420}">
      <dgm:prSet/>
      <dgm:spPr/>
      <dgm:t>
        <a:bodyPr/>
        <a:lstStyle/>
        <a:p>
          <a:endParaRPr lang="ru-RU"/>
        </a:p>
      </dgm:t>
    </dgm:pt>
    <dgm:pt modelId="{59AA18C2-C9DE-493A-9D71-C080CB9A4E07}" type="sibTrans" cxnId="{740D1C84-1E62-4155-80E8-CD629FC15420}">
      <dgm:prSet/>
      <dgm:spPr/>
      <dgm:t>
        <a:bodyPr/>
        <a:lstStyle/>
        <a:p>
          <a:endParaRPr lang="ru-RU"/>
        </a:p>
      </dgm:t>
    </dgm:pt>
    <dgm:pt modelId="{CB55B643-E66B-4C01-AD89-DDAE9D3808C9}">
      <dgm:prSet phldrT="[Текст]" custT="1"/>
      <dgm:spPr/>
      <dgm:t>
        <a:bodyPr/>
        <a:lstStyle/>
        <a:p>
          <a:r>
            <a:rPr lang="ru-RU" sz="1600" i="1" dirty="0" smtClean="0"/>
            <a:t>-Тула и Кашира- центры металлургии; Москва- центр металлообработки и ювелирных работ</a:t>
          </a:r>
        </a:p>
        <a:p>
          <a:r>
            <a:rPr lang="ru-RU" sz="1600" i="1" dirty="0" smtClean="0"/>
            <a:t>- В металлургии и водном транспорте используется наемный труд</a:t>
          </a:r>
          <a:endParaRPr lang="ru-RU" sz="1600" i="1" dirty="0"/>
        </a:p>
      </dgm:t>
    </dgm:pt>
    <dgm:pt modelId="{A4C260C2-5130-4FA4-A28D-FA952EBE1E98}" type="parTrans" cxnId="{2070F7FB-BBE9-4293-B2A8-9EA7280C19D6}">
      <dgm:prSet/>
      <dgm:spPr/>
      <dgm:t>
        <a:bodyPr/>
        <a:lstStyle/>
        <a:p>
          <a:endParaRPr lang="ru-RU"/>
        </a:p>
      </dgm:t>
    </dgm:pt>
    <dgm:pt modelId="{3A527CA2-023C-4F1C-A947-C537C84B3038}" type="sibTrans" cxnId="{2070F7FB-BBE9-4293-B2A8-9EA7280C19D6}">
      <dgm:prSet/>
      <dgm:spPr/>
      <dgm:t>
        <a:bodyPr/>
        <a:lstStyle/>
        <a:p>
          <a:endParaRPr lang="ru-RU"/>
        </a:p>
      </dgm:t>
    </dgm:pt>
    <dgm:pt modelId="{0126D910-6334-4110-B40B-F44FA3B5ADC1}" type="pres">
      <dgm:prSet presAssocID="{6E16321E-1E84-439F-B82D-E999BCA32A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CA1155-5B63-4EAC-9F03-B3C0AD272582}" type="pres">
      <dgm:prSet presAssocID="{4F485B5D-C304-436A-9FB9-5FA381374DDC}" presName="parentLin" presStyleCnt="0"/>
      <dgm:spPr/>
    </dgm:pt>
    <dgm:pt modelId="{ADD34069-97D3-4C56-A857-0772F5CBC20F}" type="pres">
      <dgm:prSet presAssocID="{4F485B5D-C304-436A-9FB9-5FA381374DD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D7D18CD-1CC2-4EFA-884E-B857B19C5FDA}" type="pres">
      <dgm:prSet presAssocID="{4F485B5D-C304-436A-9FB9-5FA381374DD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2C929-1923-4410-821C-A3755CE15B1B}" type="pres">
      <dgm:prSet presAssocID="{4F485B5D-C304-436A-9FB9-5FA381374DDC}" presName="negativeSpace" presStyleCnt="0"/>
      <dgm:spPr/>
    </dgm:pt>
    <dgm:pt modelId="{673BE6EC-08EB-4ADF-8778-59602D08A53F}" type="pres">
      <dgm:prSet presAssocID="{4F485B5D-C304-436A-9FB9-5FA381374DDC}" presName="childText" presStyleLbl="conFgAcc1" presStyleIdx="0" presStyleCnt="3">
        <dgm:presLayoutVars>
          <dgm:bulletEnabled val="1"/>
        </dgm:presLayoutVars>
      </dgm:prSet>
      <dgm:spPr/>
    </dgm:pt>
    <dgm:pt modelId="{BA7AD418-F9A1-4349-84A0-77883B67756B}" type="pres">
      <dgm:prSet presAssocID="{FAD11A20-BA82-4A97-B9F3-80E661BB8DFF}" presName="spaceBetweenRectangles" presStyleCnt="0"/>
      <dgm:spPr/>
    </dgm:pt>
    <dgm:pt modelId="{CF4174C6-C071-4324-A212-5E096303B032}" type="pres">
      <dgm:prSet presAssocID="{AA0ACED5-00AC-4C9F-9919-7A4169216AAF}" presName="parentLin" presStyleCnt="0"/>
      <dgm:spPr/>
    </dgm:pt>
    <dgm:pt modelId="{ECC0143A-D4AA-4FFC-872D-8E59F723665B}" type="pres">
      <dgm:prSet presAssocID="{AA0ACED5-00AC-4C9F-9919-7A4169216AA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4CD836-F327-4259-AB56-5EE418789027}" type="pres">
      <dgm:prSet presAssocID="{AA0ACED5-00AC-4C9F-9919-7A4169216A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40716-08BD-44DF-AA3C-EF97565EF5B4}" type="pres">
      <dgm:prSet presAssocID="{AA0ACED5-00AC-4C9F-9919-7A4169216AAF}" presName="negativeSpace" presStyleCnt="0"/>
      <dgm:spPr/>
    </dgm:pt>
    <dgm:pt modelId="{009A888D-899B-4CDE-B646-5C18625387DA}" type="pres">
      <dgm:prSet presAssocID="{AA0ACED5-00AC-4C9F-9919-7A4169216AAF}" presName="childText" presStyleLbl="conFgAcc1" presStyleIdx="1" presStyleCnt="3">
        <dgm:presLayoutVars>
          <dgm:bulletEnabled val="1"/>
        </dgm:presLayoutVars>
      </dgm:prSet>
      <dgm:spPr/>
    </dgm:pt>
    <dgm:pt modelId="{B446C573-FF94-476F-A10A-94481DB4066F}" type="pres">
      <dgm:prSet presAssocID="{59AA18C2-C9DE-493A-9D71-C080CB9A4E07}" presName="spaceBetweenRectangles" presStyleCnt="0"/>
      <dgm:spPr/>
    </dgm:pt>
    <dgm:pt modelId="{0A530649-B26A-4603-B751-03AF1F7914ED}" type="pres">
      <dgm:prSet presAssocID="{CB55B643-E66B-4C01-AD89-DDAE9D3808C9}" presName="parentLin" presStyleCnt="0"/>
      <dgm:spPr/>
    </dgm:pt>
    <dgm:pt modelId="{106DBBF5-7259-4E6F-A5D1-642FCB6A82CF}" type="pres">
      <dgm:prSet presAssocID="{CB55B643-E66B-4C01-AD89-DDAE9D3808C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EDBCD61-6906-4F1E-800A-46DA14C7F268}" type="pres">
      <dgm:prSet presAssocID="{CB55B643-E66B-4C01-AD89-DDAE9D3808C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FDEE4-579D-4C53-B13E-3D8A5EA02E74}" type="pres">
      <dgm:prSet presAssocID="{CB55B643-E66B-4C01-AD89-DDAE9D3808C9}" presName="negativeSpace" presStyleCnt="0"/>
      <dgm:spPr/>
    </dgm:pt>
    <dgm:pt modelId="{B1E54FD3-54D2-45FA-8AF4-0B464E479C26}" type="pres">
      <dgm:prSet presAssocID="{CB55B643-E66B-4C01-AD89-DDAE9D3808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70F7FB-BBE9-4293-B2A8-9EA7280C19D6}" srcId="{6E16321E-1E84-439F-B82D-E999BCA32A42}" destId="{CB55B643-E66B-4C01-AD89-DDAE9D3808C9}" srcOrd="2" destOrd="0" parTransId="{A4C260C2-5130-4FA4-A28D-FA952EBE1E98}" sibTransId="{3A527CA2-023C-4F1C-A947-C537C84B3038}"/>
    <dgm:cxn modelId="{740D1C84-1E62-4155-80E8-CD629FC15420}" srcId="{6E16321E-1E84-439F-B82D-E999BCA32A42}" destId="{AA0ACED5-00AC-4C9F-9919-7A4169216AAF}" srcOrd="1" destOrd="0" parTransId="{FD0B85A0-1DE3-4148-A596-A090427C92C3}" sibTransId="{59AA18C2-C9DE-493A-9D71-C080CB9A4E07}"/>
    <dgm:cxn modelId="{C534BD85-F608-4FD5-A785-2DE87A73FA8E}" type="presOf" srcId="{4F485B5D-C304-436A-9FB9-5FA381374DDC}" destId="{9D7D18CD-1CC2-4EFA-884E-B857B19C5FDA}" srcOrd="1" destOrd="0" presId="urn:microsoft.com/office/officeart/2005/8/layout/list1"/>
    <dgm:cxn modelId="{45E75E29-3BA2-409E-8D97-C7352957DF81}" srcId="{6E16321E-1E84-439F-B82D-E999BCA32A42}" destId="{4F485B5D-C304-436A-9FB9-5FA381374DDC}" srcOrd="0" destOrd="0" parTransId="{EBC11112-E45E-4D52-8734-6ED9EFCE8B1A}" sibTransId="{FAD11A20-BA82-4A97-B9F3-80E661BB8DFF}"/>
    <dgm:cxn modelId="{8F305265-4EE3-4B0B-BD6A-861176FD9B2E}" type="presOf" srcId="{AA0ACED5-00AC-4C9F-9919-7A4169216AAF}" destId="{ECC0143A-D4AA-4FFC-872D-8E59F723665B}" srcOrd="0" destOrd="0" presId="urn:microsoft.com/office/officeart/2005/8/layout/list1"/>
    <dgm:cxn modelId="{73D22604-33E1-4FBF-B44D-A1E83D88C522}" type="presOf" srcId="{CB55B643-E66B-4C01-AD89-DDAE9D3808C9}" destId="{106DBBF5-7259-4E6F-A5D1-642FCB6A82CF}" srcOrd="0" destOrd="0" presId="urn:microsoft.com/office/officeart/2005/8/layout/list1"/>
    <dgm:cxn modelId="{EEAB6EC4-6E16-4F95-BF66-F346CCCD2816}" type="presOf" srcId="{AA0ACED5-00AC-4C9F-9919-7A4169216AAF}" destId="{B54CD836-F327-4259-AB56-5EE418789027}" srcOrd="1" destOrd="0" presId="urn:microsoft.com/office/officeart/2005/8/layout/list1"/>
    <dgm:cxn modelId="{1C06E3C8-1BFE-4C52-8D91-7CF73FC5F77C}" type="presOf" srcId="{CB55B643-E66B-4C01-AD89-DDAE9D3808C9}" destId="{CEDBCD61-6906-4F1E-800A-46DA14C7F268}" srcOrd="1" destOrd="0" presId="urn:microsoft.com/office/officeart/2005/8/layout/list1"/>
    <dgm:cxn modelId="{D34C7CC8-862A-444F-A68A-BB4609D7DC37}" type="presOf" srcId="{6E16321E-1E84-439F-B82D-E999BCA32A42}" destId="{0126D910-6334-4110-B40B-F44FA3B5ADC1}" srcOrd="0" destOrd="0" presId="urn:microsoft.com/office/officeart/2005/8/layout/list1"/>
    <dgm:cxn modelId="{B347154A-DE8B-4891-A6AE-07185D70EC9D}" type="presOf" srcId="{4F485B5D-C304-436A-9FB9-5FA381374DDC}" destId="{ADD34069-97D3-4C56-A857-0772F5CBC20F}" srcOrd="0" destOrd="0" presId="urn:microsoft.com/office/officeart/2005/8/layout/list1"/>
    <dgm:cxn modelId="{9DA5AE08-9A78-4157-97ED-97ABDAB5579E}" type="presParOf" srcId="{0126D910-6334-4110-B40B-F44FA3B5ADC1}" destId="{C2CA1155-5B63-4EAC-9F03-B3C0AD272582}" srcOrd="0" destOrd="0" presId="urn:microsoft.com/office/officeart/2005/8/layout/list1"/>
    <dgm:cxn modelId="{6982722C-0DAA-4435-AE16-1AF4794E302E}" type="presParOf" srcId="{C2CA1155-5B63-4EAC-9F03-B3C0AD272582}" destId="{ADD34069-97D3-4C56-A857-0772F5CBC20F}" srcOrd="0" destOrd="0" presId="urn:microsoft.com/office/officeart/2005/8/layout/list1"/>
    <dgm:cxn modelId="{FE068001-B5A0-40D1-A99C-521F98803D87}" type="presParOf" srcId="{C2CA1155-5B63-4EAC-9F03-B3C0AD272582}" destId="{9D7D18CD-1CC2-4EFA-884E-B857B19C5FDA}" srcOrd="1" destOrd="0" presId="urn:microsoft.com/office/officeart/2005/8/layout/list1"/>
    <dgm:cxn modelId="{8065969D-7DC5-4AB2-AC94-B72A2E40D288}" type="presParOf" srcId="{0126D910-6334-4110-B40B-F44FA3B5ADC1}" destId="{8872C929-1923-4410-821C-A3755CE15B1B}" srcOrd="1" destOrd="0" presId="urn:microsoft.com/office/officeart/2005/8/layout/list1"/>
    <dgm:cxn modelId="{0F53B24D-3D18-4145-8797-E0B56B0B7C21}" type="presParOf" srcId="{0126D910-6334-4110-B40B-F44FA3B5ADC1}" destId="{673BE6EC-08EB-4ADF-8778-59602D08A53F}" srcOrd="2" destOrd="0" presId="urn:microsoft.com/office/officeart/2005/8/layout/list1"/>
    <dgm:cxn modelId="{39F4A80D-EF28-49E4-967C-0842A3D529C9}" type="presParOf" srcId="{0126D910-6334-4110-B40B-F44FA3B5ADC1}" destId="{BA7AD418-F9A1-4349-84A0-77883B67756B}" srcOrd="3" destOrd="0" presId="urn:microsoft.com/office/officeart/2005/8/layout/list1"/>
    <dgm:cxn modelId="{C1158243-5BF7-4CCC-8B33-4DD5048385AF}" type="presParOf" srcId="{0126D910-6334-4110-B40B-F44FA3B5ADC1}" destId="{CF4174C6-C071-4324-A212-5E096303B032}" srcOrd="4" destOrd="0" presId="urn:microsoft.com/office/officeart/2005/8/layout/list1"/>
    <dgm:cxn modelId="{D9C0FBBE-F649-43BB-938B-9612C8484713}" type="presParOf" srcId="{CF4174C6-C071-4324-A212-5E096303B032}" destId="{ECC0143A-D4AA-4FFC-872D-8E59F723665B}" srcOrd="0" destOrd="0" presId="urn:microsoft.com/office/officeart/2005/8/layout/list1"/>
    <dgm:cxn modelId="{DF6FFAC8-CFB0-4855-AD73-66B3B17265A6}" type="presParOf" srcId="{CF4174C6-C071-4324-A212-5E096303B032}" destId="{B54CD836-F327-4259-AB56-5EE418789027}" srcOrd="1" destOrd="0" presId="urn:microsoft.com/office/officeart/2005/8/layout/list1"/>
    <dgm:cxn modelId="{8F6DF003-4BE5-4957-925A-2560F63AAD9C}" type="presParOf" srcId="{0126D910-6334-4110-B40B-F44FA3B5ADC1}" destId="{3EF40716-08BD-44DF-AA3C-EF97565EF5B4}" srcOrd="5" destOrd="0" presId="urn:microsoft.com/office/officeart/2005/8/layout/list1"/>
    <dgm:cxn modelId="{CDCA9932-2248-4157-BBA7-A26942A5D23B}" type="presParOf" srcId="{0126D910-6334-4110-B40B-F44FA3B5ADC1}" destId="{009A888D-899B-4CDE-B646-5C18625387DA}" srcOrd="6" destOrd="0" presId="urn:microsoft.com/office/officeart/2005/8/layout/list1"/>
    <dgm:cxn modelId="{0F6511C5-26FF-4928-8DBE-255102AAE598}" type="presParOf" srcId="{0126D910-6334-4110-B40B-F44FA3B5ADC1}" destId="{B446C573-FF94-476F-A10A-94481DB4066F}" srcOrd="7" destOrd="0" presId="urn:microsoft.com/office/officeart/2005/8/layout/list1"/>
    <dgm:cxn modelId="{7A883994-3342-4A78-BB4F-B7C7F23C36F9}" type="presParOf" srcId="{0126D910-6334-4110-B40B-F44FA3B5ADC1}" destId="{0A530649-B26A-4603-B751-03AF1F7914ED}" srcOrd="8" destOrd="0" presId="urn:microsoft.com/office/officeart/2005/8/layout/list1"/>
    <dgm:cxn modelId="{6B1B29B8-D58D-44C6-B370-15DD1AC8CEC6}" type="presParOf" srcId="{0A530649-B26A-4603-B751-03AF1F7914ED}" destId="{106DBBF5-7259-4E6F-A5D1-642FCB6A82CF}" srcOrd="0" destOrd="0" presId="urn:microsoft.com/office/officeart/2005/8/layout/list1"/>
    <dgm:cxn modelId="{AA7F01AA-6611-407A-BDF9-5021065DBB58}" type="presParOf" srcId="{0A530649-B26A-4603-B751-03AF1F7914ED}" destId="{CEDBCD61-6906-4F1E-800A-46DA14C7F268}" srcOrd="1" destOrd="0" presId="urn:microsoft.com/office/officeart/2005/8/layout/list1"/>
    <dgm:cxn modelId="{C83EC4B1-994A-427B-89DD-4239EC408C0B}" type="presParOf" srcId="{0126D910-6334-4110-B40B-F44FA3B5ADC1}" destId="{542FDEE4-579D-4C53-B13E-3D8A5EA02E74}" srcOrd="9" destOrd="0" presId="urn:microsoft.com/office/officeart/2005/8/layout/list1"/>
    <dgm:cxn modelId="{3FC8DE9E-4543-46B8-B1FF-90246206B8D4}" type="presParOf" srcId="{0126D910-6334-4110-B40B-F44FA3B5ADC1}" destId="{B1E54FD3-54D2-45FA-8AF4-0B464E479C26}" srcOrd="10" destOrd="0" presId="urn:microsoft.com/office/officeart/2005/8/layout/list1"/>
  </dgm:cxnLst>
  <dgm:bg/>
  <dgm:whole/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E276AF26-B101-4F8F-BA61-BF789A8BC819}" type="doc">
      <dgm:prSet loTypeId="urn:microsoft.com/office/officeart/2005/8/layout/list1" loCatId="list" qsTypeId="urn:microsoft.com/office/officeart/2005/8/quickstyle/simple1#86" qsCatId="simple" csTypeId="urn:microsoft.com/office/officeart/2005/8/colors/accent1_2#86" csCatId="accent1" phldr="1"/>
      <dgm:spPr/>
      <dgm:t>
        <a:bodyPr/>
        <a:lstStyle/>
        <a:p>
          <a:endParaRPr lang="ru-RU"/>
        </a:p>
      </dgm:t>
    </dgm:pt>
    <dgm:pt modelId="{831565CB-286A-4F37-B1C8-51CBE64E1236}">
      <dgm:prSet phldrT="[Текст]" custT="1"/>
      <dgm:spPr/>
      <dgm:t>
        <a:bodyPr/>
        <a:lstStyle/>
        <a:p>
          <a:r>
            <a:rPr lang="ru-RU" sz="1600" b="1" i="1" u="sng" dirty="0" smtClean="0"/>
            <a:t>-предприятие, где применяется ручной труд наемных рабочих и широко используется разделение труда</a:t>
          </a:r>
          <a:endParaRPr lang="ru-RU" sz="1600" b="1" i="1" u="sng" dirty="0"/>
        </a:p>
      </dgm:t>
    </dgm:pt>
    <dgm:pt modelId="{31232C5A-210E-4A31-A710-055DC8D2F387}" type="parTrans" cxnId="{768DFD95-EA4E-480A-A243-B291A01C7F8D}">
      <dgm:prSet/>
      <dgm:spPr/>
      <dgm:t>
        <a:bodyPr/>
        <a:lstStyle/>
        <a:p>
          <a:endParaRPr lang="ru-RU"/>
        </a:p>
      </dgm:t>
    </dgm:pt>
    <dgm:pt modelId="{A4A8DB25-C4E4-48B6-A72B-D284320905C7}" type="sibTrans" cxnId="{768DFD95-EA4E-480A-A243-B291A01C7F8D}">
      <dgm:prSet/>
      <dgm:spPr/>
      <dgm:t>
        <a:bodyPr/>
        <a:lstStyle/>
        <a:p>
          <a:endParaRPr lang="ru-RU"/>
        </a:p>
      </dgm:t>
    </dgm:pt>
    <dgm:pt modelId="{46C35E53-68B3-486A-9713-B715EDAE9387}">
      <dgm:prSet phldrT="[Текст]" custT="1"/>
      <dgm:spPr/>
      <dgm:t>
        <a:bodyPr/>
        <a:lstStyle/>
        <a:p>
          <a:r>
            <a:rPr lang="ru-RU" sz="1600" i="1" dirty="0" smtClean="0"/>
            <a:t>-Пушечный двор в Москве (</a:t>
          </a:r>
          <a:r>
            <a:rPr lang="en-US" sz="1600" i="1" dirty="0" smtClean="0"/>
            <a:t>XV</a:t>
          </a:r>
          <a:r>
            <a:rPr lang="ru-RU" sz="1600" i="1" dirty="0" smtClean="0"/>
            <a:t> в.); Оружейная, Золотая и Серебряная палаты (</a:t>
          </a:r>
          <a:r>
            <a:rPr lang="en-US" sz="1600" i="1" dirty="0" smtClean="0"/>
            <a:t>XVII</a:t>
          </a:r>
          <a:r>
            <a:rPr lang="ru-RU" sz="1600" i="1" dirty="0" smtClean="0"/>
            <a:t> в.); </a:t>
          </a:r>
          <a:r>
            <a:rPr lang="ru-RU" sz="1600" i="1" dirty="0" err="1" smtClean="0"/>
            <a:t>Хамовный</a:t>
          </a:r>
          <a:r>
            <a:rPr lang="ru-RU" sz="1600" i="1" dirty="0" smtClean="0"/>
            <a:t> двор (</a:t>
          </a:r>
          <a:r>
            <a:rPr lang="en-US" sz="1600" i="1" dirty="0" smtClean="0"/>
            <a:t>XVII</a:t>
          </a:r>
          <a:r>
            <a:rPr lang="ru-RU" sz="1600" i="1" dirty="0" smtClean="0"/>
            <a:t> в.)-казенные мануфактуры</a:t>
          </a:r>
        </a:p>
        <a:p>
          <a:r>
            <a:rPr lang="ru-RU" sz="1600" b="1" i="1" u="sng" dirty="0" smtClean="0"/>
            <a:t>(использовали принудительный труд)</a:t>
          </a:r>
          <a:endParaRPr lang="ru-RU" sz="1600" b="1" i="1" u="sng" dirty="0"/>
        </a:p>
      </dgm:t>
    </dgm:pt>
    <dgm:pt modelId="{5B0B8A2E-C79E-4FDD-92B1-ADAE22535593}" type="parTrans" cxnId="{C1CA9872-7204-4F8D-B9DC-EEF0812D9238}">
      <dgm:prSet/>
      <dgm:spPr/>
      <dgm:t>
        <a:bodyPr/>
        <a:lstStyle/>
        <a:p>
          <a:endParaRPr lang="ru-RU"/>
        </a:p>
      </dgm:t>
    </dgm:pt>
    <dgm:pt modelId="{34DFF4CE-EC67-426C-B0D1-63FC41151DE2}" type="sibTrans" cxnId="{C1CA9872-7204-4F8D-B9DC-EEF0812D9238}">
      <dgm:prSet/>
      <dgm:spPr/>
      <dgm:t>
        <a:bodyPr/>
        <a:lstStyle/>
        <a:p>
          <a:endParaRPr lang="ru-RU"/>
        </a:p>
      </dgm:t>
    </dgm:pt>
    <dgm:pt modelId="{79612450-57A0-40E7-9471-5508AFFA62F9}">
      <dgm:prSet phldrT="[Текст]" custT="1"/>
      <dgm:spPr/>
      <dgm:t>
        <a:bodyPr/>
        <a:lstStyle/>
        <a:p>
          <a:r>
            <a:rPr lang="ru-RU" sz="1400" b="1" i="1" u="sng" dirty="0" smtClean="0"/>
            <a:t>Центрами мануфактурного производства были: Урал; </a:t>
          </a:r>
          <a:r>
            <a:rPr lang="ru-RU" sz="1400" b="1" i="1" u="sng" dirty="0" err="1" smtClean="0"/>
            <a:t>Тульско</a:t>
          </a:r>
          <a:r>
            <a:rPr lang="ru-RU" sz="1400" b="1" i="1" u="sng" dirty="0" smtClean="0"/>
            <a:t>- Каширский район </a:t>
          </a:r>
          <a:r>
            <a:rPr lang="ru-RU" sz="1400" i="1" dirty="0" smtClean="0"/>
            <a:t>( железоделательный завод </a:t>
          </a:r>
          <a:r>
            <a:rPr lang="ru-RU" sz="1400" i="1" dirty="0" err="1" smtClean="0"/>
            <a:t>Виниуса</a:t>
          </a:r>
          <a:r>
            <a:rPr lang="ru-RU" sz="1400" i="1" dirty="0" smtClean="0"/>
            <a:t>- применялись доменные печи </a:t>
          </a:r>
          <a:r>
            <a:rPr lang="ru-RU" sz="1400" b="1" i="1" u="sng" dirty="0" smtClean="0"/>
            <a:t>) В </a:t>
          </a:r>
          <a:r>
            <a:rPr lang="en-US" sz="1400" b="1" i="1" u="sng" dirty="0" smtClean="0"/>
            <a:t>XVII</a:t>
          </a:r>
          <a:r>
            <a:rPr lang="ru-RU" sz="1400" b="1" i="1" u="sng" dirty="0" smtClean="0"/>
            <a:t> в. Открыто 60 мануфактур осталось к концу века 30 </a:t>
          </a:r>
          <a:r>
            <a:rPr lang="ru-RU" sz="1400" i="1" dirty="0" smtClean="0"/>
            <a:t>(нехватка свободной рабочей силы)</a:t>
          </a:r>
          <a:endParaRPr lang="ru-RU" sz="1400" i="1" dirty="0"/>
        </a:p>
      </dgm:t>
    </dgm:pt>
    <dgm:pt modelId="{356B6F02-F7BD-4841-B137-9F0867345F5F}" type="parTrans" cxnId="{63C0F369-2B9A-49D2-8973-7F50515C3819}">
      <dgm:prSet/>
      <dgm:spPr/>
      <dgm:t>
        <a:bodyPr/>
        <a:lstStyle/>
        <a:p>
          <a:endParaRPr lang="ru-RU"/>
        </a:p>
      </dgm:t>
    </dgm:pt>
    <dgm:pt modelId="{6F382AA4-C870-4024-84E2-545AE66849CB}" type="sibTrans" cxnId="{63C0F369-2B9A-49D2-8973-7F50515C3819}">
      <dgm:prSet/>
      <dgm:spPr/>
      <dgm:t>
        <a:bodyPr/>
        <a:lstStyle/>
        <a:p>
          <a:endParaRPr lang="ru-RU"/>
        </a:p>
      </dgm:t>
    </dgm:pt>
    <dgm:pt modelId="{1FCAD014-42C7-45F9-B72A-4C78E89902A6}" type="pres">
      <dgm:prSet presAssocID="{E276AF26-B101-4F8F-BA61-BF789A8BC8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B12DD0-99F3-4BFC-8B94-769EDC7D778E}" type="pres">
      <dgm:prSet presAssocID="{831565CB-286A-4F37-B1C8-51CBE64E1236}" presName="parentLin" presStyleCnt="0"/>
      <dgm:spPr/>
    </dgm:pt>
    <dgm:pt modelId="{DF83867E-4BC6-460D-BC06-F482E5263A2F}" type="pres">
      <dgm:prSet presAssocID="{831565CB-286A-4F37-B1C8-51CBE64E123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9AA3F92-FD7A-4F13-9BE9-2BEDF4BA42AA}" type="pres">
      <dgm:prSet presAssocID="{831565CB-286A-4F37-B1C8-51CBE64E12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E024F-3BBE-4598-8CF3-CC32B1AD8EF0}" type="pres">
      <dgm:prSet presAssocID="{831565CB-286A-4F37-B1C8-51CBE64E1236}" presName="negativeSpace" presStyleCnt="0"/>
      <dgm:spPr/>
    </dgm:pt>
    <dgm:pt modelId="{986A95D3-469A-4CF1-A0EF-35B9B9385B82}" type="pres">
      <dgm:prSet presAssocID="{831565CB-286A-4F37-B1C8-51CBE64E1236}" presName="childText" presStyleLbl="conFgAcc1" presStyleIdx="0" presStyleCnt="3">
        <dgm:presLayoutVars>
          <dgm:bulletEnabled val="1"/>
        </dgm:presLayoutVars>
      </dgm:prSet>
      <dgm:spPr/>
    </dgm:pt>
    <dgm:pt modelId="{16AD4F2B-BAB6-45B3-B20A-B97806B3F760}" type="pres">
      <dgm:prSet presAssocID="{A4A8DB25-C4E4-48B6-A72B-D284320905C7}" presName="spaceBetweenRectangles" presStyleCnt="0"/>
      <dgm:spPr/>
    </dgm:pt>
    <dgm:pt modelId="{72C67E0C-254A-49A7-80EC-456A8339620E}" type="pres">
      <dgm:prSet presAssocID="{46C35E53-68B3-486A-9713-B715EDAE9387}" presName="parentLin" presStyleCnt="0"/>
      <dgm:spPr/>
    </dgm:pt>
    <dgm:pt modelId="{84E44527-9809-4541-A1DB-929FBC5E1BA5}" type="pres">
      <dgm:prSet presAssocID="{46C35E53-68B3-486A-9713-B715EDAE93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97F8965-708F-4C11-AF3F-2DEA6367607A}" type="pres">
      <dgm:prSet presAssocID="{46C35E53-68B3-486A-9713-B715EDAE938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27AE6-DF33-414D-A934-EC11FC5321D1}" type="pres">
      <dgm:prSet presAssocID="{46C35E53-68B3-486A-9713-B715EDAE9387}" presName="negativeSpace" presStyleCnt="0"/>
      <dgm:spPr/>
    </dgm:pt>
    <dgm:pt modelId="{E25E6711-97FB-49DF-BC46-0FD83301FA2B}" type="pres">
      <dgm:prSet presAssocID="{46C35E53-68B3-486A-9713-B715EDAE9387}" presName="childText" presStyleLbl="conFgAcc1" presStyleIdx="1" presStyleCnt="3">
        <dgm:presLayoutVars>
          <dgm:bulletEnabled val="1"/>
        </dgm:presLayoutVars>
      </dgm:prSet>
      <dgm:spPr/>
    </dgm:pt>
    <dgm:pt modelId="{D35EF2C2-D903-4A65-B147-CAD67E172AC4}" type="pres">
      <dgm:prSet presAssocID="{34DFF4CE-EC67-426C-B0D1-63FC41151DE2}" presName="spaceBetweenRectangles" presStyleCnt="0"/>
      <dgm:spPr/>
    </dgm:pt>
    <dgm:pt modelId="{96A5E6C3-1382-4AFA-A02E-53F3797BBDA0}" type="pres">
      <dgm:prSet presAssocID="{79612450-57A0-40E7-9471-5508AFFA62F9}" presName="parentLin" presStyleCnt="0"/>
      <dgm:spPr/>
    </dgm:pt>
    <dgm:pt modelId="{4876540E-E6F2-452B-8AFB-EACB19033D13}" type="pres">
      <dgm:prSet presAssocID="{79612450-57A0-40E7-9471-5508AFFA62F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32409EE-7BB6-4DBD-B63C-2B45F3358E8F}" type="pres">
      <dgm:prSet presAssocID="{79612450-57A0-40E7-9471-5508AFFA62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47AC9-F8D8-4C63-8CE7-4847F93DEF71}" type="pres">
      <dgm:prSet presAssocID="{79612450-57A0-40E7-9471-5508AFFA62F9}" presName="negativeSpace" presStyleCnt="0"/>
      <dgm:spPr/>
    </dgm:pt>
    <dgm:pt modelId="{3ED75757-7B4A-401F-B8A9-ABEDA09D78D2}" type="pres">
      <dgm:prSet presAssocID="{79612450-57A0-40E7-9471-5508AFFA62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69F1303-CE5B-4EA4-8EB2-03138E7537BD}" type="presOf" srcId="{79612450-57A0-40E7-9471-5508AFFA62F9}" destId="{4876540E-E6F2-452B-8AFB-EACB19033D13}" srcOrd="0" destOrd="0" presId="urn:microsoft.com/office/officeart/2005/8/layout/list1"/>
    <dgm:cxn modelId="{768DFD95-EA4E-480A-A243-B291A01C7F8D}" srcId="{E276AF26-B101-4F8F-BA61-BF789A8BC819}" destId="{831565CB-286A-4F37-B1C8-51CBE64E1236}" srcOrd="0" destOrd="0" parTransId="{31232C5A-210E-4A31-A710-055DC8D2F387}" sibTransId="{A4A8DB25-C4E4-48B6-A72B-D284320905C7}"/>
    <dgm:cxn modelId="{75346984-1E18-447C-85A3-8A03E7149A29}" type="presOf" srcId="{E276AF26-B101-4F8F-BA61-BF789A8BC819}" destId="{1FCAD014-42C7-45F9-B72A-4C78E89902A6}" srcOrd="0" destOrd="0" presId="urn:microsoft.com/office/officeart/2005/8/layout/list1"/>
    <dgm:cxn modelId="{AC890CAA-3236-49C9-8D3B-05C3FF7B5D7D}" type="presOf" srcId="{46C35E53-68B3-486A-9713-B715EDAE9387}" destId="{597F8965-708F-4C11-AF3F-2DEA6367607A}" srcOrd="1" destOrd="0" presId="urn:microsoft.com/office/officeart/2005/8/layout/list1"/>
    <dgm:cxn modelId="{428CD986-5BF8-4654-A5D2-130C90BAD141}" type="presOf" srcId="{46C35E53-68B3-486A-9713-B715EDAE9387}" destId="{84E44527-9809-4541-A1DB-929FBC5E1BA5}" srcOrd="0" destOrd="0" presId="urn:microsoft.com/office/officeart/2005/8/layout/list1"/>
    <dgm:cxn modelId="{783167D1-4D1F-4BCA-B169-F18720F9D245}" type="presOf" srcId="{831565CB-286A-4F37-B1C8-51CBE64E1236}" destId="{DF83867E-4BC6-460D-BC06-F482E5263A2F}" srcOrd="0" destOrd="0" presId="urn:microsoft.com/office/officeart/2005/8/layout/list1"/>
    <dgm:cxn modelId="{63C0F369-2B9A-49D2-8973-7F50515C3819}" srcId="{E276AF26-B101-4F8F-BA61-BF789A8BC819}" destId="{79612450-57A0-40E7-9471-5508AFFA62F9}" srcOrd="2" destOrd="0" parTransId="{356B6F02-F7BD-4841-B137-9F0867345F5F}" sibTransId="{6F382AA4-C870-4024-84E2-545AE66849CB}"/>
    <dgm:cxn modelId="{C1CA9872-7204-4F8D-B9DC-EEF0812D9238}" srcId="{E276AF26-B101-4F8F-BA61-BF789A8BC819}" destId="{46C35E53-68B3-486A-9713-B715EDAE9387}" srcOrd="1" destOrd="0" parTransId="{5B0B8A2E-C79E-4FDD-92B1-ADAE22535593}" sibTransId="{34DFF4CE-EC67-426C-B0D1-63FC41151DE2}"/>
    <dgm:cxn modelId="{0F15AD6E-E65C-472F-BA45-E02C19AF20FD}" type="presOf" srcId="{831565CB-286A-4F37-B1C8-51CBE64E1236}" destId="{E9AA3F92-FD7A-4F13-9BE9-2BEDF4BA42AA}" srcOrd="1" destOrd="0" presId="urn:microsoft.com/office/officeart/2005/8/layout/list1"/>
    <dgm:cxn modelId="{DD52EB63-4A6F-491B-B229-A782DB1DFE11}" type="presOf" srcId="{79612450-57A0-40E7-9471-5508AFFA62F9}" destId="{232409EE-7BB6-4DBD-B63C-2B45F3358E8F}" srcOrd="1" destOrd="0" presId="urn:microsoft.com/office/officeart/2005/8/layout/list1"/>
    <dgm:cxn modelId="{FDE1DD16-B782-4881-A468-36A09D5BDCE9}" type="presParOf" srcId="{1FCAD014-42C7-45F9-B72A-4C78E89902A6}" destId="{F0B12DD0-99F3-4BFC-8B94-769EDC7D778E}" srcOrd="0" destOrd="0" presId="urn:microsoft.com/office/officeart/2005/8/layout/list1"/>
    <dgm:cxn modelId="{C3CD4B16-DF15-495F-B60E-DC203A181CE1}" type="presParOf" srcId="{F0B12DD0-99F3-4BFC-8B94-769EDC7D778E}" destId="{DF83867E-4BC6-460D-BC06-F482E5263A2F}" srcOrd="0" destOrd="0" presId="urn:microsoft.com/office/officeart/2005/8/layout/list1"/>
    <dgm:cxn modelId="{95FEB4AD-F441-413B-8820-441DFADAF98C}" type="presParOf" srcId="{F0B12DD0-99F3-4BFC-8B94-769EDC7D778E}" destId="{E9AA3F92-FD7A-4F13-9BE9-2BEDF4BA42AA}" srcOrd="1" destOrd="0" presId="urn:microsoft.com/office/officeart/2005/8/layout/list1"/>
    <dgm:cxn modelId="{4DCBDF1A-A731-4FBB-8714-5CCEAF0DA4B3}" type="presParOf" srcId="{1FCAD014-42C7-45F9-B72A-4C78E89902A6}" destId="{82FE024F-3BBE-4598-8CF3-CC32B1AD8EF0}" srcOrd="1" destOrd="0" presId="urn:microsoft.com/office/officeart/2005/8/layout/list1"/>
    <dgm:cxn modelId="{445D6388-DFAA-4383-B634-4F64903118AB}" type="presParOf" srcId="{1FCAD014-42C7-45F9-B72A-4C78E89902A6}" destId="{986A95D3-469A-4CF1-A0EF-35B9B9385B82}" srcOrd="2" destOrd="0" presId="urn:microsoft.com/office/officeart/2005/8/layout/list1"/>
    <dgm:cxn modelId="{C4F8074E-3ED4-499E-B0D7-5B1C8DBC2905}" type="presParOf" srcId="{1FCAD014-42C7-45F9-B72A-4C78E89902A6}" destId="{16AD4F2B-BAB6-45B3-B20A-B97806B3F760}" srcOrd="3" destOrd="0" presId="urn:microsoft.com/office/officeart/2005/8/layout/list1"/>
    <dgm:cxn modelId="{D7AECEDA-7F61-48E2-850B-39016EF6E11E}" type="presParOf" srcId="{1FCAD014-42C7-45F9-B72A-4C78E89902A6}" destId="{72C67E0C-254A-49A7-80EC-456A8339620E}" srcOrd="4" destOrd="0" presId="urn:microsoft.com/office/officeart/2005/8/layout/list1"/>
    <dgm:cxn modelId="{2DD4391F-CF0B-486C-A4F0-AC9085C0CC9D}" type="presParOf" srcId="{72C67E0C-254A-49A7-80EC-456A8339620E}" destId="{84E44527-9809-4541-A1DB-929FBC5E1BA5}" srcOrd="0" destOrd="0" presId="urn:microsoft.com/office/officeart/2005/8/layout/list1"/>
    <dgm:cxn modelId="{596B3586-D14E-4375-A628-6ED6A18B94D2}" type="presParOf" srcId="{72C67E0C-254A-49A7-80EC-456A8339620E}" destId="{597F8965-708F-4C11-AF3F-2DEA6367607A}" srcOrd="1" destOrd="0" presId="urn:microsoft.com/office/officeart/2005/8/layout/list1"/>
    <dgm:cxn modelId="{C43E3724-6217-4DFE-AD98-7DE222B1DDE2}" type="presParOf" srcId="{1FCAD014-42C7-45F9-B72A-4C78E89902A6}" destId="{E1127AE6-DF33-414D-A934-EC11FC5321D1}" srcOrd="5" destOrd="0" presId="urn:microsoft.com/office/officeart/2005/8/layout/list1"/>
    <dgm:cxn modelId="{E3B2DAA8-7843-45E0-84F3-56FE64535AF6}" type="presParOf" srcId="{1FCAD014-42C7-45F9-B72A-4C78E89902A6}" destId="{E25E6711-97FB-49DF-BC46-0FD83301FA2B}" srcOrd="6" destOrd="0" presId="urn:microsoft.com/office/officeart/2005/8/layout/list1"/>
    <dgm:cxn modelId="{6E374783-BC50-4A6F-BB33-FCC2317CEAD6}" type="presParOf" srcId="{1FCAD014-42C7-45F9-B72A-4C78E89902A6}" destId="{D35EF2C2-D903-4A65-B147-CAD67E172AC4}" srcOrd="7" destOrd="0" presId="urn:microsoft.com/office/officeart/2005/8/layout/list1"/>
    <dgm:cxn modelId="{DBECDDF7-53A9-47D1-9B30-CF7C313A4669}" type="presParOf" srcId="{1FCAD014-42C7-45F9-B72A-4C78E89902A6}" destId="{96A5E6C3-1382-4AFA-A02E-53F3797BBDA0}" srcOrd="8" destOrd="0" presId="urn:microsoft.com/office/officeart/2005/8/layout/list1"/>
    <dgm:cxn modelId="{99505843-CA09-45C5-9163-354FB018A0AE}" type="presParOf" srcId="{96A5E6C3-1382-4AFA-A02E-53F3797BBDA0}" destId="{4876540E-E6F2-452B-8AFB-EACB19033D13}" srcOrd="0" destOrd="0" presId="urn:microsoft.com/office/officeart/2005/8/layout/list1"/>
    <dgm:cxn modelId="{46F1E7E4-4863-4CB4-A50D-3E9ED9C09427}" type="presParOf" srcId="{96A5E6C3-1382-4AFA-A02E-53F3797BBDA0}" destId="{232409EE-7BB6-4DBD-B63C-2B45F3358E8F}" srcOrd="1" destOrd="0" presId="urn:microsoft.com/office/officeart/2005/8/layout/list1"/>
    <dgm:cxn modelId="{F26E55BB-F9A7-4845-8FAB-8BA52B3F377B}" type="presParOf" srcId="{1FCAD014-42C7-45F9-B72A-4C78E89902A6}" destId="{30A47AC9-F8D8-4C63-8CE7-4847F93DEF71}" srcOrd="9" destOrd="0" presId="urn:microsoft.com/office/officeart/2005/8/layout/list1"/>
    <dgm:cxn modelId="{0FB74735-43E3-4541-B782-83825B058561}" type="presParOf" srcId="{1FCAD014-42C7-45F9-B72A-4C78E89902A6}" destId="{3ED75757-7B4A-401F-B8A9-ABEDA09D78D2}" srcOrd="10" destOrd="0" presId="urn:microsoft.com/office/officeart/2005/8/layout/list1"/>
  </dgm:cxnLst>
  <dgm:bg/>
  <dgm:whole/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F228B922-2705-4609-8912-14CD2B227217}" type="doc">
      <dgm:prSet loTypeId="urn:microsoft.com/office/officeart/2005/8/layout/list1" loCatId="list" qsTypeId="urn:microsoft.com/office/officeart/2005/8/quickstyle/simple1#87" qsCatId="simple" csTypeId="urn:microsoft.com/office/officeart/2005/8/colors/accent1_2#87" csCatId="accent1" phldr="1"/>
      <dgm:spPr/>
      <dgm:t>
        <a:bodyPr/>
        <a:lstStyle/>
        <a:p>
          <a:endParaRPr lang="ru-RU"/>
        </a:p>
      </dgm:t>
    </dgm:pt>
    <dgm:pt modelId="{211B3198-8B54-443F-8410-3BA37FC0840E}">
      <dgm:prSet phldrT="[Текст]" custT="1"/>
      <dgm:spPr/>
      <dgm:t>
        <a:bodyPr/>
        <a:lstStyle/>
        <a:p>
          <a:r>
            <a:rPr lang="ru-RU" sz="1600" b="1" i="1" u="sng" dirty="0" smtClean="0"/>
            <a:t>-формирование всероссийского рынка </a:t>
          </a:r>
          <a:r>
            <a:rPr lang="ru-RU" sz="1600" i="1" dirty="0" smtClean="0"/>
            <a:t>(усиление хозяйственных связей и обмен товарами между различными частями государства, основанный на экономической специализации территорий)</a:t>
          </a:r>
          <a:endParaRPr lang="ru-RU" sz="1600" i="1" dirty="0"/>
        </a:p>
      </dgm:t>
    </dgm:pt>
    <dgm:pt modelId="{4AB23836-87C5-42CB-A731-3C33278FD263}" type="parTrans" cxnId="{F5D7043C-F050-4B09-A4F6-04D644609E85}">
      <dgm:prSet/>
      <dgm:spPr/>
      <dgm:t>
        <a:bodyPr/>
        <a:lstStyle/>
        <a:p>
          <a:endParaRPr lang="ru-RU"/>
        </a:p>
      </dgm:t>
    </dgm:pt>
    <dgm:pt modelId="{35C4DCE9-16D8-43F7-B985-4DB4E92AB1B9}" type="sibTrans" cxnId="{F5D7043C-F050-4B09-A4F6-04D644609E85}">
      <dgm:prSet/>
      <dgm:spPr/>
      <dgm:t>
        <a:bodyPr/>
        <a:lstStyle/>
        <a:p>
          <a:endParaRPr lang="ru-RU"/>
        </a:p>
      </dgm:t>
    </dgm:pt>
    <dgm:pt modelId="{0D039F29-A1C4-4D56-B80C-EC2B16223361}">
      <dgm:prSet phldrT="[Текст]" custT="1"/>
      <dgm:spPr/>
      <dgm:t>
        <a:bodyPr/>
        <a:lstStyle/>
        <a:p>
          <a:r>
            <a:rPr lang="ru-RU" sz="1600" b="1" i="1" u="sng" dirty="0" smtClean="0"/>
            <a:t>-появление всероссийских торговых ярмарок </a:t>
          </a:r>
          <a:r>
            <a:rPr lang="ru-RU" sz="1600" i="1" dirty="0" smtClean="0"/>
            <a:t>(Архангельская. </a:t>
          </a:r>
          <a:r>
            <a:rPr lang="ru-RU" sz="1600" i="1" dirty="0" err="1" smtClean="0"/>
            <a:t>Ирбитская</a:t>
          </a:r>
          <a:r>
            <a:rPr lang="ru-RU" sz="1600" i="1" dirty="0" smtClean="0"/>
            <a:t>, </a:t>
          </a:r>
          <a:r>
            <a:rPr lang="ru-RU" sz="1600" i="1" dirty="0" err="1" smtClean="0"/>
            <a:t>Макарьевская</a:t>
          </a:r>
          <a:r>
            <a:rPr lang="ru-RU" sz="1600" i="1" dirty="0" smtClean="0"/>
            <a:t>, </a:t>
          </a:r>
          <a:r>
            <a:rPr lang="ru-RU" sz="1600" i="1" dirty="0" err="1" smtClean="0"/>
            <a:t>Свенская</a:t>
          </a:r>
          <a:r>
            <a:rPr lang="ru-RU" sz="1600" i="1" dirty="0" smtClean="0"/>
            <a:t>)</a:t>
          </a:r>
        </a:p>
        <a:p>
          <a:r>
            <a:rPr lang="ru-RU" sz="1600" b="1" i="1" u="sng" dirty="0" smtClean="0"/>
            <a:t>Центры торговли: </a:t>
          </a:r>
          <a:r>
            <a:rPr lang="ru-RU" sz="1600" i="1" dirty="0" smtClean="0"/>
            <a:t>Вологда, Нижний Новгород, Воронеж, Вятка </a:t>
          </a:r>
          <a:endParaRPr lang="ru-RU" sz="1600" i="1" dirty="0"/>
        </a:p>
      </dgm:t>
    </dgm:pt>
    <dgm:pt modelId="{91DAA3B3-B876-4D48-B82B-FD58A666357D}" type="parTrans" cxnId="{2A071C34-4D8E-42A5-990C-72B5C2B7AADF}">
      <dgm:prSet/>
      <dgm:spPr/>
      <dgm:t>
        <a:bodyPr/>
        <a:lstStyle/>
        <a:p>
          <a:endParaRPr lang="ru-RU"/>
        </a:p>
      </dgm:t>
    </dgm:pt>
    <dgm:pt modelId="{0AB1FA4E-641E-4118-A664-1D008BA03AEE}" type="sibTrans" cxnId="{2A071C34-4D8E-42A5-990C-72B5C2B7AADF}">
      <dgm:prSet/>
      <dgm:spPr/>
      <dgm:t>
        <a:bodyPr/>
        <a:lstStyle/>
        <a:p>
          <a:endParaRPr lang="ru-RU"/>
        </a:p>
      </dgm:t>
    </dgm:pt>
    <dgm:pt modelId="{490D1F4C-CB1A-437B-A0D2-0DC618D6D9B8}">
      <dgm:prSet phldrT="[Текст]" custT="1"/>
      <dgm:spPr/>
      <dgm:t>
        <a:bodyPr/>
        <a:lstStyle/>
        <a:p>
          <a:r>
            <a:rPr lang="ru-RU" sz="1400" i="1" dirty="0" smtClean="0"/>
            <a:t>-внешняя торговля велась через Архангельск; 1649 г.- запрет англичанам вести внутреннюю торговлю в Российском государстве; 1653 г.- принят Таможенный устав (ликвидация таможенных пошлин) 1667 г.- введение торговых пошлин для иностранных товаров</a:t>
          </a:r>
          <a:endParaRPr lang="ru-RU" sz="1400" i="1" dirty="0"/>
        </a:p>
      </dgm:t>
    </dgm:pt>
    <dgm:pt modelId="{02247D92-A4E0-4763-967B-187A08053F59}" type="parTrans" cxnId="{F1B0CE66-B401-4EF1-B120-21CCD21D9241}">
      <dgm:prSet/>
      <dgm:spPr/>
      <dgm:t>
        <a:bodyPr/>
        <a:lstStyle/>
        <a:p>
          <a:endParaRPr lang="ru-RU"/>
        </a:p>
      </dgm:t>
    </dgm:pt>
    <dgm:pt modelId="{4D936E77-0586-4A81-9C09-C1B6FE63291C}" type="sibTrans" cxnId="{F1B0CE66-B401-4EF1-B120-21CCD21D9241}">
      <dgm:prSet/>
      <dgm:spPr/>
      <dgm:t>
        <a:bodyPr/>
        <a:lstStyle/>
        <a:p>
          <a:endParaRPr lang="ru-RU"/>
        </a:p>
      </dgm:t>
    </dgm:pt>
    <dgm:pt modelId="{E8A55186-4037-4A1F-8C75-83BAA373FBBC}" type="pres">
      <dgm:prSet presAssocID="{F228B922-2705-4609-8912-14CD2B2272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DE01DC-600B-498B-8388-17FA6EA154C3}" type="pres">
      <dgm:prSet presAssocID="{211B3198-8B54-443F-8410-3BA37FC0840E}" presName="parentLin" presStyleCnt="0"/>
      <dgm:spPr/>
    </dgm:pt>
    <dgm:pt modelId="{395A9EB0-4078-473A-804F-3DACBF8F1686}" type="pres">
      <dgm:prSet presAssocID="{211B3198-8B54-443F-8410-3BA37FC0840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B6C637-2B61-4EF6-98EE-64D1E2671338}" type="pres">
      <dgm:prSet presAssocID="{211B3198-8B54-443F-8410-3BA37FC084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C32D1-2DB7-4898-AD42-7F1EC3FBDD12}" type="pres">
      <dgm:prSet presAssocID="{211B3198-8B54-443F-8410-3BA37FC0840E}" presName="negativeSpace" presStyleCnt="0"/>
      <dgm:spPr/>
    </dgm:pt>
    <dgm:pt modelId="{8DF7946F-1E8C-4335-B00C-4EB7DABC8B1B}" type="pres">
      <dgm:prSet presAssocID="{211B3198-8B54-443F-8410-3BA37FC0840E}" presName="childText" presStyleLbl="conFgAcc1" presStyleIdx="0" presStyleCnt="3">
        <dgm:presLayoutVars>
          <dgm:bulletEnabled val="1"/>
        </dgm:presLayoutVars>
      </dgm:prSet>
      <dgm:spPr/>
    </dgm:pt>
    <dgm:pt modelId="{82F45BCC-5366-4ECB-9BCE-5EA880920979}" type="pres">
      <dgm:prSet presAssocID="{35C4DCE9-16D8-43F7-B985-4DB4E92AB1B9}" presName="spaceBetweenRectangles" presStyleCnt="0"/>
      <dgm:spPr/>
    </dgm:pt>
    <dgm:pt modelId="{545D07B3-3765-4532-84FE-A27A9CDBDA1A}" type="pres">
      <dgm:prSet presAssocID="{0D039F29-A1C4-4D56-B80C-EC2B16223361}" presName="parentLin" presStyleCnt="0"/>
      <dgm:spPr/>
    </dgm:pt>
    <dgm:pt modelId="{54F2118D-3058-4F7E-A496-DF048B23C47F}" type="pres">
      <dgm:prSet presAssocID="{0D039F29-A1C4-4D56-B80C-EC2B1622336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E5F0596-2AE9-4F54-B0F3-70596C132D33}" type="pres">
      <dgm:prSet presAssocID="{0D039F29-A1C4-4D56-B80C-EC2B1622336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17001-B7A8-4244-A42E-1BEA3035C55E}" type="pres">
      <dgm:prSet presAssocID="{0D039F29-A1C4-4D56-B80C-EC2B16223361}" presName="negativeSpace" presStyleCnt="0"/>
      <dgm:spPr/>
    </dgm:pt>
    <dgm:pt modelId="{3F20D54B-6D1B-4EAC-B5D6-FC107F87A037}" type="pres">
      <dgm:prSet presAssocID="{0D039F29-A1C4-4D56-B80C-EC2B16223361}" presName="childText" presStyleLbl="conFgAcc1" presStyleIdx="1" presStyleCnt="3">
        <dgm:presLayoutVars>
          <dgm:bulletEnabled val="1"/>
        </dgm:presLayoutVars>
      </dgm:prSet>
      <dgm:spPr/>
    </dgm:pt>
    <dgm:pt modelId="{2013969D-70BA-411A-80F4-8F8131425A46}" type="pres">
      <dgm:prSet presAssocID="{0AB1FA4E-641E-4118-A664-1D008BA03AEE}" presName="spaceBetweenRectangles" presStyleCnt="0"/>
      <dgm:spPr/>
    </dgm:pt>
    <dgm:pt modelId="{5536EA83-E5E8-4BA0-868D-229752791FD9}" type="pres">
      <dgm:prSet presAssocID="{490D1F4C-CB1A-437B-A0D2-0DC618D6D9B8}" presName="parentLin" presStyleCnt="0"/>
      <dgm:spPr/>
    </dgm:pt>
    <dgm:pt modelId="{C704D36E-796B-4786-9495-01AF72541478}" type="pres">
      <dgm:prSet presAssocID="{490D1F4C-CB1A-437B-A0D2-0DC618D6D9B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488D5CC-9E07-4720-A42F-101C933F7327}" type="pres">
      <dgm:prSet presAssocID="{490D1F4C-CB1A-437B-A0D2-0DC618D6D9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AC9A6-F65F-439B-A5E9-AC6B1FC3D3E6}" type="pres">
      <dgm:prSet presAssocID="{490D1F4C-CB1A-437B-A0D2-0DC618D6D9B8}" presName="negativeSpace" presStyleCnt="0"/>
      <dgm:spPr/>
    </dgm:pt>
    <dgm:pt modelId="{894FE24F-B51C-411C-84F3-F42886D53632}" type="pres">
      <dgm:prSet presAssocID="{490D1F4C-CB1A-437B-A0D2-0DC618D6D9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B0CE66-B401-4EF1-B120-21CCD21D9241}" srcId="{F228B922-2705-4609-8912-14CD2B227217}" destId="{490D1F4C-CB1A-437B-A0D2-0DC618D6D9B8}" srcOrd="2" destOrd="0" parTransId="{02247D92-A4E0-4763-967B-187A08053F59}" sibTransId="{4D936E77-0586-4A81-9C09-C1B6FE63291C}"/>
    <dgm:cxn modelId="{32BEBDC2-2E07-4B1A-90B8-9BBA0BA399FB}" type="presOf" srcId="{0D039F29-A1C4-4D56-B80C-EC2B16223361}" destId="{1E5F0596-2AE9-4F54-B0F3-70596C132D33}" srcOrd="1" destOrd="0" presId="urn:microsoft.com/office/officeart/2005/8/layout/list1"/>
    <dgm:cxn modelId="{C19D1DAD-1AC2-4D8C-A041-8BA5EBDCCAD4}" type="presOf" srcId="{F228B922-2705-4609-8912-14CD2B227217}" destId="{E8A55186-4037-4A1F-8C75-83BAA373FBBC}" srcOrd="0" destOrd="0" presId="urn:microsoft.com/office/officeart/2005/8/layout/list1"/>
    <dgm:cxn modelId="{A7EF20F4-01F6-4221-A495-820C847EC8B8}" type="presOf" srcId="{211B3198-8B54-443F-8410-3BA37FC0840E}" destId="{395A9EB0-4078-473A-804F-3DACBF8F1686}" srcOrd="0" destOrd="0" presId="urn:microsoft.com/office/officeart/2005/8/layout/list1"/>
    <dgm:cxn modelId="{D0D558D9-B914-4D47-8ED8-5A0ADA66EC46}" type="presOf" srcId="{211B3198-8B54-443F-8410-3BA37FC0840E}" destId="{13B6C637-2B61-4EF6-98EE-64D1E2671338}" srcOrd="1" destOrd="0" presId="urn:microsoft.com/office/officeart/2005/8/layout/list1"/>
    <dgm:cxn modelId="{D0E2784D-40C1-4CE7-9B44-CE100983BCB6}" type="presOf" srcId="{490D1F4C-CB1A-437B-A0D2-0DC618D6D9B8}" destId="{C704D36E-796B-4786-9495-01AF72541478}" srcOrd="0" destOrd="0" presId="urn:microsoft.com/office/officeart/2005/8/layout/list1"/>
    <dgm:cxn modelId="{AA1DD2C2-B84C-4635-96EE-25B2865DFBEC}" type="presOf" srcId="{490D1F4C-CB1A-437B-A0D2-0DC618D6D9B8}" destId="{9488D5CC-9E07-4720-A42F-101C933F7327}" srcOrd="1" destOrd="0" presId="urn:microsoft.com/office/officeart/2005/8/layout/list1"/>
    <dgm:cxn modelId="{F5D7043C-F050-4B09-A4F6-04D644609E85}" srcId="{F228B922-2705-4609-8912-14CD2B227217}" destId="{211B3198-8B54-443F-8410-3BA37FC0840E}" srcOrd="0" destOrd="0" parTransId="{4AB23836-87C5-42CB-A731-3C33278FD263}" sibTransId="{35C4DCE9-16D8-43F7-B985-4DB4E92AB1B9}"/>
    <dgm:cxn modelId="{2F18E78F-BACF-4DF8-9551-BDDA6B66C559}" type="presOf" srcId="{0D039F29-A1C4-4D56-B80C-EC2B16223361}" destId="{54F2118D-3058-4F7E-A496-DF048B23C47F}" srcOrd="0" destOrd="0" presId="urn:microsoft.com/office/officeart/2005/8/layout/list1"/>
    <dgm:cxn modelId="{2A071C34-4D8E-42A5-990C-72B5C2B7AADF}" srcId="{F228B922-2705-4609-8912-14CD2B227217}" destId="{0D039F29-A1C4-4D56-B80C-EC2B16223361}" srcOrd="1" destOrd="0" parTransId="{91DAA3B3-B876-4D48-B82B-FD58A666357D}" sibTransId="{0AB1FA4E-641E-4118-A664-1D008BA03AEE}"/>
    <dgm:cxn modelId="{E410B8BE-9000-48AF-B8EA-730EC58013C8}" type="presParOf" srcId="{E8A55186-4037-4A1F-8C75-83BAA373FBBC}" destId="{D8DE01DC-600B-498B-8388-17FA6EA154C3}" srcOrd="0" destOrd="0" presId="urn:microsoft.com/office/officeart/2005/8/layout/list1"/>
    <dgm:cxn modelId="{F35CBB75-E1D8-4A0E-9995-389169AD519C}" type="presParOf" srcId="{D8DE01DC-600B-498B-8388-17FA6EA154C3}" destId="{395A9EB0-4078-473A-804F-3DACBF8F1686}" srcOrd="0" destOrd="0" presId="urn:microsoft.com/office/officeart/2005/8/layout/list1"/>
    <dgm:cxn modelId="{6C58F65D-8DAB-48A2-8FB9-9DB1C2F80706}" type="presParOf" srcId="{D8DE01DC-600B-498B-8388-17FA6EA154C3}" destId="{13B6C637-2B61-4EF6-98EE-64D1E2671338}" srcOrd="1" destOrd="0" presId="urn:microsoft.com/office/officeart/2005/8/layout/list1"/>
    <dgm:cxn modelId="{52F88CB0-C39B-4334-82E0-562860658F3F}" type="presParOf" srcId="{E8A55186-4037-4A1F-8C75-83BAA373FBBC}" destId="{AC1C32D1-2DB7-4898-AD42-7F1EC3FBDD12}" srcOrd="1" destOrd="0" presId="urn:microsoft.com/office/officeart/2005/8/layout/list1"/>
    <dgm:cxn modelId="{CE61CAB7-0956-4D68-9FEE-5A3F35C7643B}" type="presParOf" srcId="{E8A55186-4037-4A1F-8C75-83BAA373FBBC}" destId="{8DF7946F-1E8C-4335-B00C-4EB7DABC8B1B}" srcOrd="2" destOrd="0" presId="urn:microsoft.com/office/officeart/2005/8/layout/list1"/>
    <dgm:cxn modelId="{5B88D0B4-DBA3-44C8-9482-4B2AAE2A8265}" type="presParOf" srcId="{E8A55186-4037-4A1F-8C75-83BAA373FBBC}" destId="{82F45BCC-5366-4ECB-9BCE-5EA880920979}" srcOrd="3" destOrd="0" presId="urn:microsoft.com/office/officeart/2005/8/layout/list1"/>
    <dgm:cxn modelId="{B35A2AAF-DEF8-4FD4-92C9-7FBEE921702A}" type="presParOf" srcId="{E8A55186-4037-4A1F-8C75-83BAA373FBBC}" destId="{545D07B3-3765-4532-84FE-A27A9CDBDA1A}" srcOrd="4" destOrd="0" presId="urn:microsoft.com/office/officeart/2005/8/layout/list1"/>
    <dgm:cxn modelId="{157364C0-FD99-4E56-81F9-C5243905AA82}" type="presParOf" srcId="{545D07B3-3765-4532-84FE-A27A9CDBDA1A}" destId="{54F2118D-3058-4F7E-A496-DF048B23C47F}" srcOrd="0" destOrd="0" presId="urn:microsoft.com/office/officeart/2005/8/layout/list1"/>
    <dgm:cxn modelId="{845EDD06-AC14-444F-9781-9231CAFADDDD}" type="presParOf" srcId="{545D07B3-3765-4532-84FE-A27A9CDBDA1A}" destId="{1E5F0596-2AE9-4F54-B0F3-70596C132D33}" srcOrd="1" destOrd="0" presId="urn:microsoft.com/office/officeart/2005/8/layout/list1"/>
    <dgm:cxn modelId="{4C0A997D-EF05-444A-9200-40F78FA98100}" type="presParOf" srcId="{E8A55186-4037-4A1F-8C75-83BAA373FBBC}" destId="{AE517001-B7A8-4244-A42E-1BEA3035C55E}" srcOrd="5" destOrd="0" presId="urn:microsoft.com/office/officeart/2005/8/layout/list1"/>
    <dgm:cxn modelId="{03686E84-E2D4-4F40-AC71-472E51133BCB}" type="presParOf" srcId="{E8A55186-4037-4A1F-8C75-83BAA373FBBC}" destId="{3F20D54B-6D1B-4EAC-B5D6-FC107F87A037}" srcOrd="6" destOrd="0" presId="urn:microsoft.com/office/officeart/2005/8/layout/list1"/>
    <dgm:cxn modelId="{36F9E887-03F8-4C38-BC05-4903EDF4E8C0}" type="presParOf" srcId="{E8A55186-4037-4A1F-8C75-83BAA373FBBC}" destId="{2013969D-70BA-411A-80F4-8F8131425A46}" srcOrd="7" destOrd="0" presId="urn:microsoft.com/office/officeart/2005/8/layout/list1"/>
    <dgm:cxn modelId="{839A3E19-DB85-4D4F-A617-E98449597059}" type="presParOf" srcId="{E8A55186-4037-4A1F-8C75-83BAA373FBBC}" destId="{5536EA83-E5E8-4BA0-868D-229752791FD9}" srcOrd="8" destOrd="0" presId="urn:microsoft.com/office/officeart/2005/8/layout/list1"/>
    <dgm:cxn modelId="{DAA39CEF-C7BD-4AA4-989E-DE1B5E653EA4}" type="presParOf" srcId="{5536EA83-E5E8-4BA0-868D-229752791FD9}" destId="{C704D36E-796B-4786-9495-01AF72541478}" srcOrd="0" destOrd="0" presId="urn:microsoft.com/office/officeart/2005/8/layout/list1"/>
    <dgm:cxn modelId="{5387B50C-E2CA-4EFE-B2FA-83521B7A73F7}" type="presParOf" srcId="{5536EA83-E5E8-4BA0-868D-229752791FD9}" destId="{9488D5CC-9E07-4720-A42F-101C933F7327}" srcOrd="1" destOrd="0" presId="urn:microsoft.com/office/officeart/2005/8/layout/list1"/>
    <dgm:cxn modelId="{FEA54579-0493-4B1B-BFA9-CAAE559E9CD1}" type="presParOf" srcId="{E8A55186-4037-4A1F-8C75-83BAA373FBBC}" destId="{00EAC9A6-F65F-439B-A5E9-AC6B1FC3D3E6}" srcOrd="9" destOrd="0" presId="urn:microsoft.com/office/officeart/2005/8/layout/list1"/>
    <dgm:cxn modelId="{B2212FD2-858A-4E2D-A14A-2B2F5E7077D0}" type="presParOf" srcId="{E8A55186-4037-4A1F-8C75-83BAA373FBBC}" destId="{894FE24F-B51C-411C-84F3-F42886D53632}" srcOrd="10" destOrd="0" presId="urn:microsoft.com/office/officeart/2005/8/layout/list1"/>
  </dgm:cxnLst>
  <dgm:bg/>
  <dgm:whole/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05E01F64-6732-4F90-8B50-09E7DC5ADC29}" type="doc">
      <dgm:prSet loTypeId="urn:microsoft.com/office/officeart/2005/8/layout/list1" loCatId="list" qsTypeId="urn:microsoft.com/office/officeart/2005/8/quickstyle/simple1#88" qsCatId="simple" csTypeId="urn:microsoft.com/office/officeart/2005/8/colors/accent1_2#88" csCatId="accent1" phldr="1"/>
      <dgm:spPr/>
      <dgm:t>
        <a:bodyPr/>
        <a:lstStyle/>
        <a:p>
          <a:endParaRPr lang="ru-RU"/>
        </a:p>
      </dgm:t>
    </dgm:pt>
    <dgm:pt modelId="{1C3C750B-DBD6-4812-9BBF-AF05B320582E}">
      <dgm:prSet phldrT="[Текст]" custT="1"/>
      <dgm:spPr/>
      <dgm:t>
        <a:bodyPr/>
        <a:lstStyle/>
        <a:p>
          <a:r>
            <a:rPr lang="ru-RU" sz="1600" i="1" dirty="0" smtClean="0"/>
            <a:t>В </a:t>
          </a:r>
          <a:r>
            <a:rPr lang="en-US" sz="1600" i="1" dirty="0" smtClean="0"/>
            <a:t>XVII</a:t>
          </a:r>
          <a:r>
            <a:rPr lang="ru-RU" sz="1600" i="1" dirty="0" smtClean="0"/>
            <a:t> в. Появление новых городов (укрепленные линии, состоявшие из городов-крепостей)</a:t>
          </a:r>
          <a:endParaRPr lang="ru-RU" sz="1600" i="1" dirty="0"/>
        </a:p>
      </dgm:t>
    </dgm:pt>
    <dgm:pt modelId="{363A4822-6EF7-46B4-8FBB-F063EB81732C}" type="parTrans" cxnId="{5D83F9D8-72E4-4334-BED3-BEC0EA4B7DD8}">
      <dgm:prSet/>
      <dgm:spPr/>
      <dgm:t>
        <a:bodyPr/>
        <a:lstStyle/>
        <a:p>
          <a:endParaRPr lang="ru-RU"/>
        </a:p>
      </dgm:t>
    </dgm:pt>
    <dgm:pt modelId="{1934480C-71F2-467D-BEE2-C41CA89DA4F7}" type="sibTrans" cxnId="{5D83F9D8-72E4-4334-BED3-BEC0EA4B7DD8}">
      <dgm:prSet/>
      <dgm:spPr/>
      <dgm:t>
        <a:bodyPr/>
        <a:lstStyle/>
        <a:p>
          <a:endParaRPr lang="ru-RU"/>
        </a:p>
      </dgm:t>
    </dgm:pt>
    <dgm:pt modelId="{3AD1D07D-D50F-4796-A825-153C9C00D9CA}">
      <dgm:prSet phldrT="[Текст]" custT="1"/>
      <dgm:spPr/>
      <dgm:t>
        <a:bodyPr/>
        <a:lstStyle/>
        <a:p>
          <a:r>
            <a:rPr lang="ru-RU" sz="1600" i="1" dirty="0" smtClean="0"/>
            <a:t>Белгородская черта (</a:t>
          </a:r>
          <a:r>
            <a:rPr lang="ru-RU" sz="1600" i="1" dirty="0" err="1" smtClean="0"/>
            <a:t>Ахтырка-Белгород-Воронеж-Тамбов</a:t>
          </a:r>
          <a:r>
            <a:rPr lang="ru-RU" sz="1600" i="1" dirty="0" smtClean="0"/>
            <a:t>) </a:t>
          </a:r>
        </a:p>
        <a:p>
          <a:r>
            <a:rPr lang="ru-RU" sz="1600" i="1" dirty="0" err="1" smtClean="0"/>
            <a:t>Симбирская</a:t>
          </a:r>
          <a:r>
            <a:rPr lang="ru-RU" sz="1600" i="1" dirty="0" smtClean="0"/>
            <a:t> линия (Тамбов-Саранск-Симбирск)</a:t>
          </a:r>
        </a:p>
        <a:p>
          <a:r>
            <a:rPr lang="ru-RU" sz="1600" i="1" dirty="0" smtClean="0"/>
            <a:t>Строительство крепостей в Сибири</a:t>
          </a:r>
          <a:endParaRPr lang="ru-RU" sz="1600" i="1" dirty="0"/>
        </a:p>
      </dgm:t>
    </dgm:pt>
    <dgm:pt modelId="{FFAEEA0C-1400-45D2-B395-4D2B1262116C}" type="parTrans" cxnId="{F9039ED2-C298-4752-81B9-1CBA40486EDD}">
      <dgm:prSet/>
      <dgm:spPr/>
      <dgm:t>
        <a:bodyPr/>
        <a:lstStyle/>
        <a:p>
          <a:endParaRPr lang="ru-RU"/>
        </a:p>
      </dgm:t>
    </dgm:pt>
    <dgm:pt modelId="{70E4BAED-81CC-4162-9522-F08A6BEA612F}" type="sibTrans" cxnId="{F9039ED2-C298-4752-81B9-1CBA40486EDD}">
      <dgm:prSet/>
      <dgm:spPr/>
      <dgm:t>
        <a:bodyPr/>
        <a:lstStyle/>
        <a:p>
          <a:endParaRPr lang="ru-RU"/>
        </a:p>
      </dgm:t>
    </dgm:pt>
    <dgm:pt modelId="{6FD8A2F6-5B31-43B2-98AA-5834888B2704}">
      <dgm:prSet phldrT="[Текст]" custT="1"/>
      <dgm:spPr/>
      <dgm:t>
        <a:bodyPr/>
        <a:lstStyle/>
        <a:p>
          <a:r>
            <a:rPr lang="ru-RU" sz="1600" b="1" i="1" u="sng" dirty="0" smtClean="0"/>
            <a:t>Всего существовало 250 городов</a:t>
          </a:r>
          <a:endParaRPr lang="ru-RU" sz="1600" b="1" i="1" u="sng" dirty="0"/>
        </a:p>
      </dgm:t>
    </dgm:pt>
    <dgm:pt modelId="{1B7DECAA-3D1A-473F-8510-A24129381645}" type="parTrans" cxnId="{D6D25623-DBFD-40AE-AF92-B2CA69785590}">
      <dgm:prSet/>
      <dgm:spPr/>
      <dgm:t>
        <a:bodyPr/>
        <a:lstStyle/>
        <a:p>
          <a:endParaRPr lang="ru-RU"/>
        </a:p>
      </dgm:t>
    </dgm:pt>
    <dgm:pt modelId="{39E28456-B8DD-4A68-8FC4-C1367927987E}" type="sibTrans" cxnId="{D6D25623-DBFD-40AE-AF92-B2CA69785590}">
      <dgm:prSet/>
      <dgm:spPr/>
      <dgm:t>
        <a:bodyPr/>
        <a:lstStyle/>
        <a:p>
          <a:endParaRPr lang="ru-RU"/>
        </a:p>
      </dgm:t>
    </dgm:pt>
    <dgm:pt modelId="{CA25B560-C5E9-4E7C-8DEF-DAB62BD4C2BA}" type="pres">
      <dgm:prSet presAssocID="{05E01F64-6732-4F90-8B50-09E7DC5ADC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9100A3-E6EB-4945-BE52-2F7F7D095695}" type="pres">
      <dgm:prSet presAssocID="{1C3C750B-DBD6-4812-9BBF-AF05B320582E}" presName="parentLin" presStyleCnt="0"/>
      <dgm:spPr/>
    </dgm:pt>
    <dgm:pt modelId="{5FEA7AFD-EB95-45ED-BC01-E9767033E60A}" type="pres">
      <dgm:prSet presAssocID="{1C3C750B-DBD6-4812-9BBF-AF05B320582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C7A339F-2A59-4BAF-8BF4-26F5D33FA548}" type="pres">
      <dgm:prSet presAssocID="{1C3C750B-DBD6-4812-9BBF-AF05B32058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A6D9-008D-48A8-9876-094A852EFC55}" type="pres">
      <dgm:prSet presAssocID="{1C3C750B-DBD6-4812-9BBF-AF05B320582E}" presName="negativeSpace" presStyleCnt="0"/>
      <dgm:spPr/>
    </dgm:pt>
    <dgm:pt modelId="{D697D64C-347D-484A-9092-DF5AE579568F}" type="pres">
      <dgm:prSet presAssocID="{1C3C750B-DBD6-4812-9BBF-AF05B320582E}" presName="childText" presStyleLbl="conFgAcc1" presStyleIdx="0" presStyleCnt="3">
        <dgm:presLayoutVars>
          <dgm:bulletEnabled val="1"/>
        </dgm:presLayoutVars>
      </dgm:prSet>
      <dgm:spPr/>
    </dgm:pt>
    <dgm:pt modelId="{4390C721-972F-4FC7-95FF-2B1D78DB4DC4}" type="pres">
      <dgm:prSet presAssocID="{1934480C-71F2-467D-BEE2-C41CA89DA4F7}" presName="spaceBetweenRectangles" presStyleCnt="0"/>
      <dgm:spPr/>
    </dgm:pt>
    <dgm:pt modelId="{5D07F4C5-5CD3-40EB-A658-7B1ACBE09584}" type="pres">
      <dgm:prSet presAssocID="{3AD1D07D-D50F-4796-A825-153C9C00D9CA}" presName="parentLin" presStyleCnt="0"/>
      <dgm:spPr/>
    </dgm:pt>
    <dgm:pt modelId="{D6DD7608-12C4-46BE-952D-461443E2CB92}" type="pres">
      <dgm:prSet presAssocID="{3AD1D07D-D50F-4796-A825-153C9C00D9C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114834-26AB-4A61-975E-EA3F42D4683B}" type="pres">
      <dgm:prSet presAssocID="{3AD1D07D-D50F-4796-A825-153C9C00D9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1E315-A056-4F77-8ADB-78206DADC54C}" type="pres">
      <dgm:prSet presAssocID="{3AD1D07D-D50F-4796-A825-153C9C00D9CA}" presName="negativeSpace" presStyleCnt="0"/>
      <dgm:spPr/>
    </dgm:pt>
    <dgm:pt modelId="{29D376B8-F6E2-4C9A-96B3-C3690C71BFBE}" type="pres">
      <dgm:prSet presAssocID="{3AD1D07D-D50F-4796-A825-153C9C00D9CA}" presName="childText" presStyleLbl="conFgAcc1" presStyleIdx="1" presStyleCnt="3">
        <dgm:presLayoutVars>
          <dgm:bulletEnabled val="1"/>
        </dgm:presLayoutVars>
      </dgm:prSet>
      <dgm:spPr/>
    </dgm:pt>
    <dgm:pt modelId="{B279D84B-2D7B-4922-A1A6-7A9A53D7B2C8}" type="pres">
      <dgm:prSet presAssocID="{70E4BAED-81CC-4162-9522-F08A6BEA612F}" presName="spaceBetweenRectangles" presStyleCnt="0"/>
      <dgm:spPr/>
    </dgm:pt>
    <dgm:pt modelId="{B85319D6-AE78-435B-8511-BBF403DBDD51}" type="pres">
      <dgm:prSet presAssocID="{6FD8A2F6-5B31-43B2-98AA-5834888B2704}" presName="parentLin" presStyleCnt="0"/>
      <dgm:spPr/>
    </dgm:pt>
    <dgm:pt modelId="{EF6E95C5-BDFE-484F-AD32-2EAAFB69F517}" type="pres">
      <dgm:prSet presAssocID="{6FD8A2F6-5B31-43B2-98AA-5834888B270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F121641-E478-4C19-A724-2EA27621CC2D}" type="pres">
      <dgm:prSet presAssocID="{6FD8A2F6-5B31-43B2-98AA-5834888B27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A69C6-7FA3-4901-882B-D59CBF38BD9A}" type="pres">
      <dgm:prSet presAssocID="{6FD8A2F6-5B31-43B2-98AA-5834888B2704}" presName="negativeSpace" presStyleCnt="0"/>
      <dgm:spPr/>
    </dgm:pt>
    <dgm:pt modelId="{359EAB2C-B624-4C45-A70E-C4F5DC7D5304}" type="pres">
      <dgm:prSet presAssocID="{6FD8A2F6-5B31-43B2-98AA-5834888B270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F0EE5AD-8CE4-4CF9-B496-6946B4F26E33}" type="presOf" srcId="{1C3C750B-DBD6-4812-9BBF-AF05B320582E}" destId="{5FEA7AFD-EB95-45ED-BC01-E9767033E60A}" srcOrd="0" destOrd="0" presId="urn:microsoft.com/office/officeart/2005/8/layout/list1"/>
    <dgm:cxn modelId="{F9039ED2-C298-4752-81B9-1CBA40486EDD}" srcId="{05E01F64-6732-4F90-8B50-09E7DC5ADC29}" destId="{3AD1D07D-D50F-4796-A825-153C9C00D9CA}" srcOrd="1" destOrd="0" parTransId="{FFAEEA0C-1400-45D2-B395-4D2B1262116C}" sibTransId="{70E4BAED-81CC-4162-9522-F08A6BEA612F}"/>
    <dgm:cxn modelId="{849D3124-6B0C-43ED-A9EB-282D629AEBFA}" type="presOf" srcId="{05E01F64-6732-4F90-8B50-09E7DC5ADC29}" destId="{CA25B560-C5E9-4E7C-8DEF-DAB62BD4C2BA}" srcOrd="0" destOrd="0" presId="urn:microsoft.com/office/officeart/2005/8/layout/list1"/>
    <dgm:cxn modelId="{6084E533-41C0-4CA5-9342-2CE15948A784}" type="presOf" srcId="{6FD8A2F6-5B31-43B2-98AA-5834888B2704}" destId="{7F121641-E478-4C19-A724-2EA27621CC2D}" srcOrd="1" destOrd="0" presId="urn:microsoft.com/office/officeart/2005/8/layout/list1"/>
    <dgm:cxn modelId="{D6D25623-DBFD-40AE-AF92-B2CA69785590}" srcId="{05E01F64-6732-4F90-8B50-09E7DC5ADC29}" destId="{6FD8A2F6-5B31-43B2-98AA-5834888B2704}" srcOrd="2" destOrd="0" parTransId="{1B7DECAA-3D1A-473F-8510-A24129381645}" sibTransId="{39E28456-B8DD-4A68-8FC4-C1367927987E}"/>
    <dgm:cxn modelId="{5D83F9D8-72E4-4334-BED3-BEC0EA4B7DD8}" srcId="{05E01F64-6732-4F90-8B50-09E7DC5ADC29}" destId="{1C3C750B-DBD6-4812-9BBF-AF05B320582E}" srcOrd="0" destOrd="0" parTransId="{363A4822-6EF7-46B4-8FBB-F063EB81732C}" sibTransId="{1934480C-71F2-467D-BEE2-C41CA89DA4F7}"/>
    <dgm:cxn modelId="{5DEB2ED4-04E4-4365-AECE-3DBCCE826C67}" type="presOf" srcId="{3AD1D07D-D50F-4796-A825-153C9C00D9CA}" destId="{D6DD7608-12C4-46BE-952D-461443E2CB92}" srcOrd="0" destOrd="0" presId="urn:microsoft.com/office/officeart/2005/8/layout/list1"/>
    <dgm:cxn modelId="{DE4EBE97-B772-4FA8-874F-B95860D95276}" type="presOf" srcId="{3AD1D07D-D50F-4796-A825-153C9C00D9CA}" destId="{D0114834-26AB-4A61-975E-EA3F42D4683B}" srcOrd="1" destOrd="0" presId="urn:microsoft.com/office/officeart/2005/8/layout/list1"/>
    <dgm:cxn modelId="{4E33054C-F0A5-496B-B3A8-5F2DC8EFEEF5}" type="presOf" srcId="{1C3C750B-DBD6-4812-9BBF-AF05B320582E}" destId="{4C7A339F-2A59-4BAF-8BF4-26F5D33FA548}" srcOrd="1" destOrd="0" presId="urn:microsoft.com/office/officeart/2005/8/layout/list1"/>
    <dgm:cxn modelId="{5D6548EC-FFB3-4547-8BC3-1C86BBAF6287}" type="presOf" srcId="{6FD8A2F6-5B31-43B2-98AA-5834888B2704}" destId="{EF6E95C5-BDFE-484F-AD32-2EAAFB69F517}" srcOrd="0" destOrd="0" presId="urn:microsoft.com/office/officeart/2005/8/layout/list1"/>
    <dgm:cxn modelId="{A2425F1E-F216-4C9B-8ACF-74E0FB939407}" type="presParOf" srcId="{CA25B560-C5E9-4E7C-8DEF-DAB62BD4C2BA}" destId="{309100A3-E6EB-4945-BE52-2F7F7D095695}" srcOrd="0" destOrd="0" presId="urn:microsoft.com/office/officeart/2005/8/layout/list1"/>
    <dgm:cxn modelId="{D620CE07-4010-41B6-8281-951CD9791B4D}" type="presParOf" srcId="{309100A3-E6EB-4945-BE52-2F7F7D095695}" destId="{5FEA7AFD-EB95-45ED-BC01-E9767033E60A}" srcOrd="0" destOrd="0" presId="urn:microsoft.com/office/officeart/2005/8/layout/list1"/>
    <dgm:cxn modelId="{E5802BED-C432-4445-AA05-5A276EFD6672}" type="presParOf" srcId="{309100A3-E6EB-4945-BE52-2F7F7D095695}" destId="{4C7A339F-2A59-4BAF-8BF4-26F5D33FA548}" srcOrd="1" destOrd="0" presId="urn:microsoft.com/office/officeart/2005/8/layout/list1"/>
    <dgm:cxn modelId="{B9DB1523-5518-40E6-AE37-552B8002A795}" type="presParOf" srcId="{CA25B560-C5E9-4E7C-8DEF-DAB62BD4C2BA}" destId="{BF07A6D9-008D-48A8-9876-094A852EFC55}" srcOrd="1" destOrd="0" presId="urn:microsoft.com/office/officeart/2005/8/layout/list1"/>
    <dgm:cxn modelId="{65886CB3-8677-410A-8C69-62EC6D09E07F}" type="presParOf" srcId="{CA25B560-C5E9-4E7C-8DEF-DAB62BD4C2BA}" destId="{D697D64C-347D-484A-9092-DF5AE579568F}" srcOrd="2" destOrd="0" presId="urn:microsoft.com/office/officeart/2005/8/layout/list1"/>
    <dgm:cxn modelId="{0A95CB1B-5D88-442F-A603-EFEBD65FF99F}" type="presParOf" srcId="{CA25B560-C5E9-4E7C-8DEF-DAB62BD4C2BA}" destId="{4390C721-972F-4FC7-95FF-2B1D78DB4DC4}" srcOrd="3" destOrd="0" presId="urn:microsoft.com/office/officeart/2005/8/layout/list1"/>
    <dgm:cxn modelId="{329D5749-EF44-45DC-BD08-9A73803EA260}" type="presParOf" srcId="{CA25B560-C5E9-4E7C-8DEF-DAB62BD4C2BA}" destId="{5D07F4C5-5CD3-40EB-A658-7B1ACBE09584}" srcOrd="4" destOrd="0" presId="urn:microsoft.com/office/officeart/2005/8/layout/list1"/>
    <dgm:cxn modelId="{3BBA3648-45C8-4BA5-96A6-FCEECB935AC6}" type="presParOf" srcId="{5D07F4C5-5CD3-40EB-A658-7B1ACBE09584}" destId="{D6DD7608-12C4-46BE-952D-461443E2CB92}" srcOrd="0" destOrd="0" presId="urn:microsoft.com/office/officeart/2005/8/layout/list1"/>
    <dgm:cxn modelId="{E5BED730-CA5F-4B28-8361-5E1E6711511C}" type="presParOf" srcId="{5D07F4C5-5CD3-40EB-A658-7B1ACBE09584}" destId="{D0114834-26AB-4A61-975E-EA3F42D4683B}" srcOrd="1" destOrd="0" presId="urn:microsoft.com/office/officeart/2005/8/layout/list1"/>
    <dgm:cxn modelId="{6E53A240-F689-4E08-B341-A5D4FE718F55}" type="presParOf" srcId="{CA25B560-C5E9-4E7C-8DEF-DAB62BD4C2BA}" destId="{B851E315-A056-4F77-8ADB-78206DADC54C}" srcOrd="5" destOrd="0" presId="urn:microsoft.com/office/officeart/2005/8/layout/list1"/>
    <dgm:cxn modelId="{4EF90A5C-CC2F-480B-BEB6-EA57CF7A8E9B}" type="presParOf" srcId="{CA25B560-C5E9-4E7C-8DEF-DAB62BD4C2BA}" destId="{29D376B8-F6E2-4C9A-96B3-C3690C71BFBE}" srcOrd="6" destOrd="0" presId="urn:microsoft.com/office/officeart/2005/8/layout/list1"/>
    <dgm:cxn modelId="{4E1E4F0B-05C7-4EBC-A2C7-67E7464A4A93}" type="presParOf" srcId="{CA25B560-C5E9-4E7C-8DEF-DAB62BD4C2BA}" destId="{B279D84B-2D7B-4922-A1A6-7A9A53D7B2C8}" srcOrd="7" destOrd="0" presId="urn:microsoft.com/office/officeart/2005/8/layout/list1"/>
    <dgm:cxn modelId="{13C6B00C-F051-47EE-BD8E-2376BE6F228B}" type="presParOf" srcId="{CA25B560-C5E9-4E7C-8DEF-DAB62BD4C2BA}" destId="{B85319D6-AE78-435B-8511-BBF403DBDD51}" srcOrd="8" destOrd="0" presId="urn:microsoft.com/office/officeart/2005/8/layout/list1"/>
    <dgm:cxn modelId="{ACDEF4D1-3A76-4B5A-812E-D38A97C01101}" type="presParOf" srcId="{B85319D6-AE78-435B-8511-BBF403DBDD51}" destId="{EF6E95C5-BDFE-484F-AD32-2EAAFB69F517}" srcOrd="0" destOrd="0" presId="urn:microsoft.com/office/officeart/2005/8/layout/list1"/>
    <dgm:cxn modelId="{388E5F0D-6656-4638-89ED-01F04DBCF7ED}" type="presParOf" srcId="{B85319D6-AE78-435B-8511-BBF403DBDD51}" destId="{7F121641-E478-4C19-A724-2EA27621CC2D}" srcOrd="1" destOrd="0" presId="urn:microsoft.com/office/officeart/2005/8/layout/list1"/>
    <dgm:cxn modelId="{65E89F60-8FC4-4016-8199-CC7209C61412}" type="presParOf" srcId="{CA25B560-C5E9-4E7C-8DEF-DAB62BD4C2BA}" destId="{68AA69C6-7FA3-4901-882B-D59CBF38BD9A}" srcOrd="9" destOrd="0" presId="urn:microsoft.com/office/officeart/2005/8/layout/list1"/>
    <dgm:cxn modelId="{CF25AFB0-9A1D-4ED2-A82D-F9CC7EDF3B0A}" type="presParOf" srcId="{CA25B560-C5E9-4E7C-8DEF-DAB62BD4C2BA}" destId="{359EAB2C-B624-4C45-A70E-C4F5DC7D5304}" srcOrd="10" destOrd="0" presId="urn:microsoft.com/office/officeart/2005/8/layout/list1"/>
  </dgm:cxnLst>
  <dgm:bg/>
  <dgm:whole/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85FE910D-4217-4D6D-8C20-6FB403865B5A}" type="doc">
      <dgm:prSet loTypeId="urn:microsoft.com/office/officeart/2005/8/layout/list1" loCatId="list" qsTypeId="urn:microsoft.com/office/officeart/2005/8/quickstyle/simple1#89" qsCatId="simple" csTypeId="urn:microsoft.com/office/officeart/2005/8/colors/accent1_2#89" csCatId="accent1" phldr="1"/>
      <dgm:spPr/>
      <dgm:t>
        <a:bodyPr/>
        <a:lstStyle/>
        <a:p>
          <a:endParaRPr lang="ru-RU"/>
        </a:p>
      </dgm:t>
    </dgm:pt>
    <dgm:pt modelId="{1F2413C9-42B0-49D4-AD46-6B90A0B4E07E}">
      <dgm:prSet phldrT="[Текст]" custT="1"/>
      <dgm:spPr/>
      <dgm:t>
        <a:bodyPr/>
        <a:lstStyle/>
        <a:p>
          <a:r>
            <a:rPr lang="ru-RU" sz="1600" i="1" dirty="0" smtClean="0"/>
            <a:t>-</a:t>
          </a:r>
          <a:r>
            <a:rPr lang="ru-RU" sz="1600" b="1" i="1" u="sng" dirty="0" smtClean="0"/>
            <a:t>господствующим сословием в обществе являлись феодалы </a:t>
          </a:r>
          <a:r>
            <a:rPr lang="ru-RU" sz="1600" i="1" dirty="0" smtClean="0"/>
            <a:t>(бояре и дворяне); </a:t>
          </a:r>
          <a:r>
            <a:rPr lang="ru-RU" sz="1600" b="1" i="1" u="sng" dirty="0" smtClean="0"/>
            <a:t>зарождалось дворянское сословие </a:t>
          </a:r>
          <a:r>
            <a:rPr lang="ru-RU" sz="1600" i="1" dirty="0" smtClean="0"/>
            <a:t>(опора царской власти)</a:t>
          </a:r>
          <a:endParaRPr lang="ru-RU" sz="1600" i="1" dirty="0"/>
        </a:p>
      </dgm:t>
    </dgm:pt>
    <dgm:pt modelId="{8753F3CC-F015-47D1-B1C7-92131131A4EC}" type="parTrans" cxnId="{6C383675-32D5-411F-A20D-5E55ED6CF00C}">
      <dgm:prSet/>
      <dgm:spPr/>
      <dgm:t>
        <a:bodyPr/>
        <a:lstStyle/>
        <a:p>
          <a:endParaRPr lang="ru-RU"/>
        </a:p>
      </dgm:t>
    </dgm:pt>
    <dgm:pt modelId="{8D818F0F-EB81-4101-B5EC-41B2BCA0A7A8}" type="sibTrans" cxnId="{6C383675-32D5-411F-A20D-5E55ED6CF00C}">
      <dgm:prSet/>
      <dgm:spPr/>
      <dgm:t>
        <a:bodyPr/>
        <a:lstStyle/>
        <a:p>
          <a:endParaRPr lang="ru-RU"/>
        </a:p>
      </dgm:t>
    </dgm:pt>
    <dgm:pt modelId="{9FDF2824-CCAA-47B7-B483-77A9B1201E1B}">
      <dgm:prSet phldrT="[Текст]" custT="1"/>
      <dgm:spPr/>
      <dgm:t>
        <a:bodyPr/>
        <a:lstStyle/>
        <a:p>
          <a:r>
            <a:rPr lang="ru-RU" sz="1600" b="1" i="1" u="sng" dirty="0" smtClean="0"/>
            <a:t>- По мере утверждения самодержавия усиливались позиции дворянства </a:t>
          </a:r>
          <a:r>
            <a:rPr lang="ru-RU" sz="1600" b="0" i="1" u="none" dirty="0" smtClean="0"/>
            <a:t>( опора царской власти); за службу дворяне получали право на владение землями с жившими на них крестьянами</a:t>
          </a:r>
          <a:endParaRPr lang="ru-RU" sz="1600" b="1" i="1" u="sng" dirty="0"/>
        </a:p>
      </dgm:t>
    </dgm:pt>
    <dgm:pt modelId="{96DDECD0-9102-4DAC-8362-AEA3D8CF5763}" type="parTrans" cxnId="{3551475D-06AE-4FF9-8076-6B442B1235C6}">
      <dgm:prSet/>
      <dgm:spPr/>
      <dgm:t>
        <a:bodyPr/>
        <a:lstStyle/>
        <a:p>
          <a:endParaRPr lang="ru-RU"/>
        </a:p>
      </dgm:t>
    </dgm:pt>
    <dgm:pt modelId="{E8B4D974-2995-4ED7-9909-003F435B4828}" type="sibTrans" cxnId="{3551475D-06AE-4FF9-8076-6B442B1235C6}">
      <dgm:prSet/>
      <dgm:spPr/>
      <dgm:t>
        <a:bodyPr/>
        <a:lstStyle/>
        <a:p>
          <a:endParaRPr lang="ru-RU"/>
        </a:p>
      </dgm:t>
    </dgm:pt>
    <dgm:pt modelId="{ED56E6DD-A9EA-4560-BE15-B84D7962B3FD}">
      <dgm:prSet phldrT="[Текст]" custT="1"/>
      <dgm:spPr/>
      <dgm:t>
        <a:bodyPr/>
        <a:lstStyle/>
        <a:p>
          <a:r>
            <a:rPr lang="ru-RU" sz="1600" i="1" dirty="0" smtClean="0"/>
            <a:t>Право бояр и дворян на землю и крестьян (политика закрепощения) </a:t>
          </a:r>
          <a:r>
            <a:rPr lang="ru-RU" sz="1600" b="1" i="1" u="sng" dirty="0" smtClean="0"/>
            <a:t>1649 г. Земский собор принял Уложение на вечное право феодалов на зависимых крестьян, запрет на переход от одного помещика к другому в Юрьев день</a:t>
          </a:r>
          <a:endParaRPr lang="ru-RU" sz="1600" b="1" i="1" u="sng" dirty="0"/>
        </a:p>
      </dgm:t>
    </dgm:pt>
    <dgm:pt modelId="{619F8277-BA0A-4778-927C-13757167A193}" type="parTrans" cxnId="{4AC8A0D3-A999-4743-B299-0EB8A759D7F6}">
      <dgm:prSet/>
      <dgm:spPr/>
      <dgm:t>
        <a:bodyPr/>
        <a:lstStyle/>
        <a:p>
          <a:endParaRPr lang="ru-RU"/>
        </a:p>
      </dgm:t>
    </dgm:pt>
    <dgm:pt modelId="{208A9FDC-3A94-41D7-AEC0-66BF1CAEFD50}" type="sibTrans" cxnId="{4AC8A0D3-A999-4743-B299-0EB8A759D7F6}">
      <dgm:prSet/>
      <dgm:spPr/>
      <dgm:t>
        <a:bodyPr/>
        <a:lstStyle/>
        <a:p>
          <a:endParaRPr lang="ru-RU"/>
        </a:p>
      </dgm:t>
    </dgm:pt>
    <dgm:pt modelId="{3C9E938D-535D-4D17-BCF1-8436D9EBA49F}" type="pres">
      <dgm:prSet presAssocID="{85FE910D-4217-4D6D-8C20-6FB403865B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85F76-FDDD-4300-97A1-9846A9BCD122}" type="pres">
      <dgm:prSet presAssocID="{1F2413C9-42B0-49D4-AD46-6B90A0B4E07E}" presName="parentLin" presStyleCnt="0"/>
      <dgm:spPr/>
    </dgm:pt>
    <dgm:pt modelId="{7D690092-0702-4B96-9AD6-D771E79CA8C3}" type="pres">
      <dgm:prSet presAssocID="{1F2413C9-42B0-49D4-AD46-6B90A0B4E07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21CC756-7400-4F04-BFA5-DF2C3E674D40}" type="pres">
      <dgm:prSet presAssocID="{1F2413C9-42B0-49D4-AD46-6B90A0B4E0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64B74-540D-40F2-8BB2-1D0A904A7730}" type="pres">
      <dgm:prSet presAssocID="{1F2413C9-42B0-49D4-AD46-6B90A0B4E07E}" presName="negativeSpace" presStyleCnt="0"/>
      <dgm:spPr/>
    </dgm:pt>
    <dgm:pt modelId="{9CDA26BC-37A0-4265-862E-5FDE271EB704}" type="pres">
      <dgm:prSet presAssocID="{1F2413C9-42B0-49D4-AD46-6B90A0B4E07E}" presName="childText" presStyleLbl="conFgAcc1" presStyleIdx="0" presStyleCnt="3">
        <dgm:presLayoutVars>
          <dgm:bulletEnabled val="1"/>
        </dgm:presLayoutVars>
      </dgm:prSet>
      <dgm:spPr/>
    </dgm:pt>
    <dgm:pt modelId="{66C10E34-3506-41F0-820E-A40A9234218E}" type="pres">
      <dgm:prSet presAssocID="{8D818F0F-EB81-4101-B5EC-41B2BCA0A7A8}" presName="spaceBetweenRectangles" presStyleCnt="0"/>
      <dgm:spPr/>
    </dgm:pt>
    <dgm:pt modelId="{77760768-29EB-49CC-ABB1-CE55EBC69DBC}" type="pres">
      <dgm:prSet presAssocID="{9FDF2824-CCAA-47B7-B483-77A9B1201E1B}" presName="parentLin" presStyleCnt="0"/>
      <dgm:spPr/>
    </dgm:pt>
    <dgm:pt modelId="{679F4439-E897-4233-A327-E861EFFAE17B}" type="pres">
      <dgm:prSet presAssocID="{9FDF2824-CCAA-47B7-B483-77A9B1201E1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C79EB2-B03C-4C16-982E-A1BB490E7093}" type="pres">
      <dgm:prSet presAssocID="{9FDF2824-CCAA-47B7-B483-77A9B1201E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6EBD2-6529-473E-BF65-332FDEDEE5AC}" type="pres">
      <dgm:prSet presAssocID="{9FDF2824-CCAA-47B7-B483-77A9B1201E1B}" presName="negativeSpace" presStyleCnt="0"/>
      <dgm:spPr/>
    </dgm:pt>
    <dgm:pt modelId="{5428FF4E-CF99-4FDD-B8D6-A85D53517516}" type="pres">
      <dgm:prSet presAssocID="{9FDF2824-CCAA-47B7-B483-77A9B1201E1B}" presName="childText" presStyleLbl="conFgAcc1" presStyleIdx="1" presStyleCnt="3">
        <dgm:presLayoutVars>
          <dgm:bulletEnabled val="1"/>
        </dgm:presLayoutVars>
      </dgm:prSet>
      <dgm:spPr/>
    </dgm:pt>
    <dgm:pt modelId="{285A5236-CD2E-4919-A00A-7F653024918D}" type="pres">
      <dgm:prSet presAssocID="{E8B4D974-2995-4ED7-9909-003F435B4828}" presName="spaceBetweenRectangles" presStyleCnt="0"/>
      <dgm:spPr/>
    </dgm:pt>
    <dgm:pt modelId="{1E6F6C07-7FEA-4378-A640-1B1F80542F1C}" type="pres">
      <dgm:prSet presAssocID="{ED56E6DD-A9EA-4560-BE15-B84D7962B3FD}" presName="parentLin" presStyleCnt="0"/>
      <dgm:spPr/>
    </dgm:pt>
    <dgm:pt modelId="{3D82426D-5033-4A0A-AA1C-E493AA7E3ABA}" type="pres">
      <dgm:prSet presAssocID="{ED56E6DD-A9EA-4560-BE15-B84D7962B3F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BF65947-70E2-4EB5-90A0-F9809BAB74A0}" type="pres">
      <dgm:prSet presAssocID="{ED56E6DD-A9EA-4560-BE15-B84D7962B3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4C797-C99F-4F93-8246-C436D04CA644}" type="pres">
      <dgm:prSet presAssocID="{ED56E6DD-A9EA-4560-BE15-B84D7962B3FD}" presName="negativeSpace" presStyleCnt="0"/>
      <dgm:spPr/>
    </dgm:pt>
    <dgm:pt modelId="{6987511E-0198-4B8C-B393-B036BBF9F770}" type="pres">
      <dgm:prSet presAssocID="{ED56E6DD-A9EA-4560-BE15-B84D7962B3F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3B8DE2-58CC-455F-87EF-96A95CD76517}" type="presOf" srcId="{ED56E6DD-A9EA-4560-BE15-B84D7962B3FD}" destId="{8BF65947-70E2-4EB5-90A0-F9809BAB74A0}" srcOrd="1" destOrd="0" presId="urn:microsoft.com/office/officeart/2005/8/layout/list1"/>
    <dgm:cxn modelId="{A46E8A34-90A1-4EF0-A486-16B75873D056}" type="presOf" srcId="{1F2413C9-42B0-49D4-AD46-6B90A0B4E07E}" destId="{121CC756-7400-4F04-BFA5-DF2C3E674D40}" srcOrd="1" destOrd="0" presId="urn:microsoft.com/office/officeart/2005/8/layout/list1"/>
    <dgm:cxn modelId="{1F92B3B4-A7A3-4AFB-B187-C73C8D2DCC6B}" type="presOf" srcId="{9FDF2824-CCAA-47B7-B483-77A9B1201E1B}" destId="{F4C79EB2-B03C-4C16-982E-A1BB490E7093}" srcOrd="1" destOrd="0" presId="urn:microsoft.com/office/officeart/2005/8/layout/list1"/>
    <dgm:cxn modelId="{27984475-B517-4C8D-9FA0-9F3DB5BC5772}" type="presOf" srcId="{1F2413C9-42B0-49D4-AD46-6B90A0B4E07E}" destId="{7D690092-0702-4B96-9AD6-D771E79CA8C3}" srcOrd="0" destOrd="0" presId="urn:microsoft.com/office/officeart/2005/8/layout/list1"/>
    <dgm:cxn modelId="{4EF70B4F-AACA-4920-BA2B-F0C1C21CA94B}" type="presOf" srcId="{9FDF2824-CCAA-47B7-B483-77A9B1201E1B}" destId="{679F4439-E897-4233-A327-E861EFFAE17B}" srcOrd="0" destOrd="0" presId="urn:microsoft.com/office/officeart/2005/8/layout/list1"/>
    <dgm:cxn modelId="{3A2D5D8C-A4C7-49F4-A38D-CD75CAE4A72E}" type="presOf" srcId="{ED56E6DD-A9EA-4560-BE15-B84D7962B3FD}" destId="{3D82426D-5033-4A0A-AA1C-E493AA7E3ABA}" srcOrd="0" destOrd="0" presId="urn:microsoft.com/office/officeart/2005/8/layout/list1"/>
    <dgm:cxn modelId="{6C383675-32D5-411F-A20D-5E55ED6CF00C}" srcId="{85FE910D-4217-4D6D-8C20-6FB403865B5A}" destId="{1F2413C9-42B0-49D4-AD46-6B90A0B4E07E}" srcOrd="0" destOrd="0" parTransId="{8753F3CC-F015-47D1-B1C7-92131131A4EC}" sibTransId="{8D818F0F-EB81-4101-B5EC-41B2BCA0A7A8}"/>
    <dgm:cxn modelId="{3551475D-06AE-4FF9-8076-6B442B1235C6}" srcId="{85FE910D-4217-4D6D-8C20-6FB403865B5A}" destId="{9FDF2824-CCAA-47B7-B483-77A9B1201E1B}" srcOrd="1" destOrd="0" parTransId="{96DDECD0-9102-4DAC-8362-AEA3D8CF5763}" sibTransId="{E8B4D974-2995-4ED7-9909-003F435B4828}"/>
    <dgm:cxn modelId="{4AC8A0D3-A999-4743-B299-0EB8A759D7F6}" srcId="{85FE910D-4217-4D6D-8C20-6FB403865B5A}" destId="{ED56E6DD-A9EA-4560-BE15-B84D7962B3FD}" srcOrd="2" destOrd="0" parTransId="{619F8277-BA0A-4778-927C-13757167A193}" sibTransId="{208A9FDC-3A94-41D7-AEC0-66BF1CAEFD50}"/>
    <dgm:cxn modelId="{B212468F-DC4A-4E1E-9EF0-DE2ADD8476C0}" type="presOf" srcId="{85FE910D-4217-4D6D-8C20-6FB403865B5A}" destId="{3C9E938D-535D-4D17-BCF1-8436D9EBA49F}" srcOrd="0" destOrd="0" presId="urn:microsoft.com/office/officeart/2005/8/layout/list1"/>
    <dgm:cxn modelId="{10CB72E4-3139-4E03-9162-3D3A325A9F3A}" type="presParOf" srcId="{3C9E938D-535D-4D17-BCF1-8436D9EBA49F}" destId="{F7385F76-FDDD-4300-97A1-9846A9BCD122}" srcOrd="0" destOrd="0" presId="urn:microsoft.com/office/officeart/2005/8/layout/list1"/>
    <dgm:cxn modelId="{B9A84B50-2517-4D36-850F-518BCD3EAB83}" type="presParOf" srcId="{F7385F76-FDDD-4300-97A1-9846A9BCD122}" destId="{7D690092-0702-4B96-9AD6-D771E79CA8C3}" srcOrd="0" destOrd="0" presId="urn:microsoft.com/office/officeart/2005/8/layout/list1"/>
    <dgm:cxn modelId="{0E85EB48-B48D-4740-BAF5-86A1BABF75F0}" type="presParOf" srcId="{F7385F76-FDDD-4300-97A1-9846A9BCD122}" destId="{121CC756-7400-4F04-BFA5-DF2C3E674D40}" srcOrd="1" destOrd="0" presId="urn:microsoft.com/office/officeart/2005/8/layout/list1"/>
    <dgm:cxn modelId="{99286B36-2C4C-4983-B722-E6326097E2AF}" type="presParOf" srcId="{3C9E938D-535D-4D17-BCF1-8436D9EBA49F}" destId="{2EA64B74-540D-40F2-8BB2-1D0A904A7730}" srcOrd="1" destOrd="0" presId="urn:microsoft.com/office/officeart/2005/8/layout/list1"/>
    <dgm:cxn modelId="{26140BFE-E1F9-4C41-8DEF-410CE75399C8}" type="presParOf" srcId="{3C9E938D-535D-4D17-BCF1-8436D9EBA49F}" destId="{9CDA26BC-37A0-4265-862E-5FDE271EB704}" srcOrd="2" destOrd="0" presId="urn:microsoft.com/office/officeart/2005/8/layout/list1"/>
    <dgm:cxn modelId="{026F3D2A-DCA2-4E6B-9224-50BD33CEBEBB}" type="presParOf" srcId="{3C9E938D-535D-4D17-BCF1-8436D9EBA49F}" destId="{66C10E34-3506-41F0-820E-A40A9234218E}" srcOrd="3" destOrd="0" presId="urn:microsoft.com/office/officeart/2005/8/layout/list1"/>
    <dgm:cxn modelId="{93B5A4E9-E4C2-42BB-BFDB-00EB15B52307}" type="presParOf" srcId="{3C9E938D-535D-4D17-BCF1-8436D9EBA49F}" destId="{77760768-29EB-49CC-ABB1-CE55EBC69DBC}" srcOrd="4" destOrd="0" presId="urn:microsoft.com/office/officeart/2005/8/layout/list1"/>
    <dgm:cxn modelId="{9C879405-AEE7-4D16-89C3-78B45FBE2515}" type="presParOf" srcId="{77760768-29EB-49CC-ABB1-CE55EBC69DBC}" destId="{679F4439-E897-4233-A327-E861EFFAE17B}" srcOrd="0" destOrd="0" presId="urn:microsoft.com/office/officeart/2005/8/layout/list1"/>
    <dgm:cxn modelId="{AC42E595-DAA4-4FAC-BD14-132FB3CFC457}" type="presParOf" srcId="{77760768-29EB-49CC-ABB1-CE55EBC69DBC}" destId="{F4C79EB2-B03C-4C16-982E-A1BB490E7093}" srcOrd="1" destOrd="0" presId="urn:microsoft.com/office/officeart/2005/8/layout/list1"/>
    <dgm:cxn modelId="{FDA64802-2EFA-4D47-8082-F9AFED784491}" type="presParOf" srcId="{3C9E938D-535D-4D17-BCF1-8436D9EBA49F}" destId="{4976EBD2-6529-473E-BF65-332FDEDEE5AC}" srcOrd="5" destOrd="0" presId="urn:microsoft.com/office/officeart/2005/8/layout/list1"/>
    <dgm:cxn modelId="{65E985F3-9C22-4B41-B3C1-D20FBA5CCDC7}" type="presParOf" srcId="{3C9E938D-535D-4D17-BCF1-8436D9EBA49F}" destId="{5428FF4E-CF99-4FDD-B8D6-A85D53517516}" srcOrd="6" destOrd="0" presId="urn:microsoft.com/office/officeart/2005/8/layout/list1"/>
    <dgm:cxn modelId="{55573610-129D-4D41-A030-74FF8EEE0EC8}" type="presParOf" srcId="{3C9E938D-535D-4D17-BCF1-8436D9EBA49F}" destId="{285A5236-CD2E-4919-A00A-7F653024918D}" srcOrd="7" destOrd="0" presId="urn:microsoft.com/office/officeart/2005/8/layout/list1"/>
    <dgm:cxn modelId="{7CDA51B6-2141-4254-8AC6-EF876866DF27}" type="presParOf" srcId="{3C9E938D-535D-4D17-BCF1-8436D9EBA49F}" destId="{1E6F6C07-7FEA-4378-A640-1B1F80542F1C}" srcOrd="8" destOrd="0" presId="urn:microsoft.com/office/officeart/2005/8/layout/list1"/>
    <dgm:cxn modelId="{7006324B-136C-470B-8C3A-38A659B6448D}" type="presParOf" srcId="{1E6F6C07-7FEA-4378-A640-1B1F80542F1C}" destId="{3D82426D-5033-4A0A-AA1C-E493AA7E3ABA}" srcOrd="0" destOrd="0" presId="urn:microsoft.com/office/officeart/2005/8/layout/list1"/>
    <dgm:cxn modelId="{1FA9C6A2-6CD2-4E67-8789-6B041F01A77D}" type="presParOf" srcId="{1E6F6C07-7FEA-4378-A640-1B1F80542F1C}" destId="{8BF65947-70E2-4EB5-90A0-F9809BAB74A0}" srcOrd="1" destOrd="0" presId="urn:microsoft.com/office/officeart/2005/8/layout/list1"/>
    <dgm:cxn modelId="{46D3046E-B32C-4D53-B93E-73D642680185}" type="presParOf" srcId="{3C9E938D-535D-4D17-BCF1-8436D9EBA49F}" destId="{ECB4C797-C99F-4F93-8246-C436D04CA644}" srcOrd="9" destOrd="0" presId="urn:microsoft.com/office/officeart/2005/8/layout/list1"/>
    <dgm:cxn modelId="{08FD222C-AAED-463B-9290-440ACA07C097}" type="presParOf" srcId="{3C9E938D-535D-4D17-BCF1-8436D9EBA49F}" destId="{6987511E-0198-4B8C-B393-B036BBF9F770}" srcOrd="10" destOrd="0" presId="urn:microsoft.com/office/officeart/2005/8/layout/list1"/>
  </dgm:cxnLst>
  <dgm:bg/>
  <dgm:whole/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21627C7F-1658-46F1-8193-990AEB5A5660}" type="doc">
      <dgm:prSet loTypeId="urn:microsoft.com/office/officeart/2005/8/layout/list1" loCatId="list" qsTypeId="urn:microsoft.com/office/officeart/2005/8/quickstyle/simple1#90" qsCatId="simple" csTypeId="urn:microsoft.com/office/officeart/2005/8/colors/accent1_2#90" csCatId="accent1" phldr="1"/>
      <dgm:spPr/>
      <dgm:t>
        <a:bodyPr/>
        <a:lstStyle/>
        <a:p>
          <a:endParaRPr lang="ru-RU"/>
        </a:p>
      </dgm:t>
    </dgm:pt>
    <dgm:pt modelId="{B8F888B1-8046-4572-85D8-BAADF0FB0E4D}">
      <dgm:prSet phldrT="[Текст]" custT="1"/>
      <dgm:spPr/>
      <dgm:t>
        <a:bodyPr/>
        <a:lstStyle/>
        <a:p>
          <a:r>
            <a:rPr lang="ru-RU" sz="1600" b="1" i="1" u="sng" dirty="0" smtClean="0"/>
            <a:t>Основным хозяином земли и крепостных стало дворянство, потеснившее боярскую родовую знать в сфере государственного управления.</a:t>
          </a:r>
          <a:endParaRPr lang="ru-RU" sz="1600" b="1" i="1" u="sng" dirty="0"/>
        </a:p>
      </dgm:t>
    </dgm:pt>
    <dgm:pt modelId="{5A987A99-1251-41E7-97F3-203B96C70D9E}" type="parTrans" cxnId="{61448DAC-DDA1-4D91-A0B8-37BDF1173468}">
      <dgm:prSet/>
      <dgm:spPr/>
      <dgm:t>
        <a:bodyPr/>
        <a:lstStyle/>
        <a:p>
          <a:endParaRPr lang="ru-RU"/>
        </a:p>
      </dgm:t>
    </dgm:pt>
    <dgm:pt modelId="{44AA0C57-8A47-46B6-A10C-550E9FE9AC6F}" type="sibTrans" cxnId="{61448DAC-DDA1-4D91-A0B8-37BDF1173468}">
      <dgm:prSet/>
      <dgm:spPr/>
      <dgm:t>
        <a:bodyPr/>
        <a:lstStyle/>
        <a:p>
          <a:endParaRPr lang="ru-RU"/>
        </a:p>
      </dgm:t>
    </dgm:pt>
    <dgm:pt modelId="{17324D0A-32C9-44E9-BD5C-302A98F99A8F}">
      <dgm:prSet phldrT="[Текст]" custT="1"/>
      <dgm:spPr/>
      <dgm:t>
        <a:bodyPr/>
        <a:lstStyle/>
        <a:p>
          <a:r>
            <a:rPr lang="ru-RU" sz="1600" b="1" i="1" u="sng" dirty="0" smtClean="0"/>
            <a:t>Система замещения высших государственных лиц по родовитости происхождения (местничество)-было упразднено в 1682 г. </a:t>
          </a:r>
          <a:r>
            <a:rPr lang="ru-RU" sz="1600" i="1" dirty="0" smtClean="0"/>
            <a:t>(все феодалы уравнены в правах)  </a:t>
          </a:r>
          <a:endParaRPr lang="ru-RU" sz="1600" i="1" dirty="0"/>
        </a:p>
      </dgm:t>
    </dgm:pt>
    <dgm:pt modelId="{DF83E37B-10AC-492A-883E-2B35DFE0E374}" type="parTrans" cxnId="{0C62DB8B-C56B-4718-8059-15E02D875451}">
      <dgm:prSet/>
      <dgm:spPr/>
      <dgm:t>
        <a:bodyPr/>
        <a:lstStyle/>
        <a:p>
          <a:endParaRPr lang="ru-RU"/>
        </a:p>
      </dgm:t>
    </dgm:pt>
    <dgm:pt modelId="{1668F89E-F4E4-4827-AE3E-C808D396C8B0}" type="sibTrans" cxnId="{0C62DB8B-C56B-4718-8059-15E02D875451}">
      <dgm:prSet/>
      <dgm:spPr/>
      <dgm:t>
        <a:bodyPr/>
        <a:lstStyle/>
        <a:p>
          <a:endParaRPr lang="ru-RU"/>
        </a:p>
      </dgm:t>
    </dgm:pt>
    <dgm:pt modelId="{704D4952-57A9-4D1B-8485-7DAA0041D238}">
      <dgm:prSet phldrT="[Текст]" custT="1"/>
      <dgm:spPr/>
      <dgm:t>
        <a:bodyPr/>
        <a:lstStyle/>
        <a:p>
          <a:r>
            <a:rPr lang="ru-RU" sz="1600" i="1" dirty="0" smtClean="0"/>
            <a:t>К концу </a:t>
          </a:r>
          <a:r>
            <a:rPr lang="en-US" sz="1600" i="1" dirty="0" smtClean="0"/>
            <a:t>XVII</a:t>
          </a:r>
          <a:r>
            <a:rPr lang="ru-RU" sz="1600" i="1" dirty="0" smtClean="0"/>
            <a:t> в. 10 </a:t>
          </a:r>
          <a:r>
            <a:rPr lang="en-US" sz="1600" i="1" dirty="0" smtClean="0"/>
            <a:t>% </a:t>
          </a:r>
          <a:r>
            <a:rPr lang="ru-RU" sz="1600" i="1" dirty="0" smtClean="0"/>
            <a:t> крестьянских дворов принадлежало царю; 10 % -боярам; 15%-церкви; 60% дворянам.</a:t>
          </a:r>
          <a:endParaRPr lang="ru-RU" sz="1600" i="1" dirty="0"/>
        </a:p>
      </dgm:t>
    </dgm:pt>
    <dgm:pt modelId="{BDCE91BD-2DFD-4FC2-A4CA-1989E96A324F}" type="sibTrans" cxnId="{016E5498-3CA4-426B-BBE4-C2780E63A26B}">
      <dgm:prSet/>
      <dgm:spPr/>
      <dgm:t>
        <a:bodyPr/>
        <a:lstStyle/>
        <a:p>
          <a:endParaRPr lang="ru-RU"/>
        </a:p>
      </dgm:t>
    </dgm:pt>
    <dgm:pt modelId="{48B7A716-8982-4A3D-BF00-E5B593980AA6}" type="parTrans" cxnId="{016E5498-3CA4-426B-BBE4-C2780E63A26B}">
      <dgm:prSet/>
      <dgm:spPr/>
      <dgm:t>
        <a:bodyPr/>
        <a:lstStyle/>
        <a:p>
          <a:endParaRPr lang="ru-RU"/>
        </a:p>
      </dgm:t>
    </dgm:pt>
    <dgm:pt modelId="{1C5D6010-CB58-41E2-A29B-6F16B066BE11}" type="pres">
      <dgm:prSet presAssocID="{21627C7F-1658-46F1-8193-990AEB5A56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656F77-FF52-4ACD-B9B7-7D348FE2F768}" type="pres">
      <dgm:prSet presAssocID="{704D4952-57A9-4D1B-8485-7DAA0041D238}" presName="parentLin" presStyleCnt="0"/>
      <dgm:spPr/>
    </dgm:pt>
    <dgm:pt modelId="{EA08C19E-D07B-480D-9C90-93F88265A255}" type="pres">
      <dgm:prSet presAssocID="{704D4952-57A9-4D1B-8485-7DAA0041D23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028E5E-5D04-4E57-8289-0FE0764F9B32}" type="pres">
      <dgm:prSet presAssocID="{704D4952-57A9-4D1B-8485-7DAA0041D2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03D1D-CC7A-4B23-850A-6CE79B9E55CF}" type="pres">
      <dgm:prSet presAssocID="{704D4952-57A9-4D1B-8485-7DAA0041D238}" presName="negativeSpace" presStyleCnt="0"/>
      <dgm:spPr/>
    </dgm:pt>
    <dgm:pt modelId="{93C3BFEA-6F33-4042-B9A4-3D2D7E167F64}" type="pres">
      <dgm:prSet presAssocID="{704D4952-57A9-4D1B-8485-7DAA0041D238}" presName="childText" presStyleLbl="conFgAcc1" presStyleIdx="0" presStyleCnt="3">
        <dgm:presLayoutVars>
          <dgm:bulletEnabled val="1"/>
        </dgm:presLayoutVars>
      </dgm:prSet>
      <dgm:spPr/>
    </dgm:pt>
    <dgm:pt modelId="{CB3B6775-481A-4DCB-B5CE-3C1380941C0A}" type="pres">
      <dgm:prSet presAssocID="{BDCE91BD-2DFD-4FC2-A4CA-1989E96A324F}" presName="spaceBetweenRectangles" presStyleCnt="0"/>
      <dgm:spPr/>
    </dgm:pt>
    <dgm:pt modelId="{BF0D95B1-4DFC-4295-A137-0C77591124C6}" type="pres">
      <dgm:prSet presAssocID="{B8F888B1-8046-4572-85D8-BAADF0FB0E4D}" presName="parentLin" presStyleCnt="0"/>
      <dgm:spPr/>
    </dgm:pt>
    <dgm:pt modelId="{7D2DE74A-F9F8-49E0-9D3B-064E73A790F5}" type="pres">
      <dgm:prSet presAssocID="{B8F888B1-8046-4572-85D8-BAADF0FB0E4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3706049-3CA8-4705-9C3C-21DE336B03B3}" type="pres">
      <dgm:prSet presAssocID="{B8F888B1-8046-4572-85D8-BAADF0FB0E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498FD-13F2-4860-9DD0-78AAFEEBAB83}" type="pres">
      <dgm:prSet presAssocID="{B8F888B1-8046-4572-85D8-BAADF0FB0E4D}" presName="negativeSpace" presStyleCnt="0"/>
      <dgm:spPr/>
    </dgm:pt>
    <dgm:pt modelId="{0A596DAF-1D82-4E48-AAE0-7A6683F1DEB9}" type="pres">
      <dgm:prSet presAssocID="{B8F888B1-8046-4572-85D8-BAADF0FB0E4D}" presName="childText" presStyleLbl="conFgAcc1" presStyleIdx="1" presStyleCnt="3">
        <dgm:presLayoutVars>
          <dgm:bulletEnabled val="1"/>
        </dgm:presLayoutVars>
      </dgm:prSet>
      <dgm:spPr/>
    </dgm:pt>
    <dgm:pt modelId="{4D69A8A9-896D-4A01-B618-22F5B0F0D778}" type="pres">
      <dgm:prSet presAssocID="{44AA0C57-8A47-46B6-A10C-550E9FE9AC6F}" presName="spaceBetweenRectangles" presStyleCnt="0"/>
      <dgm:spPr/>
    </dgm:pt>
    <dgm:pt modelId="{D92E537F-FC1A-4190-A703-CEFF85038ED4}" type="pres">
      <dgm:prSet presAssocID="{17324D0A-32C9-44E9-BD5C-302A98F99A8F}" presName="parentLin" presStyleCnt="0"/>
      <dgm:spPr/>
    </dgm:pt>
    <dgm:pt modelId="{9D881CB3-71C9-4AF8-80D7-0692AA732B62}" type="pres">
      <dgm:prSet presAssocID="{17324D0A-32C9-44E9-BD5C-302A98F99A8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4E8F08B-2B80-4BDF-8AB6-B2D833BDF3EC}" type="pres">
      <dgm:prSet presAssocID="{17324D0A-32C9-44E9-BD5C-302A98F99A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7680D-4230-41C3-8503-8F53477CD97B}" type="pres">
      <dgm:prSet presAssocID="{17324D0A-32C9-44E9-BD5C-302A98F99A8F}" presName="negativeSpace" presStyleCnt="0"/>
      <dgm:spPr/>
    </dgm:pt>
    <dgm:pt modelId="{734CC944-8561-4F36-8293-442E1D40A051}" type="pres">
      <dgm:prSet presAssocID="{17324D0A-32C9-44E9-BD5C-302A98F99A8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1448DAC-DDA1-4D91-A0B8-37BDF1173468}" srcId="{21627C7F-1658-46F1-8193-990AEB5A5660}" destId="{B8F888B1-8046-4572-85D8-BAADF0FB0E4D}" srcOrd="1" destOrd="0" parTransId="{5A987A99-1251-41E7-97F3-203B96C70D9E}" sibTransId="{44AA0C57-8A47-46B6-A10C-550E9FE9AC6F}"/>
    <dgm:cxn modelId="{9EC2B964-5732-4AE8-8BB7-09B04E60DF14}" type="presOf" srcId="{17324D0A-32C9-44E9-BD5C-302A98F99A8F}" destId="{24E8F08B-2B80-4BDF-8AB6-B2D833BDF3EC}" srcOrd="1" destOrd="0" presId="urn:microsoft.com/office/officeart/2005/8/layout/list1"/>
    <dgm:cxn modelId="{0C62DB8B-C56B-4718-8059-15E02D875451}" srcId="{21627C7F-1658-46F1-8193-990AEB5A5660}" destId="{17324D0A-32C9-44E9-BD5C-302A98F99A8F}" srcOrd="2" destOrd="0" parTransId="{DF83E37B-10AC-492A-883E-2B35DFE0E374}" sibTransId="{1668F89E-F4E4-4827-AE3E-C808D396C8B0}"/>
    <dgm:cxn modelId="{CD4D0B7C-866F-43D6-BFFE-658E20CF3310}" type="presOf" srcId="{B8F888B1-8046-4572-85D8-BAADF0FB0E4D}" destId="{03706049-3CA8-4705-9C3C-21DE336B03B3}" srcOrd="1" destOrd="0" presId="urn:microsoft.com/office/officeart/2005/8/layout/list1"/>
    <dgm:cxn modelId="{F97B36AC-C32B-4AFC-91EC-190FD18B56F0}" type="presOf" srcId="{704D4952-57A9-4D1B-8485-7DAA0041D238}" destId="{EA08C19E-D07B-480D-9C90-93F88265A255}" srcOrd="0" destOrd="0" presId="urn:microsoft.com/office/officeart/2005/8/layout/list1"/>
    <dgm:cxn modelId="{C136A8BC-F3D2-49B2-AAFD-58B3791C8C7A}" type="presOf" srcId="{21627C7F-1658-46F1-8193-990AEB5A5660}" destId="{1C5D6010-CB58-41E2-A29B-6F16B066BE11}" srcOrd="0" destOrd="0" presId="urn:microsoft.com/office/officeart/2005/8/layout/list1"/>
    <dgm:cxn modelId="{69AD80E1-BEF2-4749-9E7B-3BB196A90095}" type="presOf" srcId="{17324D0A-32C9-44E9-BD5C-302A98F99A8F}" destId="{9D881CB3-71C9-4AF8-80D7-0692AA732B62}" srcOrd="0" destOrd="0" presId="urn:microsoft.com/office/officeart/2005/8/layout/list1"/>
    <dgm:cxn modelId="{1509A492-985A-4A2A-B221-ECBA9768A726}" type="presOf" srcId="{704D4952-57A9-4D1B-8485-7DAA0041D238}" destId="{26028E5E-5D04-4E57-8289-0FE0764F9B32}" srcOrd="1" destOrd="0" presId="urn:microsoft.com/office/officeart/2005/8/layout/list1"/>
    <dgm:cxn modelId="{016E5498-3CA4-426B-BBE4-C2780E63A26B}" srcId="{21627C7F-1658-46F1-8193-990AEB5A5660}" destId="{704D4952-57A9-4D1B-8485-7DAA0041D238}" srcOrd="0" destOrd="0" parTransId="{48B7A716-8982-4A3D-BF00-E5B593980AA6}" sibTransId="{BDCE91BD-2DFD-4FC2-A4CA-1989E96A324F}"/>
    <dgm:cxn modelId="{0A846DB7-E013-420E-8F9E-3144492035D9}" type="presOf" srcId="{B8F888B1-8046-4572-85D8-BAADF0FB0E4D}" destId="{7D2DE74A-F9F8-49E0-9D3B-064E73A790F5}" srcOrd="0" destOrd="0" presId="urn:microsoft.com/office/officeart/2005/8/layout/list1"/>
    <dgm:cxn modelId="{98909126-BECE-4280-8788-B5D249F22804}" type="presParOf" srcId="{1C5D6010-CB58-41E2-A29B-6F16B066BE11}" destId="{BD656F77-FF52-4ACD-B9B7-7D348FE2F768}" srcOrd="0" destOrd="0" presId="urn:microsoft.com/office/officeart/2005/8/layout/list1"/>
    <dgm:cxn modelId="{2A193D12-ED7D-440C-8629-5B84A6890B78}" type="presParOf" srcId="{BD656F77-FF52-4ACD-B9B7-7D348FE2F768}" destId="{EA08C19E-D07B-480D-9C90-93F88265A255}" srcOrd="0" destOrd="0" presId="urn:microsoft.com/office/officeart/2005/8/layout/list1"/>
    <dgm:cxn modelId="{D73FC17C-3775-493F-83D0-5A0C37CE893A}" type="presParOf" srcId="{BD656F77-FF52-4ACD-B9B7-7D348FE2F768}" destId="{26028E5E-5D04-4E57-8289-0FE0764F9B32}" srcOrd="1" destOrd="0" presId="urn:microsoft.com/office/officeart/2005/8/layout/list1"/>
    <dgm:cxn modelId="{CE991868-86AA-41D2-9E2F-1E6A4FAD2670}" type="presParOf" srcId="{1C5D6010-CB58-41E2-A29B-6F16B066BE11}" destId="{6A803D1D-CC7A-4B23-850A-6CE79B9E55CF}" srcOrd="1" destOrd="0" presId="urn:microsoft.com/office/officeart/2005/8/layout/list1"/>
    <dgm:cxn modelId="{6BB1DBE6-786D-43F1-82CB-CD93A415391F}" type="presParOf" srcId="{1C5D6010-CB58-41E2-A29B-6F16B066BE11}" destId="{93C3BFEA-6F33-4042-B9A4-3D2D7E167F64}" srcOrd="2" destOrd="0" presId="urn:microsoft.com/office/officeart/2005/8/layout/list1"/>
    <dgm:cxn modelId="{9B78AF2A-3339-42EC-9D95-20B2717BA7FB}" type="presParOf" srcId="{1C5D6010-CB58-41E2-A29B-6F16B066BE11}" destId="{CB3B6775-481A-4DCB-B5CE-3C1380941C0A}" srcOrd="3" destOrd="0" presId="urn:microsoft.com/office/officeart/2005/8/layout/list1"/>
    <dgm:cxn modelId="{5EA803D5-861F-4798-B896-6146F9D1DFD8}" type="presParOf" srcId="{1C5D6010-CB58-41E2-A29B-6F16B066BE11}" destId="{BF0D95B1-4DFC-4295-A137-0C77591124C6}" srcOrd="4" destOrd="0" presId="urn:microsoft.com/office/officeart/2005/8/layout/list1"/>
    <dgm:cxn modelId="{64552B9A-752D-437D-A3CD-467793A0C1F4}" type="presParOf" srcId="{BF0D95B1-4DFC-4295-A137-0C77591124C6}" destId="{7D2DE74A-F9F8-49E0-9D3B-064E73A790F5}" srcOrd="0" destOrd="0" presId="urn:microsoft.com/office/officeart/2005/8/layout/list1"/>
    <dgm:cxn modelId="{D2A70FEA-E847-496C-B171-44BE653035EA}" type="presParOf" srcId="{BF0D95B1-4DFC-4295-A137-0C77591124C6}" destId="{03706049-3CA8-4705-9C3C-21DE336B03B3}" srcOrd="1" destOrd="0" presId="urn:microsoft.com/office/officeart/2005/8/layout/list1"/>
    <dgm:cxn modelId="{6F1C69A3-FA82-4288-A29B-1D60F2BC9277}" type="presParOf" srcId="{1C5D6010-CB58-41E2-A29B-6F16B066BE11}" destId="{B3B498FD-13F2-4860-9DD0-78AAFEEBAB83}" srcOrd="5" destOrd="0" presId="urn:microsoft.com/office/officeart/2005/8/layout/list1"/>
    <dgm:cxn modelId="{13FFBCB7-218C-4C50-9752-65827CF09CDB}" type="presParOf" srcId="{1C5D6010-CB58-41E2-A29B-6F16B066BE11}" destId="{0A596DAF-1D82-4E48-AAE0-7A6683F1DEB9}" srcOrd="6" destOrd="0" presId="urn:microsoft.com/office/officeart/2005/8/layout/list1"/>
    <dgm:cxn modelId="{C95056BE-EAC7-4BD6-90A7-D50E4E30A47C}" type="presParOf" srcId="{1C5D6010-CB58-41E2-A29B-6F16B066BE11}" destId="{4D69A8A9-896D-4A01-B618-22F5B0F0D778}" srcOrd="7" destOrd="0" presId="urn:microsoft.com/office/officeart/2005/8/layout/list1"/>
    <dgm:cxn modelId="{106742D3-8925-4F32-B556-B98E34342711}" type="presParOf" srcId="{1C5D6010-CB58-41E2-A29B-6F16B066BE11}" destId="{D92E537F-FC1A-4190-A703-CEFF85038ED4}" srcOrd="8" destOrd="0" presId="urn:microsoft.com/office/officeart/2005/8/layout/list1"/>
    <dgm:cxn modelId="{64AF7BBA-40D1-4F59-8CCF-8A2448641235}" type="presParOf" srcId="{D92E537F-FC1A-4190-A703-CEFF85038ED4}" destId="{9D881CB3-71C9-4AF8-80D7-0692AA732B62}" srcOrd="0" destOrd="0" presId="urn:microsoft.com/office/officeart/2005/8/layout/list1"/>
    <dgm:cxn modelId="{1700AC9D-17D4-4179-80C2-1273CD42EB36}" type="presParOf" srcId="{D92E537F-FC1A-4190-A703-CEFF85038ED4}" destId="{24E8F08B-2B80-4BDF-8AB6-B2D833BDF3EC}" srcOrd="1" destOrd="0" presId="urn:microsoft.com/office/officeart/2005/8/layout/list1"/>
    <dgm:cxn modelId="{7911D035-A6D7-46E7-BCA9-23E872E97C80}" type="presParOf" srcId="{1C5D6010-CB58-41E2-A29B-6F16B066BE11}" destId="{9E27680D-4230-41C3-8503-8F53477CD97B}" srcOrd="9" destOrd="0" presId="urn:microsoft.com/office/officeart/2005/8/layout/list1"/>
    <dgm:cxn modelId="{F877ADF4-4697-40EE-A070-A692853A43D0}" type="presParOf" srcId="{1C5D6010-CB58-41E2-A29B-6F16B066BE11}" destId="{734CC944-8561-4F36-8293-442E1D40A051}" srcOrd="10" destOrd="0" presId="urn:microsoft.com/office/officeart/2005/8/layout/list1"/>
  </dgm:cxnLst>
  <dgm:bg/>
  <dgm:whole/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89C3A281-BCAF-45CB-9179-82E39A1BB095}" type="doc">
      <dgm:prSet loTypeId="urn:microsoft.com/office/officeart/2005/8/layout/list1" loCatId="list" qsTypeId="urn:microsoft.com/office/officeart/2005/8/quickstyle/simple1#91" qsCatId="simple" csTypeId="urn:microsoft.com/office/officeart/2005/8/colors/accent1_2#91" csCatId="accent1" phldr="1"/>
      <dgm:spPr/>
      <dgm:t>
        <a:bodyPr/>
        <a:lstStyle/>
        <a:p>
          <a:endParaRPr lang="ru-RU"/>
        </a:p>
      </dgm:t>
    </dgm:pt>
    <dgm:pt modelId="{EEF3F78B-CEEF-42EB-970D-CDC794356817}">
      <dgm:prSet phldrT="[Текст]" custT="1"/>
      <dgm:spPr/>
      <dgm:t>
        <a:bodyPr/>
        <a:lstStyle/>
        <a:p>
          <a:r>
            <a:rPr lang="ru-RU" sz="1600" i="1" dirty="0" smtClean="0"/>
            <a:t>-увеличение численности духовенства </a:t>
          </a:r>
        </a:p>
        <a:p>
          <a:r>
            <a:rPr lang="ru-RU" sz="1600" i="1" dirty="0" smtClean="0"/>
            <a:t>-с </a:t>
          </a:r>
          <a:r>
            <a:rPr lang="en-US" sz="1600" i="1" dirty="0" smtClean="0"/>
            <a:t>XVI</a:t>
          </a:r>
          <a:r>
            <a:rPr lang="ru-RU" sz="1600" i="1" dirty="0" smtClean="0"/>
            <a:t> в. с принятием патриаршества Русская православная церковь стала самостоятельна </a:t>
          </a:r>
          <a:endParaRPr lang="ru-RU" sz="1600" i="1" dirty="0"/>
        </a:p>
      </dgm:t>
    </dgm:pt>
    <dgm:pt modelId="{A1034C51-3D9F-4AF7-84D3-74CF7AA5E936}" type="parTrans" cxnId="{507FEFBD-12FC-47B7-B8B0-818ADE47F11E}">
      <dgm:prSet/>
      <dgm:spPr/>
      <dgm:t>
        <a:bodyPr/>
        <a:lstStyle/>
        <a:p>
          <a:endParaRPr lang="ru-RU"/>
        </a:p>
      </dgm:t>
    </dgm:pt>
    <dgm:pt modelId="{76D5FE00-0CE2-4DC0-A9DD-147D11C3B074}" type="sibTrans" cxnId="{507FEFBD-12FC-47B7-B8B0-818ADE47F11E}">
      <dgm:prSet/>
      <dgm:spPr/>
      <dgm:t>
        <a:bodyPr/>
        <a:lstStyle/>
        <a:p>
          <a:endParaRPr lang="ru-RU"/>
        </a:p>
      </dgm:t>
    </dgm:pt>
    <dgm:pt modelId="{9607E4E7-3655-4C66-9178-F356F01FC0B1}">
      <dgm:prSet phldrT="[Текст]" custT="1"/>
      <dgm:spPr/>
      <dgm:t>
        <a:bodyPr/>
        <a:lstStyle/>
        <a:p>
          <a:r>
            <a:rPr lang="ru-RU" sz="1600" i="1" dirty="0" smtClean="0"/>
            <a:t>Возглавлял церковную иерархию </a:t>
          </a:r>
          <a:r>
            <a:rPr lang="ru-RU" sz="1600" b="1" i="1" u="sng" dirty="0" smtClean="0"/>
            <a:t>патриарх</a:t>
          </a:r>
          <a:r>
            <a:rPr lang="ru-RU" sz="1600" i="1" dirty="0" smtClean="0"/>
            <a:t> Московский и Всея Руси; высшим слоем духовенства шли (</a:t>
          </a:r>
          <a:r>
            <a:rPr lang="ru-RU" sz="1600" b="1" i="1" u="sng" dirty="0" smtClean="0"/>
            <a:t>митрополиты, архиепископы, епископы</a:t>
          </a:r>
          <a:r>
            <a:rPr lang="ru-RU" sz="1600" i="1" dirty="0" smtClean="0"/>
            <a:t>); наиболее многочисленным слоем являлись приходские священники</a:t>
          </a:r>
          <a:endParaRPr lang="ru-RU" sz="1600" i="1" dirty="0"/>
        </a:p>
      </dgm:t>
    </dgm:pt>
    <dgm:pt modelId="{9609CA69-2072-42F8-9E31-E1C09231C084}" type="parTrans" cxnId="{2CD02DEE-F94D-436C-BB8C-5532645B70D6}">
      <dgm:prSet/>
      <dgm:spPr/>
      <dgm:t>
        <a:bodyPr/>
        <a:lstStyle/>
        <a:p>
          <a:endParaRPr lang="ru-RU"/>
        </a:p>
      </dgm:t>
    </dgm:pt>
    <dgm:pt modelId="{88AD5E8E-25D7-4F68-8CEE-9E791655F158}" type="sibTrans" cxnId="{2CD02DEE-F94D-436C-BB8C-5532645B70D6}">
      <dgm:prSet/>
      <dgm:spPr/>
      <dgm:t>
        <a:bodyPr/>
        <a:lstStyle/>
        <a:p>
          <a:endParaRPr lang="ru-RU"/>
        </a:p>
      </dgm:t>
    </dgm:pt>
    <dgm:pt modelId="{C3D49672-B4F7-4DFE-9A13-39B23838FE38}">
      <dgm:prSet phldrT="[Текст]" custT="1"/>
      <dgm:spPr/>
      <dgm:t>
        <a:bodyPr/>
        <a:lstStyle/>
        <a:p>
          <a:r>
            <a:rPr lang="ru-RU" sz="1600" b="1" i="1" u="sng" dirty="0" smtClean="0"/>
            <a:t>1649 г. </a:t>
          </a:r>
          <a:r>
            <a:rPr lang="ru-RU" sz="1600" i="1" dirty="0" smtClean="0"/>
            <a:t>Соборное уложение запретило церкви увеличивать земельные наделы, ликвидировало права белых слобод; у церкви ликвидировали некоторые судебные привилегии.</a:t>
          </a:r>
          <a:endParaRPr lang="ru-RU" sz="1600" i="1" dirty="0"/>
        </a:p>
      </dgm:t>
    </dgm:pt>
    <dgm:pt modelId="{6F6A07CF-5776-470D-82C0-AC1730F585CE}" type="parTrans" cxnId="{53A84EC0-A634-46E5-AFF8-90071FE8A46E}">
      <dgm:prSet/>
      <dgm:spPr/>
      <dgm:t>
        <a:bodyPr/>
        <a:lstStyle/>
        <a:p>
          <a:endParaRPr lang="ru-RU"/>
        </a:p>
      </dgm:t>
    </dgm:pt>
    <dgm:pt modelId="{D8AB3B39-DAE4-4755-9345-DFF8EB65DB98}" type="sibTrans" cxnId="{53A84EC0-A634-46E5-AFF8-90071FE8A46E}">
      <dgm:prSet/>
      <dgm:spPr/>
      <dgm:t>
        <a:bodyPr/>
        <a:lstStyle/>
        <a:p>
          <a:endParaRPr lang="ru-RU"/>
        </a:p>
      </dgm:t>
    </dgm:pt>
    <dgm:pt modelId="{0BCB8848-465D-43DD-820F-4CC95B3A672C}" type="pres">
      <dgm:prSet presAssocID="{89C3A281-BCAF-45CB-9179-82E39A1BB0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5788B-0CD8-4B0A-A406-A14FF851E725}" type="pres">
      <dgm:prSet presAssocID="{EEF3F78B-CEEF-42EB-970D-CDC794356817}" presName="parentLin" presStyleCnt="0"/>
      <dgm:spPr/>
    </dgm:pt>
    <dgm:pt modelId="{0AE92C81-BFE3-4E56-A2BC-4CCB58B57C13}" type="pres">
      <dgm:prSet presAssocID="{EEF3F78B-CEEF-42EB-970D-CDC79435681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B226A7-43DF-4005-87B2-DC3E563B0DD3}" type="pres">
      <dgm:prSet presAssocID="{EEF3F78B-CEEF-42EB-970D-CDC7943568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1C263-BD9B-46F8-A4DB-678A217FF9C8}" type="pres">
      <dgm:prSet presAssocID="{EEF3F78B-CEEF-42EB-970D-CDC794356817}" presName="negativeSpace" presStyleCnt="0"/>
      <dgm:spPr/>
    </dgm:pt>
    <dgm:pt modelId="{D8A46D65-CD82-4A83-B7C6-1C3CAAE40578}" type="pres">
      <dgm:prSet presAssocID="{EEF3F78B-CEEF-42EB-970D-CDC794356817}" presName="childText" presStyleLbl="conFgAcc1" presStyleIdx="0" presStyleCnt="3">
        <dgm:presLayoutVars>
          <dgm:bulletEnabled val="1"/>
        </dgm:presLayoutVars>
      </dgm:prSet>
      <dgm:spPr/>
    </dgm:pt>
    <dgm:pt modelId="{81C9A294-8D8A-4280-A21A-AC82A5A9AC4C}" type="pres">
      <dgm:prSet presAssocID="{76D5FE00-0CE2-4DC0-A9DD-147D11C3B074}" presName="spaceBetweenRectangles" presStyleCnt="0"/>
      <dgm:spPr/>
    </dgm:pt>
    <dgm:pt modelId="{7899DF90-5349-4A26-B2FB-61CE8619B9F5}" type="pres">
      <dgm:prSet presAssocID="{9607E4E7-3655-4C66-9178-F356F01FC0B1}" presName="parentLin" presStyleCnt="0"/>
      <dgm:spPr/>
    </dgm:pt>
    <dgm:pt modelId="{5AD9B81B-A817-4FA6-8687-E6BDE4DEFAA7}" type="pres">
      <dgm:prSet presAssocID="{9607E4E7-3655-4C66-9178-F356F01FC0B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DFF035-37EB-4E03-94DF-1FAEF4846ACF}" type="pres">
      <dgm:prSet presAssocID="{9607E4E7-3655-4C66-9178-F356F01FC0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7A075-7D02-4B1E-86A4-98E8CA0686FC}" type="pres">
      <dgm:prSet presAssocID="{9607E4E7-3655-4C66-9178-F356F01FC0B1}" presName="negativeSpace" presStyleCnt="0"/>
      <dgm:spPr/>
    </dgm:pt>
    <dgm:pt modelId="{29A61B75-50CE-4E48-93FC-1741D828D8CB}" type="pres">
      <dgm:prSet presAssocID="{9607E4E7-3655-4C66-9178-F356F01FC0B1}" presName="childText" presStyleLbl="conFgAcc1" presStyleIdx="1" presStyleCnt="3">
        <dgm:presLayoutVars>
          <dgm:bulletEnabled val="1"/>
        </dgm:presLayoutVars>
      </dgm:prSet>
      <dgm:spPr/>
    </dgm:pt>
    <dgm:pt modelId="{51FEFF13-16E0-4475-A231-5FFB54F88CD8}" type="pres">
      <dgm:prSet presAssocID="{88AD5E8E-25D7-4F68-8CEE-9E791655F158}" presName="spaceBetweenRectangles" presStyleCnt="0"/>
      <dgm:spPr/>
    </dgm:pt>
    <dgm:pt modelId="{99CB5A16-D0E5-47CA-9E95-3CD66462A9E5}" type="pres">
      <dgm:prSet presAssocID="{C3D49672-B4F7-4DFE-9A13-39B23838FE38}" presName="parentLin" presStyleCnt="0"/>
      <dgm:spPr/>
    </dgm:pt>
    <dgm:pt modelId="{79AD4B9C-33DB-46C5-8DB7-F11216E140E7}" type="pres">
      <dgm:prSet presAssocID="{C3D49672-B4F7-4DFE-9A13-39B23838FE3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84F451A-9BAF-4B7A-AFC7-42F15A524D61}" type="pres">
      <dgm:prSet presAssocID="{C3D49672-B4F7-4DFE-9A13-39B23838FE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848D5-7B50-40F3-BEE2-C8959C0AA388}" type="pres">
      <dgm:prSet presAssocID="{C3D49672-B4F7-4DFE-9A13-39B23838FE38}" presName="negativeSpace" presStyleCnt="0"/>
      <dgm:spPr/>
    </dgm:pt>
    <dgm:pt modelId="{3AB4DAD2-2EAB-43D7-A193-7C7D14DD987E}" type="pres">
      <dgm:prSet presAssocID="{C3D49672-B4F7-4DFE-9A13-39B23838FE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125C5E-59E8-4366-BE46-097262E0604F}" type="presOf" srcId="{EEF3F78B-CEEF-42EB-970D-CDC794356817}" destId="{0AE92C81-BFE3-4E56-A2BC-4CCB58B57C13}" srcOrd="0" destOrd="0" presId="urn:microsoft.com/office/officeart/2005/8/layout/list1"/>
    <dgm:cxn modelId="{B8BBBAF0-12C9-4D61-9CEF-1351BF5DE159}" type="presOf" srcId="{9607E4E7-3655-4C66-9178-F356F01FC0B1}" destId="{1FDFF035-37EB-4E03-94DF-1FAEF4846ACF}" srcOrd="1" destOrd="0" presId="urn:microsoft.com/office/officeart/2005/8/layout/list1"/>
    <dgm:cxn modelId="{00386E9A-080B-4423-B6E4-30CEB1C0E073}" type="presOf" srcId="{9607E4E7-3655-4C66-9178-F356F01FC0B1}" destId="{5AD9B81B-A817-4FA6-8687-E6BDE4DEFAA7}" srcOrd="0" destOrd="0" presId="urn:microsoft.com/office/officeart/2005/8/layout/list1"/>
    <dgm:cxn modelId="{2CD02DEE-F94D-436C-BB8C-5532645B70D6}" srcId="{89C3A281-BCAF-45CB-9179-82E39A1BB095}" destId="{9607E4E7-3655-4C66-9178-F356F01FC0B1}" srcOrd="1" destOrd="0" parTransId="{9609CA69-2072-42F8-9E31-E1C09231C084}" sibTransId="{88AD5E8E-25D7-4F68-8CEE-9E791655F158}"/>
    <dgm:cxn modelId="{F08FBB62-4A83-497A-83BF-FF44EA432C4D}" type="presOf" srcId="{EEF3F78B-CEEF-42EB-970D-CDC794356817}" destId="{58B226A7-43DF-4005-87B2-DC3E563B0DD3}" srcOrd="1" destOrd="0" presId="urn:microsoft.com/office/officeart/2005/8/layout/list1"/>
    <dgm:cxn modelId="{12144D28-852F-480F-AC1F-4E3A7F27D1FA}" type="presOf" srcId="{C3D49672-B4F7-4DFE-9A13-39B23838FE38}" destId="{79AD4B9C-33DB-46C5-8DB7-F11216E140E7}" srcOrd="0" destOrd="0" presId="urn:microsoft.com/office/officeart/2005/8/layout/list1"/>
    <dgm:cxn modelId="{733B9965-7CD7-43D8-B730-FD8B65E227A4}" type="presOf" srcId="{89C3A281-BCAF-45CB-9179-82E39A1BB095}" destId="{0BCB8848-465D-43DD-820F-4CC95B3A672C}" srcOrd="0" destOrd="0" presId="urn:microsoft.com/office/officeart/2005/8/layout/list1"/>
    <dgm:cxn modelId="{E990C7A0-0895-442A-ADCD-F6D990DBBD10}" type="presOf" srcId="{C3D49672-B4F7-4DFE-9A13-39B23838FE38}" destId="{084F451A-9BAF-4B7A-AFC7-42F15A524D61}" srcOrd="1" destOrd="0" presId="urn:microsoft.com/office/officeart/2005/8/layout/list1"/>
    <dgm:cxn modelId="{53A84EC0-A634-46E5-AFF8-90071FE8A46E}" srcId="{89C3A281-BCAF-45CB-9179-82E39A1BB095}" destId="{C3D49672-B4F7-4DFE-9A13-39B23838FE38}" srcOrd="2" destOrd="0" parTransId="{6F6A07CF-5776-470D-82C0-AC1730F585CE}" sibTransId="{D8AB3B39-DAE4-4755-9345-DFF8EB65DB98}"/>
    <dgm:cxn modelId="{507FEFBD-12FC-47B7-B8B0-818ADE47F11E}" srcId="{89C3A281-BCAF-45CB-9179-82E39A1BB095}" destId="{EEF3F78B-CEEF-42EB-970D-CDC794356817}" srcOrd="0" destOrd="0" parTransId="{A1034C51-3D9F-4AF7-84D3-74CF7AA5E936}" sibTransId="{76D5FE00-0CE2-4DC0-A9DD-147D11C3B074}"/>
    <dgm:cxn modelId="{AE43B39D-78CF-4E04-B2CF-23E32291FC73}" type="presParOf" srcId="{0BCB8848-465D-43DD-820F-4CC95B3A672C}" destId="{4FD5788B-0CD8-4B0A-A406-A14FF851E725}" srcOrd="0" destOrd="0" presId="urn:microsoft.com/office/officeart/2005/8/layout/list1"/>
    <dgm:cxn modelId="{157B6BC8-F35F-4F0A-820C-4DBDDCE20FF2}" type="presParOf" srcId="{4FD5788B-0CD8-4B0A-A406-A14FF851E725}" destId="{0AE92C81-BFE3-4E56-A2BC-4CCB58B57C13}" srcOrd="0" destOrd="0" presId="urn:microsoft.com/office/officeart/2005/8/layout/list1"/>
    <dgm:cxn modelId="{12E5A4D1-3AA4-4763-8F6E-CF3C5731E9CF}" type="presParOf" srcId="{4FD5788B-0CD8-4B0A-A406-A14FF851E725}" destId="{58B226A7-43DF-4005-87B2-DC3E563B0DD3}" srcOrd="1" destOrd="0" presId="urn:microsoft.com/office/officeart/2005/8/layout/list1"/>
    <dgm:cxn modelId="{ED56F3B8-3569-4FED-960C-591756C79CAB}" type="presParOf" srcId="{0BCB8848-465D-43DD-820F-4CC95B3A672C}" destId="{9121C263-BD9B-46F8-A4DB-678A217FF9C8}" srcOrd="1" destOrd="0" presId="urn:microsoft.com/office/officeart/2005/8/layout/list1"/>
    <dgm:cxn modelId="{8C069777-4E03-4BD3-B3ED-E079AAC4BEAD}" type="presParOf" srcId="{0BCB8848-465D-43DD-820F-4CC95B3A672C}" destId="{D8A46D65-CD82-4A83-B7C6-1C3CAAE40578}" srcOrd="2" destOrd="0" presId="urn:microsoft.com/office/officeart/2005/8/layout/list1"/>
    <dgm:cxn modelId="{9A7EBD79-9C2A-4546-BBD9-B3D73755888D}" type="presParOf" srcId="{0BCB8848-465D-43DD-820F-4CC95B3A672C}" destId="{81C9A294-8D8A-4280-A21A-AC82A5A9AC4C}" srcOrd="3" destOrd="0" presId="urn:microsoft.com/office/officeart/2005/8/layout/list1"/>
    <dgm:cxn modelId="{EA1CF063-8473-4B24-91E1-6AE05DC117F6}" type="presParOf" srcId="{0BCB8848-465D-43DD-820F-4CC95B3A672C}" destId="{7899DF90-5349-4A26-B2FB-61CE8619B9F5}" srcOrd="4" destOrd="0" presId="urn:microsoft.com/office/officeart/2005/8/layout/list1"/>
    <dgm:cxn modelId="{A241A840-2B1C-414F-BAD8-ECDE46FE4BBC}" type="presParOf" srcId="{7899DF90-5349-4A26-B2FB-61CE8619B9F5}" destId="{5AD9B81B-A817-4FA6-8687-E6BDE4DEFAA7}" srcOrd="0" destOrd="0" presId="urn:microsoft.com/office/officeart/2005/8/layout/list1"/>
    <dgm:cxn modelId="{6D3E9A24-41EA-4BE8-A5DA-FE7630A0B85F}" type="presParOf" srcId="{7899DF90-5349-4A26-B2FB-61CE8619B9F5}" destId="{1FDFF035-37EB-4E03-94DF-1FAEF4846ACF}" srcOrd="1" destOrd="0" presId="urn:microsoft.com/office/officeart/2005/8/layout/list1"/>
    <dgm:cxn modelId="{BC7961C6-D9A1-4777-BF0E-2CA1B088F0B8}" type="presParOf" srcId="{0BCB8848-465D-43DD-820F-4CC95B3A672C}" destId="{A237A075-7D02-4B1E-86A4-98E8CA0686FC}" srcOrd="5" destOrd="0" presId="urn:microsoft.com/office/officeart/2005/8/layout/list1"/>
    <dgm:cxn modelId="{A41BD68D-A69F-4229-BE4D-EC5B90EE2D14}" type="presParOf" srcId="{0BCB8848-465D-43DD-820F-4CC95B3A672C}" destId="{29A61B75-50CE-4E48-93FC-1741D828D8CB}" srcOrd="6" destOrd="0" presId="urn:microsoft.com/office/officeart/2005/8/layout/list1"/>
    <dgm:cxn modelId="{8283410F-8A11-4DB1-874A-6ECAB22CFA84}" type="presParOf" srcId="{0BCB8848-465D-43DD-820F-4CC95B3A672C}" destId="{51FEFF13-16E0-4475-A231-5FFB54F88CD8}" srcOrd="7" destOrd="0" presId="urn:microsoft.com/office/officeart/2005/8/layout/list1"/>
    <dgm:cxn modelId="{1BC39B11-6029-463A-8399-24D95AA7F9B3}" type="presParOf" srcId="{0BCB8848-465D-43DD-820F-4CC95B3A672C}" destId="{99CB5A16-D0E5-47CA-9E95-3CD66462A9E5}" srcOrd="8" destOrd="0" presId="urn:microsoft.com/office/officeart/2005/8/layout/list1"/>
    <dgm:cxn modelId="{B097AFF5-29E0-4D8F-88B9-CEC0DDE5B40F}" type="presParOf" srcId="{99CB5A16-D0E5-47CA-9E95-3CD66462A9E5}" destId="{79AD4B9C-33DB-46C5-8DB7-F11216E140E7}" srcOrd="0" destOrd="0" presId="urn:microsoft.com/office/officeart/2005/8/layout/list1"/>
    <dgm:cxn modelId="{FD37E994-7E5F-46B3-BC86-308872A352C4}" type="presParOf" srcId="{99CB5A16-D0E5-47CA-9E95-3CD66462A9E5}" destId="{084F451A-9BAF-4B7A-AFC7-42F15A524D61}" srcOrd="1" destOrd="0" presId="urn:microsoft.com/office/officeart/2005/8/layout/list1"/>
    <dgm:cxn modelId="{03FAF3A6-C2E5-400F-A5B4-75D0FDDB9227}" type="presParOf" srcId="{0BCB8848-465D-43DD-820F-4CC95B3A672C}" destId="{7DF848D5-7B50-40F3-BEE2-C8959C0AA388}" srcOrd="9" destOrd="0" presId="urn:microsoft.com/office/officeart/2005/8/layout/list1"/>
    <dgm:cxn modelId="{DF042C19-8787-4E9C-82C6-AC05CC5B0888}" type="presParOf" srcId="{0BCB8848-465D-43DD-820F-4CC95B3A672C}" destId="{3AB4DAD2-2EAB-43D7-A193-7C7D14DD987E}" srcOrd="10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287D8A-C960-49D2-830F-5B233418F4E5}" type="doc">
      <dgm:prSet loTypeId="urn:microsoft.com/office/officeart/2005/8/layout/list1" loCatId="list" qsTypeId="urn:microsoft.com/office/officeart/2005/8/quickstyle/simple1#29" qsCatId="simple" csTypeId="urn:microsoft.com/office/officeart/2005/8/colors/accent1_2#29" csCatId="accent1" phldr="1"/>
      <dgm:spPr/>
      <dgm:t>
        <a:bodyPr/>
        <a:lstStyle/>
        <a:p>
          <a:endParaRPr lang="ru-RU"/>
        </a:p>
      </dgm:t>
    </dgm:pt>
    <dgm:pt modelId="{256F074C-4D48-4045-987B-F81F0CDE6415}">
      <dgm:prSet phldrT="[Текст]" custT="1"/>
      <dgm:spPr/>
      <dgm:t>
        <a:bodyPr/>
        <a:lstStyle/>
        <a:p>
          <a:r>
            <a:rPr lang="ru-RU" sz="1600" b="1" i="1" u="sng" dirty="0" smtClean="0"/>
            <a:t>-переход от ручного труда к машинному</a:t>
          </a:r>
          <a:r>
            <a:rPr lang="ru-RU" sz="1600" i="1" dirty="0" smtClean="0"/>
            <a:t>, от мануфактуры к фабрике; переход от преимущественно аграрной экономики к индустриальному производству (трансформация аграрного общества в индустриальное)</a:t>
          </a:r>
          <a:endParaRPr lang="ru-RU" sz="1600" i="1" dirty="0"/>
        </a:p>
      </dgm:t>
    </dgm:pt>
    <dgm:pt modelId="{8F051785-9E71-47F9-8AE6-8C9245341A63}" type="parTrans" cxnId="{4D8C72A7-01F0-4EF4-88FD-9FD9AE95165E}">
      <dgm:prSet/>
      <dgm:spPr/>
      <dgm:t>
        <a:bodyPr/>
        <a:lstStyle/>
        <a:p>
          <a:endParaRPr lang="ru-RU"/>
        </a:p>
      </dgm:t>
    </dgm:pt>
    <dgm:pt modelId="{F16870BF-430D-4E32-92A2-B4BCCE33EBB3}" type="sibTrans" cxnId="{4D8C72A7-01F0-4EF4-88FD-9FD9AE95165E}">
      <dgm:prSet/>
      <dgm:spPr/>
      <dgm:t>
        <a:bodyPr/>
        <a:lstStyle/>
        <a:p>
          <a:endParaRPr lang="ru-RU"/>
        </a:p>
      </dgm:t>
    </dgm:pt>
    <dgm:pt modelId="{FB51E5AB-D0CE-41F5-94D8-BC9666FAF009}">
      <dgm:prSet phldrT="[Текст]" custT="1"/>
      <dgm:spPr/>
      <dgm:t>
        <a:bodyPr/>
        <a:lstStyle/>
        <a:p>
          <a:r>
            <a:rPr lang="ru-RU" sz="1600" b="1" i="1" u="sng" dirty="0" smtClean="0"/>
            <a:t>Предпосылки: </a:t>
          </a:r>
          <a:r>
            <a:rPr lang="ru-RU" sz="1600" i="1" dirty="0" smtClean="0"/>
            <a:t>1) Политический строй Великобритании открывал наиболее благоприятные возможности для развития предпринимательского хозяйства.</a:t>
          </a:r>
          <a:endParaRPr lang="ru-RU" sz="1600" i="1" dirty="0"/>
        </a:p>
      </dgm:t>
    </dgm:pt>
    <dgm:pt modelId="{4C2DAA20-4399-4B65-91DA-9ED69929D0C3}" type="parTrans" cxnId="{6741E7A9-54BE-4515-8226-F25B88763FC4}">
      <dgm:prSet/>
      <dgm:spPr/>
      <dgm:t>
        <a:bodyPr/>
        <a:lstStyle/>
        <a:p>
          <a:endParaRPr lang="ru-RU"/>
        </a:p>
      </dgm:t>
    </dgm:pt>
    <dgm:pt modelId="{772FCB3B-FDDE-466E-BCDE-2006A65EADE5}" type="sibTrans" cxnId="{6741E7A9-54BE-4515-8226-F25B88763FC4}">
      <dgm:prSet/>
      <dgm:spPr/>
      <dgm:t>
        <a:bodyPr/>
        <a:lstStyle/>
        <a:p>
          <a:endParaRPr lang="ru-RU"/>
        </a:p>
      </dgm:t>
    </dgm:pt>
    <dgm:pt modelId="{EEEF97AB-0754-4AB1-88FD-62C560FF0767}">
      <dgm:prSet phldrT="[Текст]" custT="1"/>
      <dgm:spPr/>
      <dgm:t>
        <a:bodyPr/>
        <a:lstStyle/>
        <a:p>
          <a:r>
            <a:rPr lang="ru-RU" sz="1600" i="1" dirty="0" smtClean="0"/>
            <a:t>2) Аграрная революция. (появление лендлордов, фермеров и батраков, отношения между которыми строились на законах рыночного хозяйства) переход к многополью (увеличение урожайности)</a:t>
          </a:r>
          <a:endParaRPr lang="ru-RU" sz="1600" i="1" dirty="0"/>
        </a:p>
      </dgm:t>
    </dgm:pt>
    <dgm:pt modelId="{036F70FD-7EB2-4D85-B356-F2C4D3C7BB93}" type="parTrans" cxnId="{75A494D6-3C7F-4FEC-83D0-69550D41581A}">
      <dgm:prSet/>
      <dgm:spPr/>
      <dgm:t>
        <a:bodyPr/>
        <a:lstStyle/>
        <a:p>
          <a:endParaRPr lang="ru-RU"/>
        </a:p>
      </dgm:t>
    </dgm:pt>
    <dgm:pt modelId="{3A2E5936-6DB3-417E-9628-30340D24F5C7}" type="sibTrans" cxnId="{75A494D6-3C7F-4FEC-83D0-69550D41581A}">
      <dgm:prSet/>
      <dgm:spPr/>
      <dgm:t>
        <a:bodyPr/>
        <a:lstStyle/>
        <a:p>
          <a:endParaRPr lang="ru-RU"/>
        </a:p>
      </dgm:t>
    </dgm:pt>
    <dgm:pt modelId="{716CAB9F-6BA6-4162-A1B4-804D66D42A8C}" type="pres">
      <dgm:prSet presAssocID="{51287D8A-C960-49D2-830F-5B233418F4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17BB7-79ED-4C62-9E5C-9C9803314626}" type="pres">
      <dgm:prSet presAssocID="{256F074C-4D48-4045-987B-F81F0CDE6415}" presName="parentLin" presStyleCnt="0"/>
      <dgm:spPr/>
    </dgm:pt>
    <dgm:pt modelId="{FBEA1D83-318C-413B-A94B-3D2D4D55D5BF}" type="pres">
      <dgm:prSet presAssocID="{256F074C-4D48-4045-987B-F81F0CDE641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404AF1A-0E8C-4152-8A0D-6BFC45CF7DF9}" type="pres">
      <dgm:prSet presAssocID="{256F074C-4D48-4045-987B-F81F0CDE641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18BA3-1F19-4DB0-A7A6-C63EEAB7754A}" type="pres">
      <dgm:prSet presAssocID="{256F074C-4D48-4045-987B-F81F0CDE6415}" presName="negativeSpace" presStyleCnt="0"/>
      <dgm:spPr/>
    </dgm:pt>
    <dgm:pt modelId="{87997C04-1466-4A2F-8DA3-E07373CE7FBF}" type="pres">
      <dgm:prSet presAssocID="{256F074C-4D48-4045-987B-F81F0CDE6415}" presName="childText" presStyleLbl="conFgAcc1" presStyleIdx="0" presStyleCnt="3">
        <dgm:presLayoutVars>
          <dgm:bulletEnabled val="1"/>
        </dgm:presLayoutVars>
      </dgm:prSet>
      <dgm:spPr/>
    </dgm:pt>
    <dgm:pt modelId="{D8D457A6-D588-4D56-AE5E-4487C73C1530}" type="pres">
      <dgm:prSet presAssocID="{F16870BF-430D-4E32-92A2-B4BCCE33EBB3}" presName="spaceBetweenRectangles" presStyleCnt="0"/>
      <dgm:spPr/>
    </dgm:pt>
    <dgm:pt modelId="{5C7FC3BC-57F6-4490-9CB1-DF027251E5ED}" type="pres">
      <dgm:prSet presAssocID="{FB51E5AB-D0CE-41F5-94D8-BC9666FAF009}" presName="parentLin" presStyleCnt="0"/>
      <dgm:spPr/>
    </dgm:pt>
    <dgm:pt modelId="{76B74914-6738-4CD1-86BB-83AA3F785CDD}" type="pres">
      <dgm:prSet presAssocID="{FB51E5AB-D0CE-41F5-94D8-BC9666FAF00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39C7FD-C1D3-4EC5-92D3-5CDFC39D8924}" type="pres">
      <dgm:prSet presAssocID="{FB51E5AB-D0CE-41F5-94D8-BC9666FAF0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7230B-04C9-404A-8BED-3082813DA88A}" type="pres">
      <dgm:prSet presAssocID="{FB51E5AB-D0CE-41F5-94D8-BC9666FAF009}" presName="negativeSpace" presStyleCnt="0"/>
      <dgm:spPr/>
    </dgm:pt>
    <dgm:pt modelId="{B5B8AAFD-FE7E-46ED-A841-D809005D74DD}" type="pres">
      <dgm:prSet presAssocID="{FB51E5AB-D0CE-41F5-94D8-BC9666FAF009}" presName="childText" presStyleLbl="conFgAcc1" presStyleIdx="1" presStyleCnt="3">
        <dgm:presLayoutVars>
          <dgm:bulletEnabled val="1"/>
        </dgm:presLayoutVars>
      </dgm:prSet>
      <dgm:spPr/>
    </dgm:pt>
    <dgm:pt modelId="{A449255A-DB12-496A-AA96-A935F7A66F90}" type="pres">
      <dgm:prSet presAssocID="{772FCB3B-FDDE-466E-BCDE-2006A65EADE5}" presName="spaceBetweenRectangles" presStyleCnt="0"/>
      <dgm:spPr/>
    </dgm:pt>
    <dgm:pt modelId="{8BBFF0D8-3C13-4E44-989D-3817ED951607}" type="pres">
      <dgm:prSet presAssocID="{EEEF97AB-0754-4AB1-88FD-62C560FF0767}" presName="parentLin" presStyleCnt="0"/>
      <dgm:spPr/>
    </dgm:pt>
    <dgm:pt modelId="{DAEFADE2-B499-4193-A4C0-BB204022FC29}" type="pres">
      <dgm:prSet presAssocID="{EEEF97AB-0754-4AB1-88FD-62C560FF076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0F63954-5574-43E5-93F1-F9C31987A191}" type="pres">
      <dgm:prSet presAssocID="{EEEF97AB-0754-4AB1-88FD-62C560FF07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9A9C6-F290-4A4F-905B-A629FE50F414}" type="pres">
      <dgm:prSet presAssocID="{EEEF97AB-0754-4AB1-88FD-62C560FF0767}" presName="negativeSpace" presStyleCnt="0"/>
      <dgm:spPr/>
    </dgm:pt>
    <dgm:pt modelId="{6F6BD420-3B7A-4341-81C3-AD1682A48083}" type="pres">
      <dgm:prSet presAssocID="{EEEF97AB-0754-4AB1-88FD-62C560FF07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8118DF-0177-465B-A326-D3BBE45922F9}" type="presOf" srcId="{51287D8A-C960-49D2-830F-5B233418F4E5}" destId="{716CAB9F-6BA6-4162-A1B4-804D66D42A8C}" srcOrd="0" destOrd="0" presId="urn:microsoft.com/office/officeart/2005/8/layout/list1"/>
    <dgm:cxn modelId="{BDE6E1DE-D594-462E-BC55-45ED0A38288F}" type="presOf" srcId="{EEEF97AB-0754-4AB1-88FD-62C560FF0767}" destId="{DAEFADE2-B499-4193-A4C0-BB204022FC29}" srcOrd="0" destOrd="0" presId="urn:microsoft.com/office/officeart/2005/8/layout/list1"/>
    <dgm:cxn modelId="{6741E7A9-54BE-4515-8226-F25B88763FC4}" srcId="{51287D8A-C960-49D2-830F-5B233418F4E5}" destId="{FB51E5AB-D0CE-41F5-94D8-BC9666FAF009}" srcOrd="1" destOrd="0" parTransId="{4C2DAA20-4399-4B65-91DA-9ED69929D0C3}" sibTransId="{772FCB3B-FDDE-466E-BCDE-2006A65EADE5}"/>
    <dgm:cxn modelId="{AA368D74-D1EF-4FF5-8DC1-A661FDF13EBF}" type="presOf" srcId="{EEEF97AB-0754-4AB1-88FD-62C560FF0767}" destId="{90F63954-5574-43E5-93F1-F9C31987A191}" srcOrd="1" destOrd="0" presId="urn:microsoft.com/office/officeart/2005/8/layout/list1"/>
    <dgm:cxn modelId="{4D8C72A7-01F0-4EF4-88FD-9FD9AE95165E}" srcId="{51287D8A-C960-49D2-830F-5B233418F4E5}" destId="{256F074C-4D48-4045-987B-F81F0CDE6415}" srcOrd="0" destOrd="0" parTransId="{8F051785-9E71-47F9-8AE6-8C9245341A63}" sibTransId="{F16870BF-430D-4E32-92A2-B4BCCE33EBB3}"/>
    <dgm:cxn modelId="{A8F77863-F9DF-48C0-8C25-CA83E4FA3D20}" type="presOf" srcId="{256F074C-4D48-4045-987B-F81F0CDE6415}" destId="{5404AF1A-0E8C-4152-8A0D-6BFC45CF7DF9}" srcOrd="1" destOrd="0" presId="urn:microsoft.com/office/officeart/2005/8/layout/list1"/>
    <dgm:cxn modelId="{69D22731-FD61-4F4E-87FC-40F2657C9E10}" type="presOf" srcId="{FB51E5AB-D0CE-41F5-94D8-BC9666FAF009}" destId="{76B74914-6738-4CD1-86BB-83AA3F785CDD}" srcOrd="0" destOrd="0" presId="urn:microsoft.com/office/officeart/2005/8/layout/list1"/>
    <dgm:cxn modelId="{FB26CD5F-3FFE-409D-B183-AC5BC0A9C5F3}" type="presOf" srcId="{256F074C-4D48-4045-987B-F81F0CDE6415}" destId="{FBEA1D83-318C-413B-A94B-3D2D4D55D5BF}" srcOrd="0" destOrd="0" presId="urn:microsoft.com/office/officeart/2005/8/layout/list1"/>
    <dgm:cxn modelId="{C2FD01CA-4D26-408B-8895-8E34F009BA06}" type="presOf" srcId="{FB51E5AB-D0CE-41F5-94D8-BC9666FAF009}" destId="{9B39C7FD-C1D3-4EC5-92D3-5CDFC39D8924}" srcOrd="1" destOrd="0" presId="urn:microsoft.com/office/officeart/2005/8/layout/list1"/>
    <dgm:cxn modelId="{75A494D6-3C7F-4FEC-83D0-69550D41581A}" srcId="{51287D8A-C960-49D2-830F-5B233418F4E5}" destId="{EEEF97AB-0754-4AB1-88FD-62C560FF0767}" srcOrd="2" destOrd="0" parTransId="{036F70FD-7EB2-4D85-B356-F2C4D3C7BB93}" sibTransId="{3A2E5936-6DB3-417E-9628-30340D24F5C7}"/>
    <dgm:cxn modelId="{69701953-A85B-47E8-8443-2D63C304C895}" type="presParOf" srcId="{716CAB9F-6BA6-4162-A1B4-804D66D42A8C}" destId="{EF517BB7-79ED-4C62-9E5C-9C9803314626}" srcOrd="0" destOrd="0" presId="urn:microsoft.com/office/officeart/2005/8/layout/list1"/>
    <dgm:cxn modelId="{D9632460-81B7-4CCD-9C82-7CEF5069D43A}" type="presParOf" srcId="{EF517BB7-79ED-4C62-9E5C-9C9803314626}" destId="{FBEA1D83-318C-413B-A94B-3D2D4D55D5BF}" srcOrd="0" destOrd="0" presId="urn:microsoft.com/office/officeart/2005/8/layout/list1"/>
    <dgm:cxn modelId="{670581D3-072A-4A01-8649-0DFA69F9E344}" type="presParOf" srcId="{EF517BB7-79ED-4C62-9E5C-9C9803314626}" destId="{5404AF1A-0E8C-4152-8A0D-6BFC45CF7DF9}" srcOrd="1" destOrd="0" presId="urn:microsoft.com/office/officeart/2005/8/layout/list1"/>
    <dgm:cxn modelId="{6F2D8F4F-9F73-4C9E-8555-291DADC2AEA9}" type="presParOf" srcId="{716CAB9F-6BA6-4162-A1B4-804D66D42A8C}" destId="{7AD18BA3-1F19-4DB0-A7A6-C63EEAB7754A}" srcOrd="1" destOrd="0" presId="urn:microsoft.com/office/officeart/2005/8/layout/list1"/>
    <dgm:cxn modelId="{CD8D1F70-C6F0-44C7-B89D-F9593395659F}" type="presParOf" srcId="{716CAB9F-6BA6-4162-A1B4-804D66D42A8C}" destId="{87997C04-1466-4A2F-8DA3-E07373CE7FBF}" srcOrd="2" destOrd="0" presId="urn:microsoft.com/office/officeart/2005/8/layout/list1"/>
    <dgm:cxn modelId="{35456D4E-924E-476D-94FD-DAE2C9EE2609}" type="presParOf" srcId="{716CAB9F-6BA6-4162-A1B4-804D66D42A8C}" destId="{D8D457A6-D588-4D56-AE5E-4487C73C1530}" srcOrd="3" destOrd="0" presId="urn:microsoft.com/office/officeart/2005/8/layout/list1"/>
    <dgm:cxn modelId="{1CF5F2A3-DC49-4943-A6F8-C4B1A2F99D01}" type="presParOf" srcId="{716CAB9F-6BA6-4162-A1B4-804D66D42A8C}" destId="{5C7FC3BC-57F6-4490-9CB1-DF027251E5ED}" srcOrd="4" destOrd="0" presId="urn:microsoft.com/office/officeart/2005/8/layout/list1"/>
    <dgm:cxn modelId="{DE97789F-6735-4559-858A-447A7BCE9EA7}" type="presParOf" srcId="{5C7FC3BC-57F6-4490-9CB1-DF027251E5ED}" destId="{76B74914-6738-4CD1-86BB-83AA3F785CDD}" srcOrd="0" destOrd="0" presId="urn:microsoft.com/office/officeart/2005/8/layout/list1"/>
    <dgm:cxn modelId="{C38A034F-3834-48AE-85C9-2B179FD72147}" type="presParOf" srcId="{5C7FC3BC-57F6-4490-9CB1-DF027251E5ED}" destId="{9B39C7FD-C1D3-4EC5-92D3-5CDFC39D8924}" srcOrd="1" destOrd="0" presId="urn:microsoft.com/office/officeart/2005/8/layout/list1"/>
    <dgm:cxn modelId="{4EC5E2F7-02FA-4C10-B531-C6111A34F12B}" type="presParOf" srcId="{716CAB9F-6BA6-4162-A1B4-804D66D42A8C}" destId="{DC07230B-04C9-404A-8BED-3082813DA88A}" srcOrd="5" destOrd="0" presId="urn:microsoft.com/office/officeart/2005/8/layout/list1"/>
    <dgm:cxn modelId="{67CF1CB3-172F-44A1-A24F-E3F6CDC1CF34}" type="presParOf" srcId="{716CAB9F-6BA6-4162-A1B4-804D66D42A8C}" destId="{B5B8AAFD-FE7E-46ED-A841-D809005D74DD}" srcOrd="6" destOrd="0" presId="urn:microsoft.com/office/officeart/2005/8/layout/list1"/>
    <dgm:cxn modelId="{FA66EC04-3EA1-422B-9047-123D82FBD930}" type="presParOf" srcId="{716CAB9F-6BA6-4162-A1B4-804D66D42A8C}" destId="{A449255A-DB12-496A-AA96-A935F7A66F90}" srcOrd="7" destOrd="0" presId="urn:microsoft.com/office/officeart/2005/8/layout/list1"/>
    <dgm:cxn modelId="{F059FE7F-AC6E-440E-B707-BB0DB6650E59}" type="presParOf" srcId="{716CAB9F-6BA6-4162-A1B4-804D66D42A8C}" destId="{8BBFF0D8-3C13-4E44-989D-3817ED951607}" srcOrd="8" destOrd="0" presId="urn:microsoft.com/office/officeart/2005/8/layout/list1"/>
    <dgm:cxn modelId="{69B8CF88-6879-4516-872D-42403B916D07}" type="presParOf" srcId="{8BBFF0D8-3C13-4E44-989D-3817ED951607}" destId="{DAEFADE2-B499-4193-A4C0-BB204022FC29}" srcOrd="0" destOrd="0" presId="urn:microsoft.com/office/officeart/2005/8/layout/list1"/>
    <dgm:cxn modelId="{B59FA431-24D6-47F1-A091-324EAB22FA8B}" type="presParOf" srcId="{8BBFF0D8-3C13-4E44-989D-3817ED951607}" destId="{90F63954-5574-43E5-93F1-F9C31987A191}" srcOrd="1" destOrd="0" presId="urn:microsoft.com/office/officeart/2005/8/layout/list1"/>
    <dgm:cxn modelId="{933DC87E-4407-4965-B92A-964394332AF3}" type="presParOf" srcId="{716CAB9F-6BA6-4162-A1B4-804D66D42A8C}" destId="{C2D9A9C6-F290-4A4F-905B-A629FE50F414}" srcOrd="9" destOrd="0" presId="urn:microsoft.com/office/officeart/2005/8/layout/list1"/>
    <dgm:cxn modelId="{1C5D9DE7-92E0-411C-92BF-03FF5555C05E}" type="presParOf" srcId="{716CAB9F-6BA6-4162-A1B4-804D66D42A8C}" destId="{6F6BD420-3B7A-4341-81C3-AD1682A48083}" srcOrd="10" destOrd="0" presId="urn:microsoft.com/office/officeart/2005/8/layout/list1"/>
  </dgm:cxnLst>
  <dgm:bg/>
  <dgm:whole/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C5CC2FBF-5E2C-4B9C-A1A4-EE402ADE7329}" type="doc">
      <dgm:prSet loTypeId="urn:microsoft.com/office/officeart/2005/8/layout/list1" loCatId="list" qsTypeId="urn:microsoft.com/office/officeart/2005/8/quickstyle/simple1#92" qsCatId="simple" csTypeId="urn:microsoft.com/office/officeart/2005/8/colors/accent1_2#92" csCatId="accent1" phldr="1"/>
      <dgm:spPr/>
      <dgm:t>
        <a:bodyPr/>
        <a:lstStyle/>
        <a:p>
          <a:endParaRPr lang="ru-RU"/>
        </a:p>
      </dgm:t>
    </dgm:pt>
    <dgm:pt modelId="{4B970593-56CE-4A83-A570-D6BF8AECE483}">
      <dgm:prSet phldrT="[Текст]" custT="1"/>
      <dgm:spPr/>
      <dgm:t>
        <a:bodyPr/>
        <a:lstStyle/>
        <a:p>
          <a:r>
            <a:rPr lang="ru-RU" sz="1600" i="1" dirty="0" smtClean="0"/>
            <a:t>-рост городского населения</a:t>
          </a:r>
        </a:p>
        <a:p>
          <a:r>
            <a:rPr lang="ru-RU" sz="1600" i="1" dirty="0" smtClean="0"/>
            <a:t>-</a:t>
          </a:r>
          <a:r>
            <a:rPr lang="ru-RU" sz="1600" b="1" i="1" u="sng" dirty="0" smtClean="0"/>
            <a:t>посадское население </a:t>
          </a:r>
          <a:r>
            <a:rPr lang="ru-RU" sz="1600" i="1" dirty="0" smtClean="0"/>
            <a:t>(ремесленники, торговцы, стрельцы, купцы)</a:t>
          </a:r>
          <a:endParaRPr lang="ru-RU" sz="1600" i="1" dirty="0"/>
        </a:p>
      </dgm:t>
    </dgm:pt>
    <dgm:pt modelId="{D46BC19F-D25A-4DA7-8559-8CCB26FAE2DD}" type="parTrans" cxnId="{FC80554D-7290-46D4-96E9-471A572EEA12}">
      <dgm:prSet/>
      <dgm:spPr/>
      <dgm:t>
        <a:bodyPr/>
        <a:lstStyle/>
        <a:p>
          <a:endParaRPr lang="ru-RU"/>
        </a:p>
      </dgm:t>
    </dgm:pt>
    <dgm:pt modelId="{973769A7-EB07-4CAA-B9E9-B169B0F66D8A}" type="sibTrans" cxnId="{FC80554D-7290-46D4-96E9-471A572EEA12}">
      <dgm:prSet/>
      <dgm:spPr/>
      <dgm:t>
        <a:bodyPr/>
        <a:lstStyle/>
        <a:p>
          <a:endParaRPr lang="ru-RU"/>
        </a:p>
      </dgm:t>
    </dgm:pt>
    <dgm:pt modelId="{C80A3AD6-AFC4-4FDE-93A6-4383271472CC}">
      <dgm:prSet phldrT="[Текст]" custT="1"/>
      <dgm:spPr/>
      <dgm:t>
        <a:bodyPr/>
        <a:lstStyle/>
        <a:p>
          <a:r>
            <a:rPr lang="ru-RU" sz="1600" i="1" dirty="0" smtClean="0"/>
            <a:t>-Господствующие позиции занимали </a:t>
          </a:r>
          <a:r>
            <a:rPr lang="ru-RU" sz="1600" b="1" i="1" u="sng" dirty="0" smtClean="0"/>
            <a:t>богатые ремесленники и купцы </a:t>
          </a:r>
        </a:p>
        <a:p>
          <a:r>
            <a:rPr lang="ru-RU" sz="1600" b="0" i="1" u="none" dirty="0" smtClean="0"/>
            <a:t>-</a:t>
          </a:r>
          <a:r>
            <a:rPr lang="ru-RU" sz="1600" b="1" i="1" u="sng" dirty="0" smtClean="0"/>
            <a:t>вся тяжесть налогового бремени падала на мелких ремесленников и торговцев</a:t>
          </a:r>
          <a:endParaRPr lang="ru-RU" sz="1600" b="1" i="1" u="sng" dirty="0"/>
        </a:p>
      </dgm:t>
    </dgm:pt>
    <dgm:pt modelId="{409C5CB4-2A05-4FA8-9252-65CBB7C0D820}" type="parTrans" cxnId="{78ED4FB5-6D84-4C1D-A4DB-1331BF4AB17A}">
      <dgm:prSet/>
      <dgm:spPr/>
      <dgm:t>
        <a:bodyPr/>
        <a:lstStyle/>
        <a:p>
          <a:endParaRPr lang="ru-RU"/>
        </a:p>
      </dgm:t>
    </dgm:pt>
    <dgm:pt modelId="{176B1B83-580B-4253-AC42-53BC0BC756F8}" type="sibTrans" cxnId="{78ED4FB5-6D84-4C1D-A4DB-1331BF4AB17A}">
      <dgm:prSet/>
      <dgm:spPr/>
      <dgm:t>
        <a:bodyPr/>
        <a:lstStyle/>
        <a:p>
          <a:endParaRPr lang="ru-RU"/>
        </a:p>
      </dgm:t>
    </dgm:pt>
    <dgm:pt modelId="{9C5370D2-B2BC-4DB3-8070-A17E13775FEA}">
      <dgm:prSet phldrT="[Текст]" custT="1"/>
      <dgm:spPr/>
      <dgm:t>
        <a:bodyPr/>
        <a:lstStyle/>
        <a:p>
          <a:r>
            <a:rPr lang="ru-RU" sz="1600" i="1" dirty="0" smtClean="0"/>
            <a:t>Привилегированное положение занимали боярские, дворянские и монастырские слуги (жители белой слободы, не платившие податей)</a:t>
          </a:r>
        </a:p>
        <a:p>
          <a:r>
            <a:rPr lang="ru-RU" sz="1600" b="1" i="1" u="sng" dirty="0" smtClean="0"/>
            <a:t>В </a:t>
          </a:r>
          <a:r>
            <a:rPr lang="en-US" sz="1600" b="1" i="1" u="sng" dirty="0" smtClean="0"/>
            <a:t>XVII</a:t>
          </a:r>
          <a:r>
            <a:rPr lang="ru-RU" sz="1600" b="1" i="1" u="sng" dirty="0" smtClean="0"/>
            <a:t> в</a:t>
          </a:r>
          <a:r>
            <a:rPr lang="ru-RU" sz="1600" i="1" dirty="0" smtClean="0"/>
            <a:t>. Применяется наемный труд</a:t>
          </a:r>
          <a:endParaRPr lang="ru-RU" sz="1600" i="1" dirty="0"/>
        </a:p>
      </dgm:t>
    </dgm:pt>
    <dgm:pt modelId="{A4AE686A-6D26-49C7-A29A-729C6C0EE6FD}" type="parTrans" cxnId="{95BF6EE7-9781-48DB-B7EF-65EA5B3FF6F8}">
      <dgm:prSet/>
      <dgm:spPr/>
      <dgm:t>
        <a:bodyPr/>
        <a:lstStyle/>
        <a:p>
          <a:endParaRPr lang="ru-RU"/>
        </a:p>
      </dgm:t>
    </dgm:pt>
    <dgm:pt modelId="{C5CBFCB4-76DB-47EF-8023-5B9B2771C8D8}" type="sibTrans" cxnId="{95BF6EE7-9781-48DB-B7EF-65EA5B3FF6F8}">
      <dgm:prSet/>
      <dgm:spPr/>
      <dgm:t>
        <a:bodyPr/>
        <a:lstStyle/>
        <a:p>
          <a:endParaRPr lang="ru-RU"/>
        </a:p>
      </dgm:t>
    </dgm:pt>
    <dgm:pt modelId="{F5F19797-446D-4843-9D91-DE2432A98226}" type="pres">
      <dgm:prSet presAssocID="{C5CC2FBF-5E2C-4B9C-A1A4-EE402ADE73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FD67F3-195C-4151-9FBF-26432FC29315}" type="pres">
      <dgm:prSet presAssocID="{4B970593-56CE-4A83-A570-D6BF8AECE483}" presName="parentLin" presStyleCnt="0"/>
      <dgm:spPr/>
    </dgm:pt>
    <dgm:pt modelId="{A270084D-17A9-455E-96EA-699D83ACB137}" type="pres">
      <dgm:prSet presAssocID="{4B970593-56CE-4A83-A570-D6BF8AECE4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472A41-4064-40FA-8F54-69257E641C3B}" type="pres">
      <dgm:prSet presAssocID="{4B970593-56CE-4A83-A570-D6BF8AECE48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F774F-7D56-42C7-8038-1E4A7384972B}" type="pres">
      <dgm:prSet presAssocID="{4B970593-56CE-4A83-A570-D6BF8AECE483}" presName="negativeSpace" presStyleCnt="0"/>
      <dgm:spPr/>
    </dgm:pt>
    <dgm:pt modelId="{C658AA67-9A63-485B-9815-8A1367A15B98}" type="pres">
      <dgm:prSet presAssocID="{4B970593-56CE-4A83-A570-D6BF8AECE483}" presName="childText" presStyleLbl="conFgAcc1" presStyleIdx="0" presStyleCnt="3">
        <dgm:presLayoutVars>
          <dgm:bulletEnabled val="1"/>
        </dgm:presLayoutVars>
      </dgm:prSet>
      <dgm:spPr/>
    </dgm:pt>
    <dgm:pt modelId="{831EF38C-879A-4E90-9589-4FA5F6AB654F}" type="pres">
      <dgm:prSet presAssocID="{973769A7-EB07-4CAA-B9E9-B169B0F66D8A}" presName="spaceBetweenRectangles" presStyleCnt="0"/>
      <dgm:spPr/>
    </dgm:pt>
    <dgm:pt modelId="{F9093978-C537-44F4-A653-304258FE6F20}" type="pres">
      <dgm:prSet presAssocID="{C80A3AD6-AFC4-4FDE-93A6-4383271472CC}" presName="parentLin" presStyleCnt="0"/>
      <dgm:spPr/>
    </dgm:pt>
    <dgm:pt modelId="{61DFD44E-8D20-411E-92A3-458356122262}" type="pres">
      <dgm:prSet presAssocID="{C80A3AD6-AFC4-4FDE-93A6-4383271472C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C45E8D-3DBF-4B81-8CDF-C1CEDF7455B8}" type="pres">
      <dgm:prSet presAssocID="{C80A3AD6-AFC4-4FDE-93A6-4383271472C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10D39-B987-4775-9214-BAD56756194B}" type="pres">
      <dgm:prSet presAssocID="{C80A3AD6-AFC4-4FDE-93A6-4383271472CC}" presName="negativeSpace" presStyleCnt="0"/>
      <dgm:spPr/>
    </dgm:pt>
    <dgm:pt modelId="{899C3F19-DDE4-4FD4-BE37-C9CD53D2EE7A}" type="pres">
      <dgm:prSet presAssocID="{C80A3AD6-AFC4-4FDE-93A6-4383271472CC}" presName="childText" presStyleLbl="conFgAcc1" presStyleIdx="1" presStyleCnt="3">
        <dgm:presLayoutVars>
          <dgm:bulletEnabled val="1"/>
        </dgm:presLayoutVars>
      </dgm:prSet>
      <dgm:spPr/>
    </dgm:pt>
    <dgm:pt modelId="{FE9A9F13-4830-48A7-A585-0027D35C0E92}" type="pres">
      <dgm:prSet presAssocID="{176B1B83-580B-4253-AC42-53BC0BC756F8}" presName="spaceBetweenRectangles" presStyleCnt="0"/>
      <dgm:spPr/>
    </dgm:pt>
    <dgm:pt modelId="{5DE84DB1-30FD-4102-B30D-6835C56B621E}" type="pres">
      <dgm:prSet presAssocID="{9C5370D2-B2BC-4DB3-8070-A17E13775FEA}" presName="parentLin" presStyleCnt="0"/>
      <dgm:spPr/>
    </dgm:pt>
    <dgm:pt modelId="{95AC03A9-BA22-41B5-891D-29D8B7DFAC08}" type="pres">
      <dgm:prSet presAssocID="{9C5370D2-B2BC-4DB3-8070-A17E13775FE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289C568-FD78-47D3-A27A-206B15B13837}" type="pres">
      <dgm:prSet presAssocID="{9C5370D2-B2BC-4DB3-8070-A17E13775F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BE9EB-A51F-4F34-98E7-6E0BECA59ADB}" type="pres">
      <dgm:prSet presAssocID="{9C5370D2-B2BC-4DB3-8070-A17E13775FEA}" presName="negativeSpace" presStyleCnt="0"/>
      <dgm:spPr/>
    </dgm:pt>
    <dgm:pt modelId="{2FC3599D-E641-46E4-BBD6-0408ADCCA621}" type="pres">
      <dgm:prSet presAssocID="{9C5370D2-B2BC-4DB3-8070-A17E13775FE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80554D-7290-46D4-96E9-471A572EEA12}" srcId="{C5CC2FBF-5E2C-4B9C-A1A4-EE402ADE7329}" destId="{4B970593-56CE-4A83-A570-D6BF8AECE483}" srcOrd="0" destOrd="0" parTransId="{D46BC19F-D25A-4DA7-8559-8CCB26FAE2DD}" sibTransId="{973769A7-EB07-4CAA-B9E9-B169B0F66D8A}"/>
    <dgm:cxn modelId="{8C6794AF-1BB5-4A83-BB1A-0CCD2BCB6F70}" type="presOf" srcId="{C5CC2FBF-5E2C-4B9C-A1A4-EE402ADE7329}" destId="{F5F19797-446D-4843-9D91-DE2432A98226}" srcOrd="0" destOrd="0" presId="urn:microsoft.com/office/officeart/2005/8/layout/list1"/>
    <dgm:cxn modelId="{95BF6EE7-9781-48DB-B7EF-65EA5B3FF6F8}" srcId="{C5CC2FBF-5E2C-4B9C-A1A4-EE402ADE7329}" destId="{9C5370D2-B2BC-4DB3-8070-A17E13775FEA}" srcOrd="2" destOrd="0" parTransId="{A4AE686A-6D26-49C7-A29A-729C6C0EE6FD}" sibTransId="{C5CBFCB4-76DB-47EF-8023-5B9B2771C8D8}"/>
    <dgm:cxn modelId="{1DB21F64-829D-409A-823C-86250D39F44B}" type="presOf" srcId="{9C5370D2-B2BC-4DB3-8070-A17E13775FEA}" destId="{95AC03A9-BA22-41B5-891D-29D8B7DFAC08}" srcOrd="0" destOrd="0" presId="urn:microsoft.com/office/officeart/2005/8/layout/list1"/>
    <dgm:cxn modelId="{78ED4FB5-6D84-4C1D-A4DB-1331BF4AB17A}" srcId="{C5CC2FBF-5E2C-4B9C-A1A4-EE402ADE7329}" destId="{C80A3AD6-AFC4-4FDE-93A6-4383271472CC}" srcOrd="1" destOrd="0" parTransId="{409C5CB4-2A05-4FA8-9252-65CBB7C0D820}" sibTransId="{176B1B83-580B-4253-AC42-53BC0BC756F8}"/>
    <dgm:cxn modelId="{D3E5E14B-C584-48BE-A55C-072E7A3ADB94}" type="presOf" srcId="{9C5370D2-B2BC-4DB3-8070-A17E13775FEA}" destId="{3289C568-FD78-47D3-A27A-206B15B13837}" srcOrd="1" destOrd="0" presId="urn:microsoft.com/office/officeart/2005/8/layout/list1"/>
    <dgm:cxn modelId="{DD6772DD-25C9-47CF-9B45-BA606945C8F3}" type="presOf" srcId="{4B970593-56CE-4A83-A570-D6BF8AECE483}" destId="{D7472A41-4064-40FA-8F54-69257E641C3B}" srcOrd="1" destOrd="0" presId="urn:microsoft.com/office/officeart/2005/8/layout/list1"/>
    <dgm:cxn modelId="{53219B7A-122F-4629-9619-927775FEC48E}" type="presOf" srcId="{C80A3AD6-AFC4-4FDE-93A6-4383271472CC}" destId="{FBC45E8D-3DBF-4B81-8CDF-C1CEDF7455B8}" srcOrd="1" destOrd="0" presId="urn:microsoft.com/office/officeart/2005/8/layout/list1"/>
    <dgm:cxn modelId="{5B6929D4-7191-4E90-8B2F-745AA020CD38}" type="presOf" srcId="{C80A3AD6-AFC4-4FDE-93A6-4383271472CC}" destId="{61DFD44E-8D20-411E-92A3-458356122262}" srcOrd="0" destOrd="0" presId="urn:microsoft.com/office/officeart/2005/8/layout/list1"/>
    <dgm:cxn modelId="{4FB9EB67-5081-4D33-A296-5D9035417940}" type="presOf" srcId="{4B970593-56CE-4A83-A570-D6BF8AECE483}" destId="{A270084D-17A9-455E-96EA-699D83ACB137}" srcOrd="0" destOrd="0" presId="urn:microsoft.com/office/officeart/2005/8/layout/list1"/>
    <dgm:cxn modelId="{631F615C-BBF6-480E-9247-03419E979045}" type="presParOf" srcId="{F5F19797-446D-4843-9D91-DE2432A98226}" destId="{67FD67F3-195C-4151-9FBF-26432FC29315}" srcOrd="0" destOrd="0" presId="urn:microsoft.com/office/officeart/2005/8/layout/list1"/>
    <dgm:cxn modelId="{9C72F245-5AA4-4827-A510-69659FA637C9}" type="presParOf" srcId="{67FD67F3-195C-4151-9FBF-26432FC29315}" destId="{A270084D-17A9-455E-96EA-699D83ACB137}" srcOrd="0" destOrd="0" presId="urn:microsoft.com/office/officeart/2005/8/layout/list1"/>
    <dgm:cxn modelId="{7F6C62FD-A67B-4E2E-A734-F8E038E694B1}" type="presParOf" srcId="{67FD67F3-195C-4151-9FBF-26432FC29315}" destId="{D7472A41-4064-40FA-8F54-69257E641C3B}" srcOrd="1" destOrd="0" presId="urn:microsoft.com/office/officeart/2005/8/layout/list1"/>
    <dgm:cxn modelId="{D47AE5CF-BE7D-4037-B955-98FBCAB4792A}" type="presParOf" srcId="{F5F19797-446D-4843-9D91-DE2432A98226}" destId="{5E4F774F-7D56-42C7-8038-1E4A7384972B}" srcOrd="1" destOrd="0" presId="urn:microsoft.com/office/officeart/2005/8/layout/list1"/>
    <dgm:cxn modelId="{B8CD9B22-49F2-41A5-9BAE-0B703C225829}" type="presParOf" srcId="{F5F19797-446D-4843-9D91-DE2432A98226}" destId="{C658AA67-9A63-485B-9815-8A1367A15B98}" srcOrd="2" destOrd="0" presId="urn:microsoft.com/office/officeart/2005/8/layout/list1"/>
    <dgm:cxn modelId="{96DFA8A3-8D63-4194-82BF-4FA66E0B45C2}" type="presParOf" srcId="{F5F19797-446D-4843-9D91-DE2432A98226}" destId="{831EF38C-879A-4E90-9589-4FA5F6AB654F}" srcOrd="3" destOrd="0" presId="urn:microsoft.com/office/officeart/2005/8/layout/list1"/>
    <dgm:cxn modelId="{0D377AF4-BF71-46E8-9FC3-40E45255DCD6}" type="presParOf" srcId="{F5F19797-446D-4843-9D91-DE2432A98226}" destId="{F9093978-C537-44F4-A653-304258FE6F20}" srcOrd="4" destOrd="0" presId="urn:microsoft.com/office/officeart/2005/8/layout/list1"/>
    <dgm:cxn modelId="{5CBC68C6-7AA0-4107-A494-FD9A90B05FF8}" type="presParOf" srcId="{F9093978-C537-44F4-A653-304258FE6F20}" destId="{61DFD44E-8D20-411E-92A3-458356122262}" srcOrd="0" destOrd="0" presId="urn:microsoft.com/office/officeart/2005/8/layout/list1"/>
    <dgm:cxn modelId="{A56E070F-F776-4333-A8E7-8A6639832885}" type="presParOf" srcId="{F9093978-C537-44F4-A653-304258FE6F20}" destId="{FBC45E8D-3DBF-4B81-8CDF-C1CEDF7455B8}" srcOrd="1" destOrd="0" presId="urn:microsoft.com/office/officeart/2005/8/layout/list1"/>
    <dgm:cxn modelId="{1E147103-7591-4BB5-B8AF-B974545D0295}" type="presParOf" srcId="{F5F19797-446D-4843-9D91-DE2432A98226}" destId="{E9110D39-B987-4775-9214-BAD56756194B}" srcOrd="5" destOrd="0" presId="urn:microsoft.com/office/officeart/2005/8/layout/list1"/>
    <dgm:cxn modelId="{D45F17F8-6390-4BEC-8A46-AD798977F68D}" type="presParOf" srcId="{F5F19797-446D-4843-9D91-DE2432A98226}" destId="{899C3F19-DDE4-4FD4-BE37-C9CD53D2EE7A}" srcOrd="6" destOrd="0" presId="urn:microsoft.com/office/officeart/2005/8/layout/list1"/>
    <dgm:cxn modelId="{53F68E8E-DF78-4A73-ADF9-5F2B52727D8B}" type="presParOf" srcId="{F5F19797-446D-4843-9D91-DE2432A98226}" destId="{FE9A9F13-4830-48A7-A585-0027D35C0E92}" srcOrd="7" destOrd="0" presId="urn:microsoft.com/office/officeart/2005/8/layout/list1"/>
    <dgm:cxn modelId="{6E01768F-C5FF-453A-81D1-05B71699B201}" type="presParOf" srcId="{F5F19797-446D-4843-9D91-DE2432A98226}" destId="{5DE84DB1-30FD-4102-B30D-6835C56B621E}" srcOrd="8" destOrd="0" presId="urn:microsoft.com/office/officeart/2005/8/layout/list1"/>
    <dgm:cxn modelId="{1ED5938C-799E-4AF1-840D-835292BF6570}" type="presParOf" srcId="{5DE84DB1-30FD-4102-B30D-6835C56B621E}" destId="{95AC03A9-BA22-41B5-891D-29D8B7DFAC08}" srcOrd="0" destOrd="0" presId="urn:microsoft.com/office/officeart/2005/8/layout/list1"/>
    <dgm:cxn modelId="{B9AF4625-12C7-47EB-AEAF-D230188533B9}" type="presParOf" srcId="{5DE84DB1-30FD-4102-B30D-6835C56B621E}" destId="{3289C568-FD78-47D3-A27A-206B15B13837}" srcOrd="1" destOrd="0" presId="urn:microsoft.com/office/officeart/2005/8/layout/list1"/>
    <dgm:cxn modelId="{342A6F62-2938-45BD-9C19-895AD92156C9}" type="presParOf" srcId="{F5F19797-446D-4843-9D91-DE2432A98226}" destId="{0FFBE9EB-A51F-4F34-98E7-6E0BECA59ADB}" srcOrd="9" destOrd="0" presId="urn:microsoft.com/office/officeart/2005/8/layout/list1"/>
    <dgm:cxn modelId="{A2282D6C-1AED-4347-8A1E-5BC7BBB1C980}" type="presParOf" srcId="{F5F19797-446D-4843-9D91-DE2432A98226}" destId="{2FC3599D-E641-46E4-BBD6-0408ADCCA621}" srcOrd="10" destOrd="0" presId="urn:microsoft.com/office/officeart/2005/8/layout/list1"/>
  </dgm:cxnLst>
  <dgm:bg/>
  <dgm:whole/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CBCD9471-1A28-4911-8880-BBAAFFA7D027}" type="doc">
      <dgm:prSet loTypeId="urn:microsoft.com/office/officeart/2005/8/layout/list1" loCatId="list" qsTypeId="urn:microsoft.com/office/officeart/2005/8/quickstyle/simple1#93" qsCatId="simple" csTypeId="urn:microsoft.com/office/officeart/2005/8/colors/accent1_2#93" csCatId="accent1" phldr="1"/>
      <dgm:spPr/>
      <dgm:t>
        <a:bodyPr/>
        <a:lstStyle/>
        <a:p>
          <a:endParaRPr lang="ru-RU"/>
        </a:p>
      </dgm:t>
    </dgm:pt>
    <dgm:pt modelId="{39356452-8DB4-4F1E-99AB-2DDD8D28D830}">
      <dgm:prSet phldrT="[Текст]" custT="1"/>
      <dgm:spPr/>
      <dgm:t>
        <a:bodyPr/>
        <a:lstStyle/>
        <a:p>
          <a:r>
            <a:rPr lang="ru-RU" sz="1600" i="1" dirty="0" smtClean="0"/>
            <a:t>-основная масса населения, положение в </a:t>
          </a:r>
          <a:r>
            <a:rPr lang="en-US" sz="1600" i="1" dirty="0" smtClean="0"/>
            <a:t>XVII</a:t>
          </a:r>
          <a:r>
            <a:rPr lang="ru-RU" sz="1600" i="1" dirty="0" smtClean="0"/>
            <a:t> в. ухудшилось (политика закрепощение, восстановление  экономики, которая легла на плечи крестьянства)</a:t>
          </a:r>
        </a:p>
      </dgm:t>
    </dgm:pt>
    <dgm:pt modelId="{8BFDC653-42CC-4771-A850-0652C949DA6B}" type="parTrans" cxnId="{87DAAE3B-E60C-4256-B89F-E170A660289A}">
      <dgm:prSet/>
      <dgm:spPr/>
      <dgm:t>
        <a:bodyPr/>
        <a:lstStyle/>
        <a:p>
          <a:endParaRPr lang="ru-RU"/>
        </a:p>
      </dgm:t>
    </dgm:pt>
    <dgm:pt modelId="{0B5E9661-87EF-4844-B868-D0F2255D4ECE}" type="sibTrans" cxnId="{87DAAE3B-E60C-4256-B89F-E170A660289A}">
      <dgm:prSet/>
      <dgm:spPr/>
      <dgm:t>
        <a:bodyPr/>
        <a:lstStyle/>
        <a:p>
          <a:endParaRPr lang="ru-RU"/>
        </a:p>
      </dgm:t>
    </dgm:pt>
    <dgm:pt modelId="{DFE57EAA-A1B4-4286-9C6C-ED04398826FC}">
      <dgm:prSet phldrT="[Текст]" custT="1"/>
      <dgm:spPr/>
      <dgm:t>
        <a:bodyPr/>
        <a:lstStyle/>
        <a:p>
          <a:r>
            <a:rPr lang="ru-RU" sz="1600" i="1" dirty="0" smtClean="0"/>
            <a:t>Крестьянство делилось на: </a:t>
          </a:r>
          <a:r>
            <a:rPr lang="ru-RU" sz="1600" b="1" i="1" u="sng" dirty="0" smtClean="0"/>
            <a:t>владельческих </a:t>
          </a:r>
          <a:r>
            <a:rPr lang="ru-RU" sz="1600" i="1" dirty="0" smtClean="0"/>
            <a:t>(собственность бояр, царской семьи и духовенства)</a:t>
          </a:r>
        </a:p>
        <a:p>
          <a:r>
            <a:rPr lang="ru-RU" sz="1600" b="1" i="1" u="sng" dirty="0" smtClean="0"/>
            <a:t>Черносошные </a:t>
          </a:r>
          <a:r>
            <a:rPr lang="ru-RU" sz="1600" i="1" dirty="0" smtClean="0"/>
            <a:t>(лично свободные, владели землями в Сибири, Поморье)</a:t>
          </a:r>
          <a:endParaRPr lang="ru-RU" sz="1600" i="1" dirty="0"/>
        </a:p>
      </dgm:t>
    </dgm:pt>
    <dgm:pt modelId="{80EE1C55-5A5D-4524-93C5-7756DF573CDF}" type="parTrans" cxnId="{D69CB0F6-5BA4-4235-B2B2-410D4D0919EF}">
      <dgm:prSet/>
      <dgm:spPr/>
      <dgm:t>
        <a:bodyPr/>
        <a:lstStyle/>
        <a:p>
          <a:endParaRPr lang="ru-RU"/>
        </a:p>
      </dgm:t>
    </dgm:pt>
    <dgm:pt modelId="{21808FC1-1831-4C5E-AF4E-BD9D57D788DF}" type="sibTrans" cxnId="{D69CB0F6-5BA4-4235-B2B2-410D4D0919EF}">
      <dgm:prSet/>
      <dgm:spPr/>
      <dgm:t>
        <a:bodyPr/>
        <a:lstStyle/>
        <a:p>
          <a:endParaRPr lang="ru-RU"/>
        </a:p>
      </dgm:t>
    </dgm:pt>
    <dgm:pt modelId="{B6F685D8-641A-4382-BB80-671E27CAA866}">
      <dgm:prSet phldrT="[Текст]" custT="1"/>
      <dgm:spPr/>
      <dgm:t>
        <a:bodyPr/>
        <a:lstStyle/>
        <a:p>
          <a:r>
            <a:rPr lang="ru-RU" sz="1600" i="1" dirty="0" smtClean="0"/>
            <a:t>Владельческие крестьяне несли повинности в лице барщины и оброка (барщина могла заменяться трудом на мануфактурах) . Тягло (налог) исчислялся подворной податью (в начале </a:t>
          </a:r>
          <a:r>
            <a:rPr lang="en-US" sz="1600" i="1" dirty="0" smtClean="0"/>
            <a:t>XVII</a:t>
          </a:r>
          <a:r>
            <a:rPr lang="ru-RU" sz="1600" i="1" dirty="0" smtClean="0"/>
            <a:t> в. поземельная)</a:t>
          </a:r>
        </a:p>
      </dgm:t>
    </dgm:pt>
    <dgm:pt modelId="{D639321F-562B-4037-9B97-0A92A8BD7BBA}" type="parTrans" cxnId="{2B1F52B3-9F64-423A-AB6E-AB3D7C0779CE}">
      <dgm:prSet/>
      <dgm:spPr/>
      <dgm:t>
        <a:bodyPr/>
        <a:lstStyle/>
        <a:p>
          <a:endParaRPr lang="ru-RU"/>
        </a:p>
      </dgm:t>
    </dgm:pt>
    <dgm:pt modelId="{5D14C15A-F577-4E3B-B340-8980AE3B3C84}" type="sibTrans" cxnId="{2B1F52B3-9F64-423A-AB6E-AB3D7C0779CE}">
      <dgm:prSet/>
      <dgm:spPr/>
      <dgm:t>
        <a:bodyPr/>
        <a:lstStyle/>
        <a:p>
          <a:endParaRPr lang="ru-RU"/>
        </a:p>
      </dgm:t>
    </dgm:pt>
    <dgm:pt modelId="{4AF61475-727C-4683-82EA-AE58C2A4A7CB}" type="pres">
      <dgm:prSet presAssocID="{CBCD9471-1A28-4911-8880-BBAAFFA7D0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D2B54-3CEE-4187-BED7-484AC0C9806E}" type="pres">
      <dgm:prSet presAssocID="{39356452-8DB4-4F1E-99AB-2DDD8D28D830}" presName="parentLin" presStyleCnt="0"/>
      <dgm:spPr/>
    </dgm:pt>
    <dgm:pt modelId="{4D7FE1E0-E623-48CF-8ABF-0144D8906B0F}" type="pres">
      <dgm:prSet presAssocID="{39356452-8DB4-4F1E-99AB-2DDD8D28D83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26FD752-3083-4329-B566-465E63A8AD08}" type="pres">
      <dgm:prSet presAssocID="{39356452-8DB4-4F1E-99AB-2DDD8D28D83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F0DD-36DD-48AB-92E5-AE7CFA8B3D3E}" type="pres">
      <dgm:prSet presAssocID="{39356452-8DB4-4F1E-99AB-2DDD8D28D830}" presName="negativeSpace" presStyleCnt="0"/>
      <dgm:spPr/>
    </dgm:pt>
    <dgm:pt modelId="{895A289F-EA2B-48A0-BC55-152BFBAC74A7}" type="pres">
      <dgm:prSet presAssocID="{39356452-8DB4-4F1E-99AB-2DDD8D28D830}" presName="childText" presStyleLbl="conFgAcc1" presStyleIdx="0" presStyleCnt="3">
        <dgm:presLayoutVars>
          <dgm:bulletEnabled val="1"/>
        </dgm:presLayoutVars>
      </dgm:prSet>
      <dgm:spPr/>
    </dgm:pt>
    <dgm:pt modelId="{94C908A0-E751-4DF9-ABB8-E620D691CC27}" type="pres">
      <dgm:prSet presAssocID="{0B5E9661-87EF-4844-B868-D0F2255D4ECE}" presName="spaceBetweenRectangles" presStyleCnt="0"/>
      <dgm:spPr/>
    </dgm:pt>
    <dgm:pt modelId="{2EC9D30A-EE1B-4C90-B83D-E2B3DB106FAE}" type="pres">
      <dgm:prSet presAssocID="{DFE57EAA-A1B4-4286-9C6C-ED04398826FC}" presName="parentLin" presStyleCnt="0"/>
      <dgm:spPr/>
    </dgm:pt>
    <dgm:pt modelId="{72F99840-77F0-41E8-AD96-D3DFE793CB83}" type="pres">
      <dgm:prSet presAssocID="{DFE57EAA-A1B4-4286-9C6C-ED04398826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853E020-1E7A-49A5-B3AF-B74FEAD642D9}" type="pres">
      <dgm:prSet presAssocID="{DFE57EAA-A1B4-4286-9C6C-ED04398826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E7365-8B62-40BB-850E-246FBA2E4915}" type="pres">
      <dgm:prSet presAssocID="{DFE57EAA-A1B4-4286-9C6C-ED04398826FC}" presName="negativeSpace" presStyleCnt="0"/>
      <dgm:spPr/>
    </dgm:pt>
    <dgm:pt modelId="{72651002-A8C0-4657-87C7-8D081D73714C}" type="pres">
      <dgm:prSet presAssocID="{DFE57EAA-A1B4-4286-9C6C-ED04398826FC}" presName="childText" presStyleLbl="conFgAcc1" presStyleIdx="1" presStyleCnt="3">
        <dgm:presLayoutVars>
          <dgm:bulletEnabled val="1"/>
        </dgm:presLayoutVars>
      </dgm:prSet>
      <dgm:spPr/>
    </dgm:pt>
    <dgm:pt modelId="{F4FC1B1F-69F6-4990-9394-51931BDA3433}" type="pres">
      <dgm:prSet presAssocID="{21808FC1-1831-4C5E-AF4E-BD9D57D788DF}" presName="spaceBetweenRectangles" presStyleCnt="0"/>
      <dgm:spPr/>
    </dgm:pt>
    <dgm:pt modelId="{B831C563-05C7-485C-93F1-CA87867B64DC}" type="pres">
      <dgm:prSet presAssocID="{B6F685D8-641A-4382-BB80-671E27CAA866}" presName="parentLin" presStyleCnt="0"/>
      <dgm:spPr/>
    </dgm:pt>
    <dgm:pt modelId="{BE8A85FE-8245-4EC5-BC31-926559584350}" type="pres">
      <dgm:prSet presAssocID="{B6F685D8-641A-4382-BB80-671E27CAA86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2266AEA-70FD-4E3B-9FA5-44256975A94B}" type="pres">
      <dgm:prSet presAssocID="{B6F685D8-641A-4382-BB80-671E27CAA86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96BB8-CA70-4E98-A760-FAEC5A066F77}" type="pres">
      <dgm:prSet presAssocID="{B6F685D8-641A-4382-BB80-671E27CAA866}" presName="negativeSpace" presStyleCnt="0"/>
      <dgm:spPr/>
    </dgm:pt>
    <dgm:pt modelId="{8823743E-A473-432A-BDB5-528ACEEC48DC}" type="pres">
      <dgm:prSet presAssocID="{B6F685D8-641A-4382-BB80-671E27CAA86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DAAE3B-E60C-4256-B89F-E170A660289A}" srcId="{CBCD9471-1A28-4911-8880-BBAAFFA7D027}" destId="{39356452-8DB4-4F1E-99AB-2DDD8D28D830}" srcOrd="0" destOrd="0" parTransId="{8BFDC653-42CC-4771-A850-0652C949DA6B}" sibTransId="{0B5E9661-87EF-4844-B868-D0F2255D4ECE}"/>
    <dgm:cxn modelId="{46AC6640-8030-4506-AB3E-1D84EBCCB37D}" type="presOf" srcId="{B6F685D8-641A-4382-BB80-671E27CAA866}" destId="{02266AEA-70FD-4E3B-9FA5-44256975A94B}" srcOrd="1" destOrd="0" presId="urn:microsoft.com/office/officeart/2005/8/layout/list1"/>
    <dgm:cxn modelId="{45DEB5C7-A41B-4706-A92B-8E5E46DBE67C}" type="presOf" srcId="{CBCD9471-1A28-4911-8880-BBAAFFA7D027}" destId="{4AF61475-727C-4683-82EA-AE58C2A4A7CB}" srcOrd="0" destOrd="0" presId="urn:microsoft.com/office/officeart/2005/8/layout/list1"/>
    <dgm:cxn modelId="{B39E2745-63F8-448F-BB8F-E614A99078D2}" type="presOf" srcId="{B6F685D8-641A-4382-BB80-671E27CAA866}" destId="{BE8A85FE-8245-4EC5-BC31-926559584350}" srcOrd="0" destOrd="0" presId="urn:microsoft.com/office/officeart/2005/8/layout/list1"/>
    <dgm:cxn modelId="{8A7441C6-4C4C-44AA-A116-0A45E3B096F1}" type="presOf" srcId="{DFE57EAA-A1B4-4286-9C6C-ED04398826FC}" destId="{4853E020-1E7A-49A5-B3AF-B74FEAD642D9}" srcOrd="1" destOrd="0" presId="urn:microsoft.com/office/officeart/2005/8/layout/list1"/>
    <dgm:cxn modelId="{7C0F0ED9-C30C-463E-8E15-CBCBF7188453}" type="presOf" srcId="{DFE57EAA-A1B4-4286-9C6C-ED04398826FC}" destId="{72F99840-77F0-41E8-AD96-D3DFE793CB83}" srcOrd="0" destOrd="0" presId="urn:microsoft.com/office/officeart/2005/8/layout/list1"/>
    <dgm:cxn modelId="{CC2200FD-4233-46A5-AB8A-92F90B2E2CC4}" type="presOf" srcId="{39356452-8DB4-4F1E-99AB-2DDD8D28D830}" destId="{4D7FE1E0-E623-48CF-8ABF-0144D8906B0F}" srcOrd="0" destOrd="0" presId="urn:microsoft.com/office/officeart/2005/8/layout/list1"/>
    <dgm:cxn modelId="{2B1F52B3-9F64-423A-AB6E-AB3D7C0779CE}" srcId="{CBCD9471-1A28-4911-8880-BBAAFFA7D027}" destId="{B6F685D8-641A-4382-BB80-671E27CAA866}" srcOrd="2" destOrd="0" parTransId="{D639321F-562B-4037-9B97-0A92A8BD7BBA}" sibTransId="{5D14C15A-F577-4E3B-B340-8980AE3B3C84}"/>
    <dgm:cxn modelId="{69E1F538-75C8-48AC-9BCA-68D05E0122B0}" type="presOf" srcId="{39356452-8DB4-4F1E-99AB-2DDD8D28D830}" destId="{226FD752-3083-4329-B566-465E63A8AD08}" srcOrd="1" destOrd="0" presId="urn:microsoft.com/office/officeart/2005/8/layout/list1"/>
    <dgm:cxn modelId="{D69CB0F6-5BA4-4235-B2B2-410D4D0919EF}" srcId="{CBCD9471-1A28-4911-8880-BBAAFFA7D027}" destId="{DFE57EAA-A1B4-4286-9C6C-ED04398826FC}" srcOrd="1" destOrd="0" parTransId="{80EE1C55-5A5D-4524-93C5-7756DF573CDF}" sibTransId="{21808FC1-1831-4C5E-AF4E-BD9D57D788DF}"/>
    <dgm:cxn modelId="{A40D2831-FE48-44C4-811F-8A0428572616}" type="presParOf" srcId="{4AF61475-727C-4683-82EA-AE58C2A4A7CB}" destId="{32CD2B54-3CEE-4187-BED7-484AC0C9806E}" srcOrd="0" destOrd="0" presId="urn:microsoft.com/office/officeart/2005/8/layout/list1"/>
    <dgm:cxn modelId="{164E1516-DB14-453E-8009-FB78D98DA462}" type="presParOf" srcId="{32CD2B54-3CEE-4187-BED7-484AC0C9806E}" destId="{4D7FE1E0-E623-48CF-8ABF-0144D8906B0F}" srcOrd="0" destOrd="0" presId="urn:microsoft.com/office/officeart/2005/8/layout/list1"/>
    <dgm:cxn modelId="{1488FE71-E0B2-47E8-8C6F-685A68B329DB}" type="presParOf" srcId="{32CD2B54-3CEE-4187-BED7-484AC0C9806E}" destId="{226FD752-3083-4329-B566-465E63A8AD08}" srcOrd="1" destOrd="0" presId="urn:microsoft.com/office/officeart/2005/8/layout/list1"/>
    <dgm:cxn modelId="{F05F45CC-A350-46AB-B8E3-5258AC29DD06}" type="presParOf" srcId="{4AF61475-727C-4683-82EA-AE58C2A4A7CB}" destId="{D424F0DD-36DD-48AB-92E5-AE7CFA8B3D3E}" srcOrd="1" destOrd="0" presId="urn:microsoft.com/office/officeart/2005/8/layout/list1"/>
    <dgm:cxn modelId="{26F8DD52-A503-46E3-BB28-0AEF32CF646A}" type="presParOf" srcId="{4AF61475-727C-4683-82EA-AE58C2A4A7CB}" destId="{895A289F-EA2B-48A0-BC55-152BFBAC74A7}" srcOrd="2" destOrd="0" presId="urn:microsoft.com/office/officeart/2005/8/layout/list1"/>
    <dgm:cxn modelId="{F9F24346-1E54-459A-BE8C-011702D1E962}" type="presParOf" srcId="{4AF61475-727C-4683-82EA-AE58C2A4A7CB}" destId="{94C908A0-E751-4DF9-ABB8-E620D691CC27}" srcOrd="3" destOrd="0" presId="urn:microsoft.com/office/officeart/2005/8/layout/list1"/>
    <dgm:cxn modelId="{9DB9742C-840D-4DCF-BD65-6E09921C286E}" type="presParOf" srcId="{4AF61475-727C-4683-82EA-AE58C2A4A7CB}" destId="{2EC9D30A-EE1B-4C90-B83D-E2B3DB106FAE}" srcOrd="4" destOrd="0" presId="urn:microsoft.com/office/officeart/2005/8/layout/list1"/>
    <dgm:cxn modelId="{7A095094-2956-4DF0-B6D2-0D8AEE0CA65B}" type="presParOf" srcId="{2EC9D30A-EE1B-4C90-B83D-E2B3DB106FAE}" destId="{72F99840-77F0-41E8-AD96-D3DFE793CB83}" srcOrd="0" destOrd="0" presId="urn:microsoft.com/office/officeart/2005/8/layout/list1"/>
    <dgm:cxn modelId="{972DD909-C9BE-4C71-B20D-43F08464EFCB}" type="presParOf" srcId="{2EC9D30A-EE1B-4C90-B83D-E2B3DB106FAE}" destId="{4853E020-1E7A-49A5-B3AF-B74FEAD642D9}" srcOrd="1" destOrd="0" presId="urn:microsoft.com/office/officeart/2005/8/layout/list1"/>
    <dgm:cxn modelId="{2B23A770-542F-42E3-BFB8-774738C6CDBD}" type="presParOf" srcId="{4AF61475-727C-4683-82EA-AE58C2A4A7CB}" destId="{048E7365-8B62-40BB-850E-246FBA2E4915}" srcOrd="5" destOrd="0" presId="urn:microsoft.com/office/officeart/2005/8/layout/list1"/>
    <dgm:cxn modelId="{A1B9FB9E-C168-4597-87D9-F278686D8E01}" type="presParOf" srcId="{4AF61475-727C-4683-82EA-AE58C2A4A7CB}" destId="{72651002-A8C0-4657-87C7-8D081D73714C}" srcOrd="6" destOrd="0" presId="urn:microsoft.com/office/officeart/2005/8/layout/list1"/>
    <dgm:cxn modelId="{A3EF0146-9644-49EA-8B57-FA5F59DAD8A7}" type="presParOf" srcId="{4AF61475-727C-4683-82EA-AE58C2A4A7CB}" destId="{F4FC1B1F-69F6-4990-9394-51931BDA3433}" srcOrd="7" destOrd="0" presId="urn:microsoft.com/office/officeart/2005/8/layout/list1"/>
    <dgm:cxn modelId="{8195171C-D67E-4BCA-A460-50F83C1057D3}" type="presParOf" srcId="{4AF61475-727C-4683-82EA-AE58C2A4A7CB}" destId="{B831C563-05C7-485C-93F1-CA87867B64DC}" srcOrd="8" destOrd="0" presId="urn:microsoft.com/office/officeart/2005/8/layout/list1"/>
    <dgm:cxn modelId="{9CB895D9-F868-4533-8315-0815E9E6EDD1}" type="presParOf" srcId="{B831C563-05C7-485C-93F1-CA87867B64DC}" destId="{BE8A85FE-8245-4EC5-BC31-926559584350}" srcOrd="0" destOrd="0" presId="urn:microsoft.com/office/officeart/2005/8/layout/list1"/>
    <dgm:cxn modelId="{E4AA542B-F2DE-472A-BC7F-C4212B74BA09}" type="presParOf" srcId="{B831C563-05C7-485C-93F1-CA87867B64DC}" destId="{02266AEA-70FD-4E3B-9FA5-44256975A94B}" srcOrd="1" destOrd="0" presId="urn:microsoft.com/office/officeart/2005/8/layout/list1"/>
    <dgm:cxn modelId="{6B21C4B9-B14C-4040-BBAD-B97B0848D779}" type="presParOf" srcId="{4AF61475-727C-4683-82EA-AE58C2A4A7CB}" destId="{44496BB8-CA70-4E98-A760-FAEC5A066F77}" srcOrd="9" destOrd="0" presId="urn:microsoft.com/office/officeart/2005/8/layout/list1"/>
    <dgm:cxn modelId="{513A99C2-D75F-406B-BBC7-7AF970C7634D}" type="presParOf" srcId="{4AF61475-727C-4683-82EA-AE58C2A4A7CB}" destId="{8823743E-A473-432A-BDB5-528ACEEC48DC}" srcOrd="10" destOrd="0" presId="urn:microsoft.com/office/officeart/2005/8/layout/list1"/>
  </dgm:cxnLst>
  <dgm:bg/>
  <dgm:whole/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8F92F6B2-BD86-47C4-A97C-F7ED3E6DFCF5}" type="doc">
      <dgm:prSet loTypeId="urn:microsoft.com/office/officeart/2005/8/layout/list1" loCatId="list" qsTypeId="urn:microsoft.com/office/officeart/2005/8/quickstyle/simple1#94" qsCatId="simple" csTypeId="urn:microsoft.com/office/officeart/2005/8/colors/accent1_2#94" csCatId="accent1" phldr="1"/>
      <dgm:spPr/>
      <dgm:t>
        <a:bodyPr/>
        <a:lstStyle/>
        <a:p>
          <a:endParaRPr lang="ru-RU"/>
        </a:p>
      </dgm:t>
    </dgm:pt>
    <dgm:pt modelId="{0DEFCB1B-34AF-4194-AD77-A80120861F51}">
      <dgm:prSet phldrT="[Текст]" custT="1"/>
      <dgm:spPr/>
      <dgm:t>
        <a:bodyPr/>
        <a:lstStyle/>
        <a:p>
          <a:r>
            <a:rPr lang="ru-RU" sz="1600" i="1" dirty="0" smtClean="0"/>
            <a:t>-новообразованное сословие ,жители окраинных местностей России (Дон, Яик, </a:t>
          </a:r>
          <a:r>
            <a:rPr lang="ru-RU" sz="1600" i="1" dirty="0" err="1" smtClean="0"/>
            <a:t>Приуралье</a:t>
          </a:r>
          <a:r>
            <a:rPr lang="ru-RU" sz="1600" i="1" dirty="0" smtClean="0"/>
            <a:t>, Терек, Левобережная Украина)</a:t>
          </a:r>
          <a:endParaRPr lang="ru-RU" sz="1600" i="1" dirty="0"/>
        </a:p>
      </dgm:t>
    </dgm:pt>
    <dgm:pt modelId="{E1E5E44D-765E-4DE9-9B74-F34B6D05E332}" type="parTrans" cxnId="{09A1F798-4857-4395-B20F-1C3F47CF9D49}">
      <dgm:prSet/>
      <dgm:spPr/>
      <dgm:t>
        <a:bodyPr/>
        <a:lstStyle/>
        <a:p>
          <a:endParaRPr lang="ru-RU"/>
        </a:p>
      </dgm:t>
    </dgm:pt>
    <dgm:pt modelId="{48AD7C53-9FFD-4F55-B4DC-68DD6DF983B1}" type="sibTrans" cxnId="{09A1F798-4857-4395-B20F-1C3F47CF9D49}">
      <dgm:prSet/>
      <dgm:spPr/>
      <dgm:t>
        <a:bodyPr/>
        <a:lstStyle/>
        <a:p>
          <a:endParaRPr lang="ru-RU"/>
        </a:p>
      </dgm:t>
    </dgm:pt>
    <dgm:pt modelId="{B2679DEE-19F0-4194-BB10-9F649500470F}">
      <dgm:prSet phldrT="[Текст]" custT="1"/>
      <dgm:spPr/>
      <dgm:t>
        <a:bodyPr/>
        <a:lstStyle/>
        <a:p>
          <a:r>
            <a:rPr lang="ru-RU" sz="1600" i="1" dirty="0" smtClean="0"/>
            <a:t>-обязательная и общая воинская повинность (в обмен права и привилегии) ; основа хозяйственной жизни: рыболовство, бортничество, скотоводство и земледелие)+ жалование и военная добыча</a:t>
          </a:r>
          <a:endParaRPr lang="ru-RU" sz="1600" i="1" dirty="0"/>
        </a:p>
      </dgm:t>
    </dgm:pt>
    <dgm:pt modelId="{88D93CC5-2936-47CB-A010-721C965DC7C0}" type="parTrans" cxnId="{7EAE270B-B78E-4EDE-A76C-8769F7C55B87}">
      <dgm:prSet/>
      <dgm:spPr/>
      <dgm:t>
        <a:bodyPr/>
        <a:lstStyle/>
        <a:p>
          <a:endParaRPr lang="ru-RU"/>
        </a:p>
      </dgm:t>
    </dgm:pt>
    <dgm:pt modelId="{2599B076-40A8-4BAB-B0F8-918027E31B9B}" type="sibTrans" cxnId="{7EAE270B-B78E-4EDE-A76C-8769F7C55B87}">
      <dgm:prSet/>
      <dgm:spPr/>
      <dgm:t>
        <a:bodyPr/>
        <a:lstStyle/>
        <a:p>
          <a:endParaRPr lang="ru-RU"/>
        </a:p>
      </dgm:t>
    </dgm:pt>
    <dgm:pt modelId="{54609284-633B-48D1-8F88-2B342E54EB45}">
      <dgm:prSet phldrT="[Текст]" custT="1"/>
      <dgm:spPr/>
      <dgm:t>
        <a:bodyPr/>
        <a:lstStyle/>
        <a:p>
          <a:r>
            <a:rPr lang="ru-RU" sz="1600" i="1" dirty="0" smtClean="0"/>
            <a:t>-Казацкой общиной стояли выборные </a:t>
          </a:r>
          <a:r>
            <a:rPr lang="ru-RU" sz="1600" b="1" i="1" u="sng" dirty="0" smtClean="0"/>
            <a:t>атаманы</a:t>
          </a:r>
          <a:r>
            <a:rPr lang="ru-RU" sz="1600" i="1" dirty="0" smtClean="0"/>
            <a:t> и старшины; собственность на землю принадлежала общине; атаманы избирались путем выборов; вопросы общины решались на общем собрании (круге)</a:t>
          </a:r>
          <a:endParaRPr lang="ru-RU" sz="1600" i="1" dirty="0"/>
        </a:p>
      </dgm:t>
    </dgm:pt>
    <dgm:pt modelId="{76A6CAF4-106B-4D3F-BAA4-2257CD89F51F}" type="parTrans" cxnId="{F2B670E5-05BB-4B45-ADB5-3E2BABBEBA55}">
      <dgm:prSet/>
      <dgm:spPr/>
      <dgm:t>
        <a:bodyPr/>
        <a:lstStyle/>
        <a:p>
          <a:endParaRPr lang="ru-RU"/>
        </a:p>
      </dgm:t>
    </dgm:pt>
    <dgm:pt modelId="{594DE5E3-1E68-4B14-AD7C-C18BE5556AC2}" type="sibTrans" cxnId="{F2B670E5-05BB-4B45-ADB5-3E2BABBEBA55}">
      <dgm:prSet/>
      <dgm:spPr/>
      <dgm:t>
        <a:bodyPr/>
        <a:lstStyle/>
        <a:p>
          <a:endParaRPr lang="ru-RU"/>
        </a:p>
      </dgm:t>
    </dgm:pt>
    <dgm:pt modelId="{33605B57-325B-41AD-9F44-DF49A2A4942C}" type="pres">
      <dgm:prSet presAssocID="{8F92F6B2-BD86-47C4-A97C-F7ED3E6DFC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E96D42-279B-4111-9517-7136B8736D37}" type="pres">
      <dgm:prSet presAssocID="{0DEFCB1B-34AF-4194-AD77-A80120861F51}" presName="parentLin" presStyleCnt="0"/>
      <dgm:spPr/>
    </dgm:pt>
    <dgm:pt modelId="{E01FF814-690A-4AEF-B459-E2FC0C0F1D0A}" type="pres">
      <dgm:prSet presAssocID="{0DEFCB1B-34AF-4194-AD77-A80120861F5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3A115FF-ACCA-40F7-9340-A8BB873B31E1}" type="pres">
      <dgm:prSet presAssocID="{0DEFCB1B-34AF-4194-AD77-A80120861F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D8106-A80E-4E12-8292-61507F334099}" type="pres">
      <dgm:prSet presAssocID="{0DEFCB1B-34AF-4194-AD77-A80120861F51}" presName="negativeSpace" presStyleCnt="0"/>
      <dgm:spPr/>
    </dgm:pt>
    <dgm:pt modelId="{E747CD88-B393-480E-8FC7-A845E6B9C891}" type="pres">
      <dgm:prSet presAssocID="{0DEFCB1B-34AF-4194-AD77-A80120861F51}" presName="childText" presStyleLbl="conFgAcc1" presStyleIdx="0" presStyleCnt="3">
        <dgm:presLayoutVars>
          <dgm:bulletEnabled val="1"/>
        </dgm:presLayoutVars>
      </dgm:prSet>
      <dgm:spPr/>
    </dgm:pt>
    <dgm:pt modelId="{E30D875F-9638-41C7-A639-2215DDA4162C}" type="pres">
      <dgm:prSet presAssocID="{48AD7C53-9FFD-4F55-B4DC-68DD6DF983B1}" presName="spaceBetweenRectangles" presStyleCnt="0"/>
      <dgm:spPr/>
    </dgm:pt>
    <dgm:pt modelId="{0254DF1F-0C50-4280-BD2C-EAEC808CE475}" type="pres">
      <dgm:prSet presAssocID="{B2679DEE-19F0-4194-BB10-9F649500470F}" presName="parentLin" presStyleCnt="0"/>
      <dgm:spPr/>
    </dgm:pt>
    <dgm:pt modelId="{C7A9EEA4-6E73-40A6-B3B9-8F485BDC6415}" type="pres">
      <dgm:prSet presAssocID="{B2679DEE-19F0-4194-BB10-9F64950047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AE452E8-CDC3-4CEB-AB3E-866BA6C3256F}" type="pres">
      <dgm:prSet presAssocID="{B2679DEE-19F0-4194-BB10-9F64950047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E8A97-6C10-44E1-85AF-2B4539353BE7}" type="pres">
      <dgm:prSet presAssocID="{B2679DEE-19F0-4194-BB10-9F649500470F}" presName="negativeSpace" presStyleCnt="0"/>
      <dgm:spPr/>
    </dgm:pt>
    <dgm:pt modelId="{F0C83756-E5BB-43B6-8C48-7EA3139EF99A}" type="pres">
      <dgm:prSet presAssocID="{B2679DEE-19F0-4194-BB10-9F649500470F}" presName="childText" presStyleLbl="conFgAcc1" presStyleIdx="1" presStyleCnt="3">
        <dgm:presLayoutVars>
          <dgm:bulletEnabled val="1"/>
        </dgm:presLayoutVars>
      </dgm:prSet>
      <dgm:spPr/>
    </dgm:pt>
    <dgm:pt modelId="{2567B371-DB6A-4FFB-8559-4A9C50326D88}" type="pres">
      <dgm:prSet presAssocID="{2599B076-40A8-4BAB-B0F8-918027E31B9B}" presName="spaceBetweenRectangles" presStyleCnt="0"/>
      <dgm:spPr/>
    </dgm:pt>
    <dgm:pt modelId="{89036CC5-F118-4041-B187-A5FE6A37CEAA}" type="pres">
      <dgm:prSet presAssocID="{54609284-633B-48D1-8F88-2B342E54EB45}" presName="parentLin" presStyleCnt="0"/>
      <dgm:spPr/>
    </dgm:pt>
    <dgm:pt modelId="{DCFC93D0-8958-456D-8C8C-D1015ACC12EB}" type="pres">
      <dgm:prSet presAssocID="{54609284-633B-48D1-8F88-2B342E54EB4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848AAFC-BC74-4170-B8C4-0B67D1370ABD}" type="pres">
      <dgm:prSet presAssocID="{54609284-633B-48D1-8F88-2B342E54EB4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E21CA-A485-43AC-A30E-E17D4FCD6CD7}" type="pres">
      <dgm:prSet presAssocID="{54609284-633B-48D1-8F88-2B342E54EB45}" presName="negativeSpace" presStyleCnt="0"/>
      <dgm:spPr/>
    </dgm:pt>
    <dgm:pt modelId="{0824190D-8FEC-4D27-85DA-BF6237A8D1FB}" type="pres">
      <dgm:prSet presAssocID="{54609284-633B-48D1-8F88-2B342E54EB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3AC596-0E96-4130-AE12-3C7636A2B376}" type="presOf" srcId="{54609284-633B-48D1-8F88-2B342E54EB45}" destId="{DCFC93D0-8958-456D-8C8C-D1015ACC12EB}" srcOrd="0" destOrd="0" presId="urn:microsoft.com/office/officeart/2005/8/layout/list1"/>
    <dgm:cxn modelId="{09A1F798-4857-4395-B20F-1C3F47CF9D49}" srcId="{8F92F6B2-BD86-47C4-A97C-F7ED3E6DFCF5}" destId="{0DEFCB1B-34AF-4194-AD77-A80120861F51}" srcOrd="0" destOrd="0" parTransId="{E1E5E44D-765E-4DE9-9B74-F34B6D05E332}" sibTransId="{48AD7C53-9FFD-4F55-B4DC-68DD6DF983B1}"/>
    <dgm:cxn modelId="{F2B670E5-05BB-4B45-ADB5-3E2BABBEBA55}" srcId="{8F92F6B2-BD86-47C4-A97C-F7ED3E6DFCF5}" destId="{54609284-633B-48D1-8F88-2B342E54EB45}" srcOrd="2" destOrd="0" parTransId="{76A6CAF4-106B-4D3F-BAA4-2257CD89F51F}" sibTransId="{594DE5E3-1E68-4B14-AD7C-C18BE5556AC2}"/>
    <dgm:cxn modelId="{7EAE270B-B78E-4EDE-A76C-8769F7C55B87}" srcId="{8F92F6B2-BD86-47C4-A97C-F7ED3E6DFCF5}" destId="{B2679DEE-19F0-4194-BB10-9F649500470F}" srcOrd="1" destOrd="0" parTransId="{88D93CC5-2936-47CB-A010-721C965DC7C0}" sibTransId="{2599B076-40A8-4BAB-B0F8-918027E31B9B}"/>
    <dgm:cxn modelId="{50277CFC-B421-410B-9854-171FC0E9B4C3}" type="presOf" srcId="{B2679DEE-19F0-4194-BB10-9F649500470F}" destId="{1AE452E8-CDC3-4CEB-AB3E-866BA6C3256F}" srcOrd="1" destOrd="0" presId="urn:microsoft.com/office/officeart/2005/8/layout/list1"/>
    <dgm:cxn modelId="{1A3982F1-3533-455E-82B0-50B5648F2C86}" type="presOf" srcId="{0DEFCB1B-34AF-4194-AD77-A80120861F51}" destId="{E3A115FF-ACCA-40F7-9340-A8BB873B31E1}" srcOrd="1" destOrd="0" presId="urn:microsoft.com/office/officeart/2005/8/layout/list1"/>
    <dgm:cxn modelId="{0FA8E9B4-5CAB-45A6-90D8-DDC4C294DEAE}" type="presOf" srcId="{54609284-633B-48D1-8F88-2B342E54EB45}" destId="{1848AAFC-BC74-4170-B8C4-0B67D1370ABD}" srcOrd="1" destOrd="0" presId="urn:microsoft.com/office/officeart/2005/8/layout/list1"/>
    <dgm:cxn modelId="{C16C9669-B5EF-490A-B972-E407B8A2C09B}" type="presOf" srcId="{0DEFCB1B-34AF-4194-AD77-A80120861F51}" destId="{E01FF814-690A-4AEF-B459-E2FC0C0F1D0A}" srcOrd="0" destOrd="0" presId="urn:microsoft.com/office/officeart/2005/8/layout/list1"/>
    <dgm:cxn modelId="{34DD5DF2-C343-4143-A856-7BB44FDC236E}" type="presOf" srcId="{B2679DEE-19F0-4194-BB10-9F649500470F}" destId="{C7A9EEA4-6E73-40A6-B3B9-8F485BDC6415}" srcOrd="0" destOrd="0" presId="urn:microsoft.com/office/officeart/2005/8/layout/list1"/>
    <dgm:cxn modelId="{7B55E922-EBA6-463D-B9DA-573AD0AFEF88}" type="presOf" srcId="{8F92F6B2-BD86-47C4-A97C-F7ED3E6DFCF5}" destId="{33605B57-325B-41AD-9F44-DF49A2A4942C}" srcOrd="0" destOrd="0" presId="urn:microsoft.com/office/officeart/2005/8/layout/list1"/>
    <dgm:cxn modelId="{32F6F7FB-1E0C-4CED-BE11-EB4E0DCF4092}" type="presParOf" srcId="{33605B57-325B-41AD-9F44-DF49A2A4942C}" destId="{E9E96D42-279B-4111-9517-7136B8736D37}" srcOrd="0" destOrd="0" presId="urn:microsoft.com/office/officeart/2005/8/layout/list1"/>
    <dgm:cxn modelId="{82D199C7-83F1-4759-B839-B5C06F764BF9}" type="presParOf" srcId="{E9E96D42-279B-4111-9517-7136B8736D37}" destId="{E01FF814-690A-4AEF-B459-E2FC0C0F1D0A}" srcOrd="0" destOrd="0" presId="urn:microsoft.com/office/officeart/2005/8/layout/list1"/>
    <dgm:cxn modelId="{C9CB7C63-C95B-49E0-AB0A-55066D686416}" type="presParOf" srcId="{E9E96D42-279B-4111-9517-7136B8736D37}" destId="{E3A115FF-ACCA-40F7-9340-A8BB873B31E1}" srcOrd="1" destOrd="0" presId="urn:microsoft.com/office/officeart/2005/8/layout/list1"/>
    <dgm:cxn modelId="{10933036-CFAC-4FB3-918D-FD01E57A458A}" type="presParOf" srcId="{33605B57-325B-41AD-9F44-DF49A2A4942C}" destId="{78DD8106-A80E-4E12-8292-61507F334099}" srcOrd="1" destOrd="0" presId="urn:microsoft.com/office/officeart/2005/8/layout/list1"/>
    <dgm:cxn modelId="{16A768BC-0F24-445C-A51C-1582E6581F3F}" type="presParOf" srcId="{33605B57-325B-41AD-9F44-DF49A2A4942C}" destId="{E747CD88-B393-480E-8FC7-A845E6B9C891}" srcOrd="2" destOrd="0" presId="urn:microsoft.com/office/officeart/2005/8/layout/list1"/>
    <dgm:cxn modelId="{3EF2B453-DDE4-4227-97C2-650064E9F479}" type="presParOf" srcId="{33605B57-325B-41AD-9F44-DF49A2A4942C}" destId="{E30D875F-9638-41C7-A639-2215DDA4162C}" srcOrd="3" destOrd="0" presId="urn:microsoft.com/office/officeart/2005/8/layout/list1"/>
    <dgm:cxn modelId="{4E880690-D1E9-44A9-94C3-9E181046AF6C}" type="presParOf" srcId="{33605B57-325B-41AD-9F44-DF49A2A4942C}" destId="{0254DF1F-0C50-4280-BD2C-EAEC808CE475}" srcOrd="4" destOrd="0" presId="urn:microsoft.com/office/officeart/2005/8/layout/list1"/>
    <dgm:cxn modelId="{6C1FCCD4-BFFB-4311-97A3-A90C2AE23EFE}" type="presParOf" srcId="{0254DF1F-0C50-4280-BD2C-EAEC808CE475}" destId="{C7A9EEA4-6E73-40A6-B3B9-8F485BDC6415}" srcOrd="0" destOrd="0" presId="urn:microsoft.com/office/officeart/2005/8/layout/list1"/>
    <dgm:cxn modelId="{819CE14B-B179-4EC4-A918-FBAC820D6B9D}" type="presParOf" srcId="{0254DF1F-0C50-4280-BD2C-EAEC808CE475}" destId="{1AE452E8-CDC3-4CEB-AB3E-866BA6C3256F}" srcOrd="1" destOrd="0" presId="urn:microsoft.com/office/officeart/2005/8/layout/list1"/>
    <dgm:cxn modelId="{13D673E5-AE2A-494C-899C-81BAFD7E631C}" type="presParOf" srcId="{33605B57-325B-41AD-9F44-DF49A2A4942C}" destId="{0F0E8A97-6C10-44E1-85AF-2B4539353BE7}" srcOrd="5" destOrd="0" presId="urn:microsoft.com/office/officeart/2005/8/layout/list1"/>
    <dgm:cxn modelId="{C7B5C4F8-F8FE-4941-BF19-A2925CBFE8D1}" type="presParOf" srcId="{33605B57-325B-41AD-9F44-DF49A2A4942C}" destId="{F0C83756-E5BB-43B6-8C48-7EA3139EF99A}" srcOrd="6" destOrd="0" presId="urn:microsoft.com/office/officeart/2005/8/layout/list1"/>
    <dgm:cxn modelId="{8F7A6D9B-7E20-448C-8DAC-B3D460841769}" type="presParOf" srcId="{33605B57-325B-41AD-9F44-DF49A2A4942C}" destId="{2567B371-DB6A-4FFB-8559-4A9C50326D88}" srcOrd="7" destOrd="0" presId="urn:microsoft.com/office/officeart/2005/8/layout/list1"/>
    <dgm:cxn modelId="{45E794F9-CE7C-4123-9F9A-BA644942A6D9}" type="presParOf" srcId="{33605B57-325B-41AD-9F44-DF49A2A4942C}" destId="{89036CC5-F118-4041-B187-A5FE6A37CEAA}" srcOrd="8" destOrd="0" presId="urn:microsoft.com/office/officeart/2005/8/layout/list1"/>
    <dgm:cxn modelId="{EA5DDEA9-A800-4DF7-B3CA-7999517680A1}" type="presParOf" srcId="{89036CC5-F118-4041-B187-A5FE6A37CEAA}" destId="{DCFC93D0-8958-456D-8C8C-D1015ACC12EB}" srcOrd="0" destOrd="0" presId="urn:microsoft.com/office/officeart/2005/8/layout/list1"/>
    <dgm:cxn modelId="{0488F405-B3DF-4760-A396-DD821CA0AC2D}" type="presParOf" srcId="{89036CC5-F118-4041-B187-A5FE6A37CEAA}" destId="{1848AAFC-BC74-4170-B8C4-0B67D1370ABD}" srcOrd="1" destOrd="0" presId="urn:microsoft.com/office/officeart/2005/8/layout/list1"/>
    <dgm:cxn modelId="{8E020826-62AC-42C8-8803-8E61A1CBE871}" type="presParOf" srcId="{33605B57-325B-41AD-9F44-DF49A2A4942C}" destId="{E19E21CA-A485-43AC-A30E-E17D4FCD6CD7}" srcOrd="9" destOrd="0" presId="urn:microsoft.com/office/officeart/2005/8/layout/list1"/>
    <dgm:cxn modelId="{EF23BD55-1ADA-4D79-9A33-C809C2A7F0A7}" type="presParOf" srcId="{33605B57-325B-41AD-9F44-DF49A2A4942C}" destId="{0824190D-8FEC-4D27-85DA-BF6237A8D1FB}" srcOrd="10" destOrd="0" presId="urn:microsoft.com/office/officeart/2005/8/layout/list1"/>
  </dgm:cxnLst>
  <dgm:bg/>
  <dgm:whole/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C90EC6CE-8635-4A00-972F-47DA7E683E7E}" type="doc">
      <dgm:prSet loTypeId="urn:microsoft.com/office/officeart/2005/8/layout/list1" loCatId="list" qsTypeId="urn:microsoft.com/office/officeart/2005/8/quickstyle/simple1#95" qsCatId="simple" csTypeId="urn:microsoft.com/office/officeart/2005/8/colors/accent1_2#95" csCatId="accent1" phldr="1"/>
      <dgm:spPr/>
      <dgm:t>
        <a:bodyPr/>
        <a:lstStyle/>
        <a:p>
          <a:endParaRPr lang="ru-RU"/>
        </a:p>
      </dgm:t>
    </dgm:pt>
    <dgm:pt modelId="{E7472CAD-AD2E-417B-8D2C-AEA8A3650688}">
      <dgm:prSet phldrT="[Текст]" custT="1"/>
      <dgm:spPr/>
      <dgm:t>
        <a:bodyPr/>
        <a:lstStyle/>
        <a:p>
          <a:r>
            <a:rPr lang="ru-RU" sz="1600" i="1" dirty="0" smtClean="0"/>
            <a:t>-первым царем из династии Романовых стал: </a:t>
          </a:r>
          <a:r>
            <a:rPr lang="ru-RU" sz="1600" b="1" i="1" u="sng" dirty="0" smtClean="0"/>
            <a:t>Михаил Федорович (1613-1645) </a:t>
          </a:r>
          <a:r>
            <a:rPr lang="ru-RU" sz="1600" b="0" i="0" u="sng" dirty="0" smtClean="0"/>
            <a:t>; </a:t>
          </a:r>
          <a:r>
            <a:rPr lang="ru-RU" sz="1600" b="0" i="1" u="none" dirty="0" smtClean="0"/>
            <a:t>в силу возраста влияние на его решения оказывала мать (Марфа «великая государыня»)</a:t>
          </a:r>
          <a:endParaRPr lang="ru-RU" sz="1600" b="1" i="1" u="none" dirty="0"/>
        </a:p>
      </dgm:t>
    </dgm:pt>
    <dgm:pt modelId="{660C5939-DDFC-4B5C-B443-F2B773B6977D}" type="parTrans" cxnId="{FCDAF6E5-98DD-44B6-B139-CA16A4F50C5E}">
      <dgm:prSet/>
      <dgm:spPr/>
      <dgm:t>
        <a:bodyPr/>
        <a:lstStyle/>
        <a:p>
          <a:endParaRPr lang="ru-RU"/>
        </a:p>
      </dgm:t>
    </dgm:pt>
    <dgm:pt modelId="{BD1647B5-FA9B-49FB-A534-6EBC6CB27022}" type="sibTrans" cxnId="{FCDAF6E5-98DD-44B6-B139-CA16A4F50C5E}">
      <dgm:prSet/>
      <dgm:spPr/>
      <dgm:t>
        <a:bodyPr/>
        <a:lstStyle/>
        <a:p>
          <a:endParaRPr lang="ru-RU"/>
        </a:p>
      </dgm:t>
    </dgm:pt>
    <dgm:pt modelId="{C1A07679-4377-4365-8867-D69BC2CE2FF7}">
      <dgm:prSet phldrT="[Текст]" custT="1"/>
      <dgm:spPr/>
      <dgm:t>
        <a:bodyPr/>
        <a:lstStyle/>
        <a:p>
          <a:r>
            <a:rPr lang="ru-RU" sz="1600" i="1" dirty="0" smtClean="0"/>
            <a:t>Власть государя ограничивалась Земским собором и Боярской думой (до возвращения Филарета в 1619 г.)</a:t>
          </a:r>
        </a:p>
        <a:p>
          <a:r>
            <a:rPr lang="ru-RU" sz="1600" b="1" i="1" u="sng" dirty="0" smtClean="0"/>
            <a:t>-в 1619 г. Филарет</a:t>
          </a:r>
          <a:r>
            <a:rPr lang="ru-RU" sz="1600" i="1" dirty="0" smtClean="0"/>
            <a:t> провозглашается патриархом (получает титул «великого государя»; соправитель сына </a:t>
          </a:r>
          <a:endParaRPr lang="ru-RU" sz="1600" i="1" dirty="0"/>
        </a:p>
      </dgm:t>
    </dgm:pt>
    <dgm:pt modelId="{30E4624C-FDC3-4B3F-AC33-273D85288771}" type="parTrans" cxnId="{9C97E654-3793-4627-AC14-E5F0AF6C1977}">
      <dgm:prSet/>
      <dgm:spPr/>
      <dgm:t>
        <a:bodyPr/>
        <a:lstStyle/>
        <a:p>
          <a:endParaRPr lang="ru-RU"/>
        </a:p>
      </dgm:t>
    </dgm:pt>
    <dgm:pt modelId="{A3EB1E04-EE0C-4BD2-B5B6-574EC11D15C6}" type="sibTrans" cxnId="{9C97E654-3793-4627-AC14-E5F0AF6C1977}">
      <dgm:prSet/>
      <dgm:spPr/>
      <dgm:t>
        <a:bodyPr/>
        <a:lstStyle/>
        <a:p>
          <a:endParaRPr lang="ru-RU"/>
        </a:p>
      </dgm:t>
    </dgm:pt>
    <dgm:pt modelId="{31F9BF41-44AB-413C-9CD8-08A0AA3E7E69}">
      <dgm:prSet phldrT="[Текст]" custT="1"/>
      <dgm:spPr/>
      <dgm:t>
        <a:bodyPr/>
        <a:lstStyle/>
        <a:p>
          <a:r>
            <a:rPr lang="ru-RU" sz="1600" i="1" dirty="0" smtClean="0"/>
            <a:t>До 1633 г. фактическим правителем государства являлся Филарет; сам Михаил являлся человеком слабым и болезненным</a:t>
          </a:r>
          <a:endParaRPr lang="ru-RU" sz="1600" i="1" dirty="0"/>
        </a:p>
      </dgm:t>
    </dgm:pt>
    <dgm:pt modelId="{28F0DC42-D5BD-447E-A047-BDF4FCFF47C4}" type="parTrans" cxnId="{0503392F-CAEF-48C7-98CC-653A3E44FA8F}">
      <dgm:prSet/>
      <dgm:spPr/>
      <dgm:t>
        <a:bodyPr/>
        <a:lstStyle/>
        <a:p>
          <a:endParaRPr lang="ru-RU"/>
        </a:p>
      </dgm:t>
    </dgm:pt>
    <dgm:pt modelId="{94B01F7F-CF84-41E0-8A4B-13586E7C9A32}" type="sibTrans" cxnId="{0503392F-CAEF-48C7-98CC-653A3E44FA8F}">
      <dgm:prSet/>
      <dgm:spPr/>
      <dgm:t>
        <a:bodyPr/>
        <a:lstStyle/>
        <a:p>
          <a:endParaRPr lang="ru-RU"/>
        </a:p>
      </dgm:t>
    </dgm:pt>
    <dgm:pt modelId="{5E9EFA59-8F59-4F02-90E9-20D533E2DE4E}" type="pres">
      <dgm:prSet presAssocID="{C90EC6CE-8635-4A00-972F-47DA7E683E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C57A1-7994-4789-8290-8C51451B59C2}" type="pres">
      <dgm:prSet presAssocID="{E7472CAD-AD2E-417B-8D2C-AEA8A3650688}" presName="parentLin" presStyleCnt="0"/>
      <dgm:spPr/>
    </dgm:pt>
    <dgm:pt modelId="{EEDA6BBC-FEAE-4DA6-BE7F-A4262392B520}" type="pres">
      <dgm:prSet presAssocID="{E7472CAD-AD2E-417B-8D2C-AEA8A365068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51E429C-5F33-42D6-AB62-858957F8FF36}" type="pres">
      <dgm:prSet presAssocID="{E7472CAD-AD2E-417B-8D2C-AEA8A36506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82F1F-1EB0-405A-A99E-0A8B2FFAB8C2}" type="pres">
      <dgm:prSet presAssocID="{E7472CAD-AD2E-417B-8D2C-AEA8A3650688}" presName="negativeSpace" presStyleCnt="0"/>
      <dgm:spPr/>
    </dgm:pt>
    <dgm:pt modelId="{D85F63D4-51E3-46E3-B52D-3B418E34F87F}" type="pres">
      <dgm:prSet presAssocID="{E7472CAD-AD2E-417B-8D2C-AEA8A3650688}" presName="childText" presStyleLbl="conFgAcc1" presStyleIdx="0" presStyleCnt="3">
        <dgm:presLayoutVars>
          <dgm:bulletEnabled val="1"/>
        </dgm:presLayoutVars>
      </dgm:prSet>
      <dgm:spPr/>
    </dgm:pt>
    <dgm:pt modelId="{12871506-F393-46C6-9534-6AE68060FAEB}" type="pres">
      <dgm:prSet presAssocID="{BD1647B5-FA9B-49FB-A534-6EBC6CB27022}" presName="spaceBetweenRectangles" presStyleCnt="0"/>
      <dgm:spPr/>
    </dgm:pt>
    <dgm:pt modelId="{6EF68811-5CD9-4384-BF5C-741B19226508}" type="pres">
      <dgm:prSet presAssocID="{C1A07679-4377-4365-8867-D69BC2CE2FF7}" presName="parentLin" presStyleCnt="0"/>
      <dgm:spPr/>
    </dgm:pt>
    <dgm:pt modelId="{6C334231-71A8-4820-AF5E-B705B7D1477B}" type="pres">
      <dgm:prSet presAssocID="{C1A07679-4377-4365-8867-D69BC2CE2FF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655942F-B47D-40F0-AE0C-D8DDA202E876}" type="pres">
      <dgm:prSet presAssocID="{C1A07679-4377-4365-8867-D69BC2CE2F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E0AB1-7133-417B-8A74-A96957320538}" type="pres">
      <dgm:prSet presAssocID="{C1A07679-4377-4365-8867-D69BC2CE2FF7}" presName="negativeSpace" presStyleCnt="0"/>
      <dgm:spPr/>
    </dgm:pt>
    <dgm:pt modelId="{A155EFBF-0260-4C90-857C-7BED76E67AC7}" type="pres">
      <dgm:prSet presAssocID="{C1A07679-4377-4365-8867-D69BC2CE2FF7}" presName="childText" presStyleLbl="conFgAcc1" presStyleIdx="1" presStyleCnt="3">
        <dgm:presLayoutVars>
          <dgm:bulletEnabled val="1"/>
        </dgm:presLayoutVars>
      </dgm:prSet>
      <dgm:spPr/>
    </dgm:pt>
    <dgm:pt modelId="{099AC843-F5E4-4366-BC36-CCC7099814B3}" type="pres">
      <dgm:prSet presAssocID="{A3EB1E04-EE0C-4BD2-B5B6-574EC11D15C6}" presName="spaceBetweenRectangles" presStyleCnt="0"/>
      <dgm:spPr/>
    </dgm:pt>
    <dgm:pt modelId="{4746AC7E-22BE-44EB-B8C5-CA2B68BA04EB}" type="pres">
      <dgm:prSet presAssocID="{31F9BF41-44AB-413C-9CD8-08A0AA3E7E69}" presName="parentLin" presStyleCnt="0"/>
      <dgm:spPr/>
    </dgm:pt>
    <dgm:pt modelId="{79CFBD4E-F75A-4C6E-8A7F-5024E37C8483}" type="pres">
      <dgm:prSet presAssocID="{31F9BF41-44AB-413C-9CD8-08A0AA3E7E6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CFFB758-3E89-488B-AA69-2F96F33F73F6}" type="pres">
      <dgm:prSet presAssocID="{31F9BF41-44AB-413C-9CD8-08A0AA3E7E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6CF6C-8D78-4E0A-80F4-C8BF0F2FD394}" type="pres">
      <dgm:prSet presAssocID="{31F9BF41-44AB-413C-9CD8-08A0AA3E7E69}" presName="negativeSpace" presStyleCnt="0"/>
      <dgm:spPr/>
    </dgm:pt>
    <dgm:pt modelId="{6A8502D8-F688-436C-A127-EB3DF8668231}" type="pres">
      <dgm:prSet presAssocID="{31F9BF41-44AB-413C-9CD8-08A0AA3E7E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05161A-A6DD-42F0-BDEB-CCFBBF16FF36}" type="presOf" srcId="{C1A07679-4377-4365-8867-D69BC2CE2FF7}" destId="{C655942F-B47D-40F0-AE0C-D8DDA202E876}" srcOrd="1" destOrd="0" presId="urn:microsoft.com/office/officeart/2005/8/layout/list1"/>
    <dgm:cxn modelId="{F001D1D5-C9F8-46CB-8293-54244AAD4129}" type="presOf" srcId="{C1A07679-4377-4365-8867-D69BC2CE2FF7}" destId="{6C334231-71A8-4820-AF5E-B705B7D1477B}" srcOrd="0" destOrd="0" presId="urn:microsoft.com/office/officeart/2005/8/layout/list1"/>
    <dgm:cxn modelId="{0503392F-CAEF-48C7-98CC-653A3E44FA8F}" srcId="{C90EC6CE-8635-4A00-972F-47DA7E683E7E}" destId="{31F9BF41-44AB-413C-9CD8-08A0AA3E7E69}" srcOrd="2" destOrd="0" parTransId="{28F0DC42-D5BD-447E-A047-BDF4FCFF47C4}" sibTransId="{94B01F7F-CF84-41E0-8A4B-13586E7C9A32}"/>
    <dgm:cxn modelId="{9C97E654-3793-4627-AC14-E5F0AF6C1977}" srcId="{C90EC6CE-8635-4A00-972F-47DA7E683E7E}" destId="{C1A07679-4377-4365-8867-D69BC2CE2FF7}" srcOrd="1" destOrd="0" parTransId="{30E4624C-FDC3-4B3F-AC33-273D85288771}" sibTransId="{A3EB1E04-EE0C-4BD2-B5B6-574EC11D15C6}"/>
    <dgm:cxn modelId="{8639ED31-FA16-40A6-9C6B-BF7A0C6B07AC}" type="presOf" srcId="{C90EC6CE-8635-4A00-972F-47DA7E683E7E}" destId="{5E9EFA59-8F59-4F02-90E9-20D533E2DE4E}" srcOrd="0" destOrd="0" presId="urn:microsoft.com/office/officeart/2005/8/layout/list1"/>
    <dgm:cxn modelId="{F085ED95-3732-4B7F-A676-B94F10D96C6A}" type="presOf" srcId="{E7472CAD-AD2E-417B-8D2C-AEA8A3650688}" destId="{351E429C-5F33-42D6-AB62-858957F8FF36}" srcOrd="1" destOrd="0" presId="urn:microsoft.com/office/officeart/2005/8/layout/list1"/>
    <dgm:cxn modelId="{B56386EA-0E87-427F-9A8B-A1ADC2501404}" type="presOf" srcId="{31F9BF41-44AB-413C-9CD8-08A0AA3E7E69}" destId="{5CFFB758-3E89-488B-AA69-2F96F33F73F6}" srcOrd="1" destOrd="0" presId="urn:microsoft.com/office/officeart/2005/8/layout/list1"/>
    <dgm:cxn modelId="{41FE5CD8-8819-4278-B590-F48B3872DC1B}" type="presOf" srcId="{E7472CAD-AD2E-417B-8D2C-AEA8A3650688}" destId="{EEDA6BBC-FEAE-4DA6-BE7F-A4262392B520}" srcOrd="0" destOrd="0" presId="urn:microsoft.com/office/officeart/2005/8/layout/list1"/>
    <dgm:cxn modelId="{FCDAF6E5-98DD-44B6-B139-CA16A4F50C5E}" srcId="{C90EC6CE-8635-4A00-972F-47DA7E683E7E}" destId="{E7472CAD-AD2E-417B-8D2C-AEA8A3650688}" srcOrd="0" destOrd="0" parTransId="{660C5939-DDFC-4B5C-B443-F2B773B6977D}" sibTransId="{BD1647B5-FA9B-49FB-A534-6EBC6CB27022}"/>
    <dgm:cxn modelId="{FD6864A2-E2BD-4114-A788-6BFD9238AEFD}" type="presOf" srcId="{31F9BF41-44AB-413C-9CD8-08A0AA3E7E69}" destId="{79CFBD4E-F75A-4C6E-8A7F-5024E37C8483}" srcOrd="0" destOrd="0" presId="urn:microsoft.com/office/officeart/2005/8/layout/list1"/>
    <dgm:cxn modelId="{5934AC8C-C5CB-4FB7-B1F9-2E22F9DCFE14}" type="presParOf" srcId="{5E9EFA59-8F59-4F02-90E9-20D533E2DE4E}" destId="{EE8C57A1-7994-4789-8290-8C51451B59C2}" srcOrd="0" destOrd="0" presId="urn:microsoft.com/office/officeart/2005/8/layout/list1"/>
    <dgm:cxn modelId="{08A9E89F-1292-4D94-8DEB-6D5E80827B67}" type="presParOf" srcId="{EE8C57A1-7994-4789-8290-8C51451B59C2}" destId="{EEDA6BBC-FEAE-4DA6-BE7F-A4262392B520}" srcOrd="0" destOrd="0" presId="urn:microsoft.com/office/officeart/2005/8/layout/list1"/>
    <dgm:cxn modelId="{A5E87620-AB4E-4E63-8B76-321088DFB28F}" type="presParOf" srcId="{EE8C57A1-7994-4789-8290-8C51451B59C2}" destId="{351E429C-5F33-42D6-AB62-858957F8FF36}" srcOrd="1" destOrd="0" presId="urn:microsoft.com/office/officeart/2005/8/layout/list1"/>
    <dgm:cxn modelId="{3215A447-5985-4AD3-815B-A1CB8FD3E57D}" type="presParOf" srcId="{5E9EFA59-8F59-4F02-90E9-20D533E2DE4E}" destId="{13782F1F-1EB0-405A-A99E-0A8B2FFAB8C2}" srcOrd="1" destOrd="0" presId="urn:microsoft.com/office/officeart/2005/8/layout/list1"/>
    <dgm:cxn modelId="{9660F34E-C424-4387-915E-F434A2646DC3}" type="presParOf" srcId="{5E9EFA59-8F59-4F02-90E9-20D533E2DE4E}" destId="{D85F63D4-51E3-46E3-B52D-3B418E34F87F}" srcOrd="2" destOrd="0" presId="urn:microsoft.com/office/officeart/2005/8/layout/list1"/>
    <dgm:cxn modelId="{03443737-CF2B-45B9-8184-27A63E0FBA98}" type="presParOf" srcId="{5E9EFA59-8F59-4F02-90E9-20D533E2DE4E}" destId="{12871506-F393-46C6-9534-6AE68060FAEB}" srcOrd="3" destOrd="0" presId="urn:microsoft.com/office/officeart/2005/8/layout/list1"/>
    <dgm:cxn modelId="{F219347F-6ECB-4773-BA37-DCFAE128E98E}" type="presParOf" srcId="{5E9EFA59-8F59-4F02-90E9-20D533E2DE4E}" destId="{6EF68811-5CD9-4384-BF5C-741B19226508}" srcOrd="4" destOrd="0" presId="urn:microsoft.com/office/officeart/2005/8/layout/list1"/>
    <dgm:cxn modelId="{45CB0E60-7496-4B13-B610-ABB7549566AF}" type="presParOf" srcId="{6EF68811-5CD9-4384-BF5C-741B19226508}" destId="{6C334231-71A8-4820-AF5E-B705B7D1477B}" srcOrd="0" destOrd="0" presId="urn:microsoft.com/office/officeart/2005/8/layout/list1"/>
    <dgm:cxn modelId="{D554B9B0-802A-4CB7-B1C8-B2C61BE3DBD5}" type="presParOf" srcId="{6EF68811-5CD9-4384-BF5C-741B19226508}" destId="{C655942F-B47D-40F0-AE0C-D8DDA202E876}" srcOrd="1" destOrd="0" presId="urn:microsoft.com/office/officeart/2005/8/layout/list1"/>
    <dgm:cxn modelId="{D03B721E-53C3-467E-A8CD-C26EE9A166CD}" type="presParOf" srcId="{5E9EFA59-8F59-4F02-90E9-20D533E2DE4E}" destId="{304E0AB1-7133-417B-8A74-A96957320538}" srcOrd="5" destOrd="0" presId="urn:microsoft.com/office/officeart/2005/8/layout/list1"/>
    <dgm:cxn modelId="{E217113D-50C6-48E5-BCA9-77C2B204C67B}" type="presParOf" srcId="{5E9EFA59-8F59-4F02-90E9-20D533E2DE4E}" destId="{A155EFBF-0260-4C90-857C-7BED76E67AC7}" srcOrd="6" destOrd="0" presId="urn:microsoft.com/office/officeart/2005/8/layout/list1"/>
    <dgm:cxn modelId="{73550AC0-E013-4F39-B0DC-CDC04CC66DAD}" type="presParOf" srcId="{5E9EFA59-8F59-4F02-90E9-20D533E2DE4E}" destId="{099AC843-F5E4-4366-BC36-CCC7099814B3}" srcOrd="7" destOrd="0" presId="urn:microsoft.com/office/officeart/2005/8/layout/list1"/>
    <dgm:cxn modelId="{D50E28A2-989C-4FBB-83C0-4B30FCE0DD22}" type="presParOf" srcId="{5E9EFA59-8F59-4F02-90E9-20D533E2DE4E}" destId="{4746AC7E-22BE-44EB-B8C5-CA2B68BA04EB}" srcOrd="8" destOrd="0" presId="urn:microsoft.com/office/officeart/2005/8/layout/list1"/>
    <dgm:cxn modelId="{C746C10D-9A87-4DA1-A144-E940460F1398}" type="presParOf" srcId="{4746AC7E-22BE-44EB-B8C5-CA2B68BA04EB}" destId="{79CFBD4E-F75A-4C6E-8A7F-5024E37C8483}" srcOrd="0" destOrd="0" presId="urn:microsoft.com/office/officeart/2005/8/layout/list1"/>
    <dgm:cxn modelId="{C55565A1-7A0F-4670-9F76-FADD004A2A1A}" type="presParOf" srcId="{4746AC7E-22BE-44EB-B8C5-CA2B68BA04EB}" destId="{5CFFB758-3E89-488B-AA69-2F96F33F73F6}" srcOrd="1" destOrd="0" presId="urn:microsoft.com/office/officeart/2005/8/layout/list1"/>
    <dgm:cxn modelId="{16081818-B73D-40AA-B349-23BF54CFCB6C}" type="presParOf" srcId="{5E9EFA59-8F59-4F02-90E9-20D533E2DE4E}" destId="{8C76CF6C-8D78-4E0A-80F4-C8BF0F2FD394}" srcOrd="9" destOrd="0" presId="urn:microsoft.com/office/officeart/2005/8/layout/list1"/>
    <dgm:cxn modelId="{DAD3F79B-4541-443E-A4E8-7F302EA0B524}" type="presParOf" srcId="{5E9EFA59-8F59-4F02-90E9-20D533E2DE4E}" destId="{6A8502D8-F688-436C-A127-EB3DF8668231}" srcOrd="10" destOrd="0" presId="urn:microsoft.com/office/officeart/2005/8/layout/list1"/>
  </dgm:cxnLst>
  <dgm:bg/>
  <dgm:whole/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8C3D24B-BA99-42E2-8326-371CB81DD446}" type="doc">
      <dgm:prSet loTypeId="urn:microsoft.com/office/officeart/2005/8/layout/list1" loCatId="list" qsTypeId="urn:microsoft.com/office/officeart/2005/8/quickstyle/simple1#96" qsCatId="simple" csTypeId="urn:microsoft.com/office/officeart/2005/8/colors/accent1_2#96" csCatId="accent1" phldr="1"/>
      <dgm:spPr/>
      <dgm:t>
        <a:bodyPr/>
        <a:lstStyle/>
        <a:p>
          <a:endParaRPr lang="ru-RU"/>
        </a:p>
      </dgm:t>
    </dgm:pt>
    <dgm:pt modelId="{98D8B611-E921-4ED4-89BD-83B73871126B}">
      <dgm:prSet phldrT="[Текст]" custT="1"/>
      <dgm:spPr/>
      <dgm:t>
        <a:bodyPr/>
        <a:lstStyle/>
        <a:p>
          <a:r>
            <a:rPr lang="ru-RU" sz="1600" i="1" dirty="0" smtClean="0"/>
            <a:t>-в начале правления влияние оказывал боярин Борис Иванович Морозов (ведал обучением Алексея Михайловича); государь был благожелательный, набожный за что получил прозвище </a:t>
          </a:r>
          <a:r>
            <a:rPr lang="ru-RU" sz="1600" b="1" i="1" u="sng" dirty="0" smtClean="0"/>
            <a:t>«тишайший»</a:t>
          </a:r>
          <a:endParaRPr lang="ru-RU" sz="1600" b="1" i="1" u="sng" dirty="0"/>
        </a:p>
      </dgm:t>
    </dgm:pt>
    <dgm:pt modelId="{6CE54B43-C616-4D5B-9652-F4594082D77C}" type="parTrans" cxnId="{2B1DB2ED-A790-43D2-83E8-15F3426DE6ED}">
      <dgm:prSet/>
      <dgm:spPr/>
      <dgm:t>
        <a:bodyPr/>
        <a:lstStyle/>
        <a:p>
          <a:endParaRPr lang="ru-RU"/>
        </a:p>
      </dgm:t>
    </dgm:pt>
    <dgm:pt modelId="{6B762AE4-8B92-4434-9F42-5362F6DB0869}" type="sibTrans" cxnId="{2B1DB2ED-A790-43D2-83E8-15F3426DE6ED}">
      <dgm:prSet/>
      <dgm:spPr/>
      <dgm:t>
        <a:bodyPr/>
        <a:lstStyle/>
        <a:p>
          <a:endParaRPr lang="ru-RU"/>
        </a:p>
      </dgm:t>
    </dgm:pt>
    <dgm:pt modelId="{4D3BB84B-DFC5-4A84-93E7-3140DF2E2F25}">
      <dgm:prSet phldrT="[Текст]" custT="1"/>
      <dgm:spPr/>
      <dgm:t>
        <a:bodyPr/>
        <a:lstStyle/>
        <a:p>
          <a:r>
            <a:rPr lang="ru-RU" sz="1600" i="1" dirty="0" smtClean="0"/>
            <a:t>-первый брак с Марией Ильиничной Милославской (дети: Федор, Иван, Софья, всего 13 детей)</a:t>
          </a:r>
        </a:p>
        <a:p>
          <a:r>
            <a:rPr lang="ru-RU" sz="1600" i="1" dirty="0" smtClean="0"/>
            <a:t>-второй брак с Наталией Кирилловной Нарышкиной (сын Петр) </a:t>
          </a:r>
          <a:endParaRPr lang="ru-RU" sz="1600" i="1" dirty="0"/>
        </a:p>
      </dgm:t>
    </dgm:pt>
    <dgm:pt modelId="{7755C26D-8CD4-4097-8FD6-F1E0A1588A2B}" type="parTrans" cxnId="{3F9B686C-96BF-4180-913E-399C828637D5}">
      <dgm:prSet/>
      <dgm:spPr/>
      <dgm:t>
        <a:bodyPr/>
        <a:lstStyle/>
        <a:p>
          <a:endParaRPr lang="ru-RU"/>
        </a:p>
      </dgm:t>
    </dgm:pt>
    <dgm:pt modelId="{9FA7796A-7EE3-4162-AEC7-081A1870BA09}" type="sibTrans" cxnId="{3F9B686C-96BF-4180-913E-399C828637D5}">
      <dgm:prSet/>
      <dgm:spPr/>
      <dgm:t>
        <a:bodyPr/>
        <a:lstStyle/>
        <a:p>
          <a:endParaRPr lang="ru-RU"/>
        </a:p>
      </dgm:t>
    </dgm:pt>
    <dgm:pt modelId="{9216C10D-18F1-4D96-BA28-0C3893468911}">
      <dgm:prSet phldrT="[Текст]" custT="1"/>
      <dgm:spPr/>
      <dgm:t>
        <a:bodyPr/>
        <a:lstStyle/>
        <a:p>
          <a:r>
            <a:rPr lang="ru-RU" sz="1600" i="1" dirty="0" smtClean="0"/>
            <a:t>Именно между детьми от первого и второго брака будет идти борьба за власть</a:t>
          </a:r>
          <a:endParaRPr lang="ru-RU" sz="1600" i="1" dirty="0"/>
        </a:p>
      </dgm:t>
    </dgm:pt>
    <dgm:pt modelId="{8C0EE6C5-DA6F-4350-A1B3-9C215C04457E}" type="parTrans" cxnId="{A4E22CB9-60A7-4B2B-9758-B167FAC3FBD5}">
      <dgm:prSet/>
      <dgm:spPr/>
      <dgm:t>
        <a:bodyPr/>
        <a:lstStyle/>
        <a:p>
          <a:endParaRPr lang="ru-RU"/>
        </a:p>
      </dgm:t>
    </dgm:pt>
    <dgm:pt modelId="{ADEBFD7B-C8AB-48D0-99D2-2480CC052C21}" type="sibTrans" cxnId="{A4E22CB9-60A7-4B2B-9758-B167FAC3FBD5}">
      <dgm:prSet/>
      <dgm:spPr/>
      <dgm:t>
        <a:bodyPr/>
        <a:lstStyle/>
        <a:p>
          <a:endParaRPr lang="ru-RU"/>
        </a:p>
      </dgm:t>
    </dgm:pt>
    <dgm:pt modelId="{FDB91B1D-475F-4EE0-B6DA-1D372113BC49}" type="pres">
      <dgm:prSet presAssocID="{B8C3D24B-BA99-42E2-8326-371CB81DD4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DDDF2-BA16-406C-87B3-4D0CEEF0E309}" type="pres">
      <dgm:prSet presAssocID="{98D8B611-E921-4ED4-89BD-83B73871126B}" presName="parentLin" presStyleCnt="0"/>
      <dgm:spPr/>
    </dgm:pt>
    <dgm:pt modelId="{E6EC61C2-B7EF-4787-A8DC-3A90078774F4}" type="pres">
      <dgm:prSet presAssocID="{98D8B611-E921-4ED4-89BD-83B73871126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C95A92-56A5-4847-B3B4-A2955F629676}" type="pres">
      <dgm:prSet presAssocID="{98D8B611-E921-4ED4-89BD-83B73871126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39693-5DB2-433F-ABA4-8FFEE933D27D}" type="pres">
      <dgm:prSet presAssocID="{98D8B611-E921-4ED4-89BD-83B73871126B}" presName="negativeSpace" presStyleCnt="0"/>
      <dgm:spPr/>
    </dgm:pt>
    <dgm:pt modelId="{5AF573AC-BF42-4D4B-B622-025E7F60D920}" type="pres">
      <dgm:prSet presAssocID="{98D8B611-E921-4ED4-89BD-83B73871126B}" presName="childText" presStyleLbl="conFgAcc1" presStyleIdx="0" presStyleCnt="3">
        <dgm:presLayoutVars>
          <dgm:bulletEnabled val="1"/>
        </dgm:presLayoutVars>
      </dgm:prSet>
      <dgm:spPr/>
    </dgm:pt>
    <dgm:pt modelId="{3EA0FA7F-0ED6-419A-8587-9DF5B81A8D81}" type="pres">
      <dgm:prSet presAssocID="{6B762AE4-8B92-4434-9F42-5362F6DB0869}" presName="spaceBetweenRectangles" presStyleCnt="0"/>
      <dgm:spPr/>
    </dgm:pt>
    <dgm:pt modelId="{1D0FDE8C-104B-4D76-A1EF-DBE7C60BE559}" type="pres">
      <dgm:prSet presAssocID="{4D3BB84B-DFC5-4A84-93E7-3140DF2E2F25}" presName="parentLin" presStyleCnt="0"/>
      <dgm:spPr/>
    </dgm:pt>
    <dgm:pt modelId="{C05D6EE9-8AA2-495D-BFFD-BB892987EFCF}" type="pres">
      <dgm:prSet presAssocID="{4D3BB84B-DFC5-4A84-93E7-3140DF2E2F2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78C689-8346-4A83-933E-E783BB48628D}" type="pres">
      <dgm:prSet presAssocID="{4D3BB84B-DFC5-4A84-93E7-3140DF2E2F25}" presName="parentText" presStyleLbl="node1" presStyleIdx="1" presStyleCnt="3" custLinFactNeighborX="-2784" custLinFactNeighborY="-4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0F2E4-0714-491C-B969-386C91EE082E}" type="pres">
      <dgm:prSet presAssocID="{4D3BB84B-DFC5-4A84-93E7-3140DF2E2F25}" presName="negativeSpace" presStyleCnt="0"/>
      <dgm:spPr/>
    </dgm:pt>
    <dgm:pt modelId="{A15493E2-A0BB-4510-93F8-D807677F2809}" type="pres">
      <dgm:prSet presAssocID="{4D3BB84B-DFC5-4A84-93E7-3140DF2E2F25}" presName="childText" presStyleLbl="conFgAcc1" presStyleIdx="1" presStyleCnt="3">
        <dgm:presLayoutVars>
          <dgm:bulletEnabled val="1"/>
        </dgm:presLayoutVars>
      </dgm:prSet>
      <dgm:spPr/>
    </dgm:pt>
    <dgm:pt modelId="{3435CC38-7B1F-473A-95D3-B347A482431A}" type="pres">
      <dgm:prSet presAssocID="{9FA7796A-7EE3-4162-AEC7-081A1870BA09}" presName="spaceBetweenRectangles" presStyleCnt="0"/>
      <dgm:spPr/>
    </dgm:pt>
    <dgm:pt modelId="{DAE33E49-6DDB-44AA-A668-97F6FB848B10}" type="pres">
      <dgm:prSet presAssocID="{9216C10D-18F1-4D96-BA28-0C3893468911}" presName="parentLin" presStyleCnt="0"/>
      <dgm:spPr/>
    </dgm:pt>
    <dgm:pt modelId="{B9749784-682C-48E0-BBC0-9F8B98542F54}" type="pres">
      <dgm:prSet presAssocID="{9216C10D-18F1-4D96-BA28-0C389346891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D3E056A-B276-4A2A-A6D8-0C3D84157B5C}" type="pres">
      <dgm:prSet presAssocID="{9216C10D-18F1-4D96-BA28-0C38934689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F9CFF-9216-4B04-AFB7-CD6C1A819065}" type="pres">
      <dgm:prSet presAssocID="{9216C10D-18F1-4D96-BA28-0C3893468911}" presName="negativeSpace" presStyleCnt="0"/>
      <dgm:spPr/>
    </dgm:pt>
    <dgm:pt modelId="{A7835FAF-8F0D-421E-A6B5-9A807140D3D6}" type="pres">
      <dgm:prSet presAssocID="{9216C10D-18F1-4D96-BA28-0C38934689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1F7BAC8-6233-48E1-B90D-DEA641F4081F}" type="presOf" srcId="{9216C10D-18F1-4D96-BA28-0C3893468911}" destId="{5D3E056A-B276-4A2A-A6D8-0C3D84157B5C}" srcOrd="1" destOrd="0" presId="urn:microsoft.com/office/officeart/2005/8/layout/list1"/>
    <dgm:cxn modelId="{2F91A14A-62F2-4E18-A447-7EE9DB5D76C3}" type="presOf" srcId="{B8C3D24B-BA99-42E2-8326-371CB81DD446}" destId="{FDB91B1D-475F-4EE0-B6DA-1D372113BC49}" srcOrd="0" destOrd="0" presId="urn:microsoft.com/office/officeart/2005/8/layout/list1"/>
    <dgm:cxn modelId="{90B26B20-0E03-4363-91B7-4350E59F3B52}" type="presOf" srcId="{4D3BB84B-DFC5-4A84-93E7-3140DF2E2F25}" destId="{1678C689-8346-4A83-933E-E783BB48628D}" srcOrd="1" destOrd="0" presId="urn:microsoft.com/office/officeart/2005/8/layout/list1"/>
    <dgm:cxn modelId="{A4E22CB9-60A7-4B2B-9758-B167FAC3FBD5}" srcId="{B8C3D24B-BA99-42E2-8326-371CB81DD446}" destId="{9216C10D-18F1-4D96-BA28-0C3893468911}" srcOrd="2" destOrd="0" parTransId="{8C0EE6C5-DA6F-4350-A1B3-9C215C04457E}" sibTransId="{ADEBFD7B-C8AB-48D0-99D2-2480CC052C21}"/>
    <dgm:cxn modelId="{11CD207D-3D48-4743-A042-CA7273F543DE}" type="presOf" srcId="{98D8B611-E921-4ED4-89BD-83B73871126B}" destId="{0DC95A92-56A5-4847-B3B4-A2955F629676}" srcOrd="1" destOrd="0" presId="urn:microsoft.com/office/officeart/2005/8/layout/list1"/>
    <dgm:cxn modelId="{D4150DB4-3EE5-4AED-8343-01891FA87DD4}" type="presOf" srcId="{9216C10D-18F1-4D96-BA28-0C3893468911}" destId="{B9749784-682C-48E0-BBC0-9F8B98542F54}" srcOrd="0" destOrd="0" presId="urn:microsoft.com/office/officeart/2005/8/layout/list1"/>
    <dgm:cxn modelId="{D04B9464-CA3E-4B9D-87DA-3BF02DB83746}" type="presOf" srcId="{98D8B611-E921-4ED4-89BD-83B73871126B}" destId="{E6EC61C2-B7EF-4787-A8DC-3A90078774F4}" srcOrd="0" destOrd="0" presId="urn:microsoft.com/office/officeart/2005/8/layout/list1"/>
    <dgm:cxn modelId="{3F9B686C-96BF-4180-913E-399C828637D5}" srcId="{B8C3D24B-BA99-42E2-8326-371CB81DD446}" destId="{4D3BB84B-DFC5-4A84-93E7-3140DF2E2F25}" srcOrd="1" destOrd="0" parTransId="{7755C26D-8CD4-4097-8FD6-F1E0A1588A2B}" sibTransId="{9FA7796A-7EE3-4162-AEC7-081A1870BA09}"/>
    <dgm:cxn modelId="{2B1DB2ED-A790-43D2-83E8-15F3426DE6ED}" srcId="{B8C3D24B-BA99-42E2-8326-371CB81DD446}" destId="{98D8B611-E921-4ED4-89BD-83B73871126B}" srcOrd="0" destOrd="0" parTransId="{6CE54B43-C616-4D5B-9652-F4594082D77C}" sibTransId="{6B762AE4-8B92-4434-9F42-5362F6DB0869}"/>
    <dgm:cxn modelId="{C3427F4F-950D-497C-98E3-A555402B986A}" type="presOf" srcId="{4D3BB84B-DFC5-4A84-93E7-3140DF2E2F25}" destId="{C05D6EE9-8AA2-495D-BFFD-BB892987EFCF}" srcOrd="0" destOrd="0" presId="urn:microsoft.com/office/officeart/2005/8/layout/list1"/>
    <dgm:cxn modelId="{E364C6B6-3FAC-4E73-ADD6-BBF4CD53E845}" type="presParOf" srcId="{FDB91B1D-475F-4EE0-B6DA-1D372113BC49}" destId="{BE4DDDF2-BA16-406C-87B3-4D0CEEF0E309}" srcOrd="0" destOrd="0" presId="urn:microsoft.com/office/officeart/2005/8/layout/list1"/>
    <dgm:cxn modelId="{3C663609-C80F-437E-9115-48852DD052B5}" type="presParOf" srcId="{BE4DDDF2-BA16-406C-87B3-4D0CEEF0E309}" destId="{E6EC61C2-B7EF-4787-A8DC-3A90078774F4}" srcOrd="0" destOrd="0" presId="urn:microsoft.com/office/officeart/2005/8/layout/list1"/>
    <dgm:cxn modelId="{3E414013-1396-49DE-9A7D-E0D5A59DED8A}" type="presParOf" srcId="{BE4DDDF2-BA16-406C-87B3-4D0CEEF0E309}" destId="{0DC95A92-56A5-4847-B3B4-A2955F629676}" srcOrd="1" destOrd="0" presId="urn:microsoft.com/office/officeart/2005/8/layout/list1"/>
    <dgm:cxn modelId="{63EA1A5C-6B38-499E-8FBE-E87BD4E7FA49}" type="presParOf" srcId="{FDB91B1D-475F-4EE0-B6DA-1D372113BC49}" destId="{20C39693-5DB2-433F-ABA4-8FFEE933D27D}" srcOrd="1" destOrd="0" presId="urn:microsoft.com/office/officeart/2005/8/layout/list1"/>
    <dgm:cxn modelId="{A768C950-7C96-40DD-A1ED-48E4EB56CC00}" type="presParOf" srcId="{FDB91B1D-475F-4EE0-B6DA-1D372113BC49}" destId="{5AF573AC-BF42-4D4B-B622-025E7F60D920}" srcOrd="2" destOrd="0" presId="urn:microsoft.com/office/officeart/2005/8/layout/list1"/>
    <dgm:cxn modelId="{AC57FCD4-F6FD-4889-9D92-EB282CAC6B65}" type="presParOf" srcId="{FDB91B1D-475F-4EE0-B6DA-1D372113BC49}" destId="{3EA0FA7F-0ED6-419A-8587-9DF5B81A8D81}" srcOrd="3" destOrd="0" presId="urn:microsoft.com/office/officeart/2005/8/layout/list1"/>
    <dgm:cxn modelId="{99606282-00E3-4DD2-BCF2-84F6E51A3465}" type="presParOf" srcId="{FDB91B1D-475F-4EE0-B6DA-1D372113BC49}" destId="{1D0FDE8C-104B-4D76-A1EF-DBE7C60BE559}" srcOrd="4" destOrd="0" presId="urn:microsoft.com/office/officeart/2005/8/layout/list1"/>
    <dgm:cxn modelId="{F07EECDD-9F3A-4C3E-8D25-6B3251AB42C9}" type="presParOf" srcId="{1D0FDE8C-104B-4D76-A1EF-DBE7C60BE559}" destId="{C05D6EE9-8AA2-495D-BFFD-BB892987EFCF}" srcOrd="0" destOrd="0" presId="urn:microsoft.com/office/officeart/2005/8/layout/list1"/>
    <dgm:cxn modelId="{FDC3F766-3DB9-491D-88CB-E23DE42EE989}" type="presParOf" srcId="{1D0FDE8C-104B-4D76-A1EF-DBE7C60BE559}" destId="{1678C689-8346-4A83-933E-E783BB48628D}" srcOrd="1" destOrd="0" presId="urn:microsoft.com/office/officeart/2005/8/layout/list1"/>
    <dgm:cxn modelId="{9EF6C98B-6011-4768-9AEE-60955A155989}" type="presParOf" srcId="{FDB91B1D-475F-4EE0-B6DA-1D372113BC49}" destId="{8720F2E4-0714-491C-B969-386C91EE082E}" srcOrd="5" destOrd="0" presId="urn:microsoft.com/office/officeart/2005/8/layout/list1"/>
    <dgm:cxn modelId="{68600B3B-7D79-4EAC-99F7-A17984589622}" type="presParOf" srcId="{FDB91B1D-475F-4EE0-B6DA-1D372113BC49}" destId="{A15493E2-A0BB-4510-93F8-D807677F2809}" srcOrd="6" destOrd="0" presId="urn:microsoft.com/office/officeart/2005/8/layout/list1"/>
    <dgm:cxn modelId="{A9183403-53E2-46A6-B043-D65E20554A6F}" type="presParOf" srcId="{FDB91B1D-475F-4EE0-B6DA-1D372113BC49}" destId="{3435CC38-7B1F-473A-95D3-B347A482431A}" srcOrd="7" destOrd="0" presId="urn:microsoft.com/office/officeart/2005/8/layout/list1"/>
    <dgm:cxn modelId="{8C1D21A6-4797-4F09-9663-0EC1C42F56B1}" type="presParOf" srcId="{FDB91B1D-475F-4EE0-B6DA-1D372113BC49}" destId="{DAE33E49-6DDB-44AA-A668-97F6FB848B10}" srcOrd="8" destOrd="0" presId="urn:microsoft.com/office/officeart/2005/8/layout/list1"/>
    <dgm:cxn modelId="{135DA4C6-568F-46B1-B8FE-54EB928A3680}" type="presParOf" srcId="{DAE33E49-6DDB-44AA-A668-97F6FB848B10}" destId="{B9749784-682C-48E0-BBC0-9F8B98542F54}" srcOrd="0" destOrd="0" presId="urn:microsoft.com/office/officeart/2005/8/layout/list1"/>
    <dgm:cxn modelId="{57BC68FB-A406-4B48-AE83-06BB2498C4DA}" type="presParOf" srcId="{DAE33E49-6DDB-44AA-A668-97F6FB848B10}" destId="{5D3E056A-B276-4A2A-A6D8-0C3D84157B5C}" srcOrd="1" destOrd="0" presId="urn:microsoft.com/office/officeart/2005/8/layout/list1"/>
    <dgm:cxn modelId="{4A8B645A-D47F-43E3-BF05-D5DA36CD0E49}" type="presParOf" srcId="{FDB91B1D-475F-4EE0-B6DA-1D372113BC49}" destId="{2BEF9CFF-9216-4B04-AFB7-CD6C1A819065}" srcOrd="9" destOrd="0" presId="urn:microsoft.com/office/officeart/2005/8/layout/list1"/>
    <dgm:cxn modelId="{1B712F83-C0A8-45C9-971F-3B0FA90CE21F}" type="presParOf" srcId="{FDB91B1D-475F-4EE0-B6DA-1D372113BC49}" destId="{A7835FAF-8F0D-421E-A6B5-9A807140D3D6}" srcOrd="10" destOrd="0" presId="urn:microsoft.com/office/officeart/2005/8/layout/list1"/>
  </dgm:cxnLst>
  <dgm:bg/>
  <dgm:whole/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64DC196C-575C-4BC2-92ED-8A9EE8DDA011}" type="doc">
      <dgm:prSet loTypeId="urn:microsoft.com/office/officeart/2005/8/layout/list1" loCatId="list" qsTypeId="urn:microsoft.com/office/officeart/2005/8/quickstyle/simple1#97" qsCatId="simple" csTypeId="urn:microsoft.com/office/officeart/2005/8/colors/accent1_2#97" csCatId="accent1" phldr="1"/>
      <dgm:spPr/>
      <dgm:t>
        <a:bodyPr/>
        <a:lstStyle/>
        <a:p>
          <a:endParaRPr lang="ru-RU"/>
        </a:p>
      </dgm:t>
    </dgm:pt>
    <dgm:pt modelId="{61AD0DDC-86BB-40B5-B8D8-D98F1213475C}">
      <dgm:prSet phldrT="[Текст]" custT="1"/>
      <dgm:spPr/>
      <dgm:t>
        <a:bodyPr/>
        <a:lstStyle/>
        <a:p>
          <a:r>
            <a:rPr lang="ru-RU" sz="1600" i="1" dirty="0" smtClean="0"/>
            <a:t>-в начале своего правления Михаил Федорович </a:t>
          </a:r>
          <a:r>
            <a:rPr lang="ru-RU" sz="1600" b="1" i="1" dirty="0" smtClean="0"/>
            <a:t>опирался на Земский собор </a:t>
          </a:r>
          <a:r>
            <a:rPr lang="ru-RU" sz="1600" i="1" dirty="0" smtClean="0"/>
            <a:t>(</a:t>
          </a:r>
          <a:r>
            <a:rPr lang="ru-RU" sz="1600" i="1" u="sng" dirty="0" smtClean="0"/>
            <a:t>причины: </a:t>
          </a:r>
          <a:r>
            <a:rPr lang="ru-RU" sz="1600" b="1" i="1" dirty="0" smtClean="0"/>
            <a:t>отсутствие сильной централизованной власти; экономическая разруха</a:t>
          </a:r>
          <a:r>
            <a:rPr lang="ru-RU" sz="1600" i="1" dirty="0" smtClean="0"/>
            <a:t>- </a:t>
          </a:r>
          <a:r>
            <a:rPr lang="ru-RU" sz="1600" i="1" u="sng" dirty="0" smtClean="0"/>
            <a:t>требовалось заручиться поддержкой населения</a:t>
          </a:r>
          <a:r>
            <a:rPr lang="ru-RU" sz="1600" i="1" dirty="0" smtClean="0"/>
            <a:t>)</a:t>
          </a:r>
          <a:endParaRPr lang="ru-RU" sz="1600" i="1" dirty="0"/>
        </a:p>
      </dgm:t>
    </dgm:pt>
    <dgm:pt modelId="{659A144C-6A58-4A1D-B8FA-2306F689C994}" type="parTrans" cxnId="{EE82B326-C182-4BD9-8F50-BFDA53EE2756}">
      <dgm:prSet/>
      <dgm:spPr/>
      <dgm:t>
        <a:bodyPr/>
        <a:lstStyle/>
        <a:p>
          <a:endParaRPr lang="ru-RU"/>
        </a:p>
      </dgm:t>
    </dgm:pt>
    <dgm:pt modelId="{A7241D38-29D6-423D-BF05-120218E1804E}" type="sibTrans" cxnId="{EE82B326-C182-4BD9-8F50-BFDA53EE2756}">
      <dgm:prSet/>
      <dgm:spPr/>
      <dgm:t>
        <a:bodyPr/>
        <a:lstStyle/>
        <a:p>
          <a:endParaRPr lang="ru-RU"/>
        </a:p>
      </dgm:t>
    </dgm:pt>
    <dgm:pt modelId="{9641197B-94CC-400F-B840-7515D7F3A29F}">
      <dgm:prSet phldrT="[Текст]" custT="1"/>
      <dgm:spPr/>
      <dgm:t>
        <a:bodyPr/>
        <a:lstStyle/>
        <a:p>
          <a:r>
            <a:rPr lang="ru-RU" sz="1600" b="1" i="1" u="sng" dirty="0" smtClean="0"/>
            <a:t>-основную роль в Земских соборах играли: дворяне; посадское население </a:t>
          </a:r>
          <a:r>
            <a:rPr lang="ru-RU" sz="1600" b="0" i="1" u="none" dirty="0" smtClean="0"/>
            <a:t>(с усилением крепостничества представительство низших слоев населения в Земских соборах стало незначительным)</a:t>
          </a:r>
          <a:endParaRPr lang="ru-RU" sz="1600" b="1" i="1" u="sng" dirty="0"/>
        </a:p>
      </dgm:t>
    </dgm:pt>
    <dgm:pt modelId="{D6D3B349-704C-4417-9C90-5B6C5F2FB564}" type="parTrans" cxnId="{39C8992C-76E0-46C6-87C0-1F3BBA9D9941}">
      <dgm:prSet/>
      <dgm:spPr/>
      <dgm:t>
        <a:bodyPr/>
        <a:lstStyle/>
        <a:p>
          <a:endParaRPr lang="ru-RU"/>
        </a:p>
      </dgm:t>
    </dgm:pt>
    <dgm:pt modelId="{1AB5E837-5984-454E-B90C-BF1ED2844CB0}" type="sibTrans" cxnId="{39C8992C-76E0-46C6-87C0-1F3BBA9D9941}">
      <dgm:prSet/>
      <dgm:spPr/>
      <dgm:t>
        <a:bodyPr/>
        <a:lstStyle/>
        <a:p>
          <a:endParaRPr lang="ru-RU"/>
        </a:p>
      </dgm:t>
    </dgm:pt>
    <dgm:pt modelId="{CCB9F1F5-28D0-4E5C-AC31-25E94C071449}">
      <dgm:prSet phldrT="[Текст]" custT="1"/>
      <dgm:spPr/>
      <dgm:t>
        <a:bodyPr/>
        <a:lstStyle/>
        <a:p>
          <a:r>
            <a:rPr lang="ru-RU" sz="1600" b="0" i="1" u="sng" dirty="0" smtClean="0"/>
            <a:t>По мере установления сильной централизованной власти государя Земские собор собирались все реже </a:t>
          </a:r>
          <a:r>
            <a:rPr lang="ru-RU" sz="1600" i="1" dirty="0" smtClean="0"/>
            <a:t>(созывались лишь для утверждения подготовленных проектов, а не для их обсуждения) . </a:t>
          </a:r>
          <a:r>
            <a:rPr lang="ru-RU" sz="1600" b="1" i="1" u="sng" dirty="0" smtClean="0"/>
            <a:t>Последний Земский собор в 1653 г.</a:t>
          </a:r>
          <a:endParaRPr lang="ru-RU" sz="1600" b="1" i="1" u="sng" dirty="0"/>
        </a:p>
      </dgm:t>
    </dgm:pt>
    <dgm:pt modelId="{5DB4E11B-7AB1-45C1-92EE-8F28FBD633DC}" type="parTrans" cxnId="{E5DB31B9-E864-46E0-97BD-215DE56B93C6}">
      <dgm:prSet/>
      <dgm:spPr/>
      <dgm:t>
        <a:bodyPr/>
        <a:lstStyle/>
        <a:p>
          <a:endParaRPr lang="ru-RU"/>
        </a:p>
      </dgm:t>
    </dgm:pt>
    <dgm:pt modelId="{B099D87C-10C1-4964-88FC-E818B82ED32E}" type="sibTrans" cxnId="{E5DB31B9-E864-46E0-97BD-215DE56B93C6}">
      <dgm:prSet/>
      <dgm:spPr/>
      <dgm:t>
        <a:bodyPr/>
        <a:lstStyle/>
        <a:p>
          <a:endParaRPr lang="ru-RU"/>
        </a:p>
      </dgm:t>
    </dgm:pt>
    <dgm:pt modelId="{53D2DBBB-8B9B-4FC6-84CC-65CDCC844C6B}" type="pres">
      <dgm:prSet presAssocID="{64DC196C-575C-4BC2-92ED-8A9EE8DDA0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657C9C-30D4-4E88-BB9E-E057F8F9F4F2}" type="pres">
      <dgm:prSet presAssocID="{61AD0DDC-86BB-40B5-B8D8-D98F1213475C}" presName="parentLin" presStyleCnt="0"/>
      <dgm:spPr/>
    </dgm:pt>
    <dgm:pt modelId="{E1BCFA79-C14C-49BC-909B-5A2E10E1F46E}" type="pres">
      <dgm:prSet presAssocID="{61AD0DDC-86BB-40B5-B8D8-D98F1213475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E08E312-C01D-41B4-9960-D37D80529E75}" type="pres">
      <dgm:prSet presAssocID="{61AD0DDC-86BB-40B5-B8D8-D98F121347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2B9AB-C76B-4198-8CB2-3146EE550E35}" type="pres">
      <dgm:prSet presAssocID="{61AD0DDC-86BB-40B5-B8D8-D98F1213475C}" presName="negativeSpace" presStyleCnt="0"/>
      <dgm:spPr/>
    </dgm:pt>
    <dgm:pt modelId="{F0AAA83F-87E0-43A8-8E4C-79DAB65C001C}" type="pres">
      <dgm:prSet presAssocID="{61AD0DDC-86BB-40B5-B8D8-D98F1213475C}" presName="childText" presStyleLbl="conFgAcc1" presStyleIdx="0" presStyleCnt="3">
        <dgm:presLayoutVars>
          <dgm:bulletEnabled val="1"/>
        </dgm:presLayoutVars>
      </dgm:prSet>
      <dgm:spPr/>
    </dgm:pt>
    <dgm:pt modelId="{F4F0FA85-976C-4780-8567-656935719A0C}" type="pres">
      <dgm:prSet presAssocID="{A7241D38-29D6-423D-BF05-120218E1804E}" presName="spaceBetweenRectangles" presStyleCnt="0"/>
      <dgm:spPr/>
    </dgm:pt>
    <dgm:pt modelId="{D33D8DFA-4869-4A11-BB43-32733474CA44}" type="pres">
      <dgm:prSet presAssocID="{9641197B-94CC-400F-B840-7515D7F3A29F}" presName="parentLin" presStyleCnt="0"/>
      <dgm:spPr/>
    </dgm:pt>
    <dgm:pt modelId="{5A7B9C75-670F-4F9A-8C6A-066887923E9C}" type="pres">
      <dgm:prSet presAssocID="{9641197B-94CC-400F-B840-7515D7F3A29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499611-A78C-4D96-B6DD-CA6A3DE0B870}" type="pres">
      <dgm:prSet presAssocID="{9641197B-94CC-400F-B840-7515D7F3A2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1A7E8-F754-481C-9C57-3F46699D9532}" type="pres">
      <dgm:prSet presAssocID="{9641197B-94CC-400F-B840-7515D7F3A29F}" presName="negativeSpace" presStyleCnt="0"/>
      <dgm:spPr/>
    </dgm:pt>
    <dgm:pt modelId="{D24E4469-4472-4D59-BDDD-03617AAF296D}" type="pres">
      <dgm:prSet presAssocID="{9641197B-94CC-400F-B840-7515D7F3A29F}" presName="childText" presStyleLbl="conFgAcc1" presStyleIdx="1" presStyleCnt="3">
        <dgm:presLayoutVars>
          <dgm:bulletEnabled val="1"/>
        </dgm:presLayoutVars>
      </dgm:prSet>
      <dgm:spPr/>
    </dgm:pt>
    <dgm:pt modelId="{3EF73B5D-F588-4709-A16B-3DB51CEFEA06}" type="pres">
      <dgm:prSet presAssocID="{1AB5E837-5984-454E-B90C-BF1ED2844CB0}" presName="spaceBetweenRectangles" presStyleCnt="0"/>
      <dgm:spPr/>
    </dgm:pt>
    <dgm:pt modelId="{04AA161F-08AC-4DCB-98C6-D5840CA091C6}" type="pres">
      <dgm:prSet presAssocID="{CCB9F1F5-28D0-4E5C-AC31-25E94C071449}" presName="parentLin" presStyleCnt="0"/>
      <dgm:spPr/>
    </dgm:pt>
    <dgm:pt modelId="{ABEA7723-76DB-46B3-83AB-D0E881702ED9}" type="pres">
      <dgm:prSet presAssocID="{CCB9F1F5-28D0-4E5C-AC31-25E94C07144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932C12F-37CC-44E3-925D-1DDEA81AE5FC}" type="pres">
      <dgm:prSet presAssocID="{CCB9F1F5-28D0-4E5C-AC31-25E94C0714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7C695-9E80-47FF-B587-0337A0CD8D1E}" type="pres">
      <dgm:prSet presAssocID="{CCB9F1F5-28D0-4E5C-AC31-25E94C071449}" presName="negativeSpace" presStyleCnt="0"/>
      <dgm:spPr/>
    </dgm:pt>
    <dgm:pt modelId="{70405004-9668-4214-857D-59F47F08058F}" type="pres">
      <dgm:prSet presAssocID="{CCB9F1F5-28D0-4E5C-AC31-25E94C07144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C8992C-76E0-46C6-87C0-1F3BBA9D9941}" srcId="{64DC196C-575C-4BC2-92ED-8A9EE8DDA011}" destId="{9641197B-94CC-400F-B840-7515D7F3A29F}" srcOrd="1" destOrd="0" parTransId="{D6D3B349-704C-4417-9C90-5B6C5F2FB564}" sibTransId="{1AB5E837-5984-454E-B90C-BF1ED2844CB0}"/>
    <dgm:cxn modelId="{83AA62BB-5427-4B77-8BDC-86FF3DE67A04}" type="presOf" srcId="{9641197B-94CC-400F-B840-7515D7F3A29F}" destId="{D7499611-A78C-4D96-B6DD-CA6A3DE0B870}" srcOrd="1" destOrd="0" presId="urn:microsoft.com/office/officeart/2005/8/layout/list1"/>
    <dgm:cxn modelId="{EE82B326-C182-4BD9-8F50-BFDA53EE2756}" srcId="{64DC196C-575C-4BC2-92ED-8A9EE8DDA011}" destId="{61AD0DDC-86BB-40B5-B8D8-D98F1213475C}" srcOrd="0" destOrd="0" parTransId="{659A144C-6A58-4A1D-B8FA-2306F689C994}" sibTransId="{A7241D38-29D6-423D-BF05-120218E1804E}"/>
    <dgm:cxn modelId="{8E066E2C-937A-4615-BD56-E2F1C73E2F54}" type="presOf" srcId="{61AD0DDC-86BB-40B5-B8D8-D98F1213475C}" destId="{2E08E312-C01D-41B4-9960-D37D80529E75}" srcOrd="1" destOrd="0" presId="urn:microsoft.com/office/officeart/2005/8/layout/list1"/>
    <dgm:cxn modelId="{E59F8EB2-353B-4740-9A54-9EDD1184E656}" type="presOf" srcId="{9641197B-94CC-400F-B840-7515D7F3A29F}" destId="{5A7B9C75-670F-4F9A-8C6A-066887923E9C}" srcOrd="0" destOrd="0" presId="urn:microsoft.com/office/officeart/2005/8/layout/list1"/>
    <dgm:cxn modelId="{39355C6B-86B5-4CB8-B29A-140EE9C3D796}" type="presOf" srcId="{CCB9F1F5-28D0-4E5C-AC31-25E94C071449}" destId="{7932C12F-37CC-44E3-925D-1DDEA81AE5FC}" srcOrd="1" destOrd="0" presId="urn:microsoft.com/office/officeart/2005/8/layout/list1"/>
    <dgm:cxn modelId="{70BDB451-4BA7-4687-B6F8-1BB159F20665}" type="presOf" srcId="{61AD0DDC-86BB-40B5-B8D8-D98F1213475C}" destId="{E1BCFA79-C14C-49BC-909B-5A2E10E1F46E}" srcOrd="0" destOrd="0" presId="urn:microsoft.com/office/officeart/2005/8/layout/list1"/>
    <dgm:cxn modelId="{83B7DB69-AE41-457B-887B-87C65AE26CEE}" type="presOf" srcId="{64DC196C-575C-4BC2-92ED-8A9EE8DDA011}" destId="{53D2DBBB-8B9B-4FC6-84CC-65CDCC844C6B}" srcOrd="0" destOrd="0" presId="urn:microsoft.com/office/officeart/2005/8/layout/list1"/>
    <dgm:cxn modelId="{5F42A7F3-B191-4739-8151-D51A7FFEEBCB}" type="presOf" srcId="{CCB9F1F5-28D0-4E5C-AC31-25E94C071449}" destId="{ABEA7723-76DB-46B3-83AB-D0E881702ED9}" srcOrd="0" destOrd="0" presId="urn:microsoft.com/office/officeart/2005/8/layout/list1"/>
    <dgm:cxn modelId="{E5DB31B9-E864-46E0-97BD-215DE56B93C6}" srcId="{64DC196C-575C-4BC2-92ED-8A9EE8DDA011}" destId="{CCB9F1F5-28D0-4E5C-AC31-25E94C071449}" srcOrd="2" destOrd="0" parTransId="{5DB4E11B-7AB1-45C1-92EE-8F28FBD633DC}" sibTransId="{B099D87C-10C1-4964-88FC-E818B82ED32E}"/>
    <dgm:cxn modelId="{ACF66860-A7FF-436F-B11A-4DC113F009AE}" type="presParOf" srcId="{53D2DBBB-8B9B-4FC6-84CC-65CDCC844C6B}" destId="{4E657C9C-30D4-4E88-BB9E-E057F8F9F4F2}" srcOrd="0" destOrd="0" presId="urn:microsoft.com/office/officeart/2005/8/layout/list1"/>
    <dgm:cxn modelId="{01B57BFC-DD8A-44BB-8FDC-02C47974D678}" type="presParOf" srcId="{4E657C9C-30D4-4E88-BB9E-E057F8F9F4F2}" destId="{E1BCFA79-C14C-49BC-909B-5A2E10E1F46E}" srcOrd="0" destOrd="0" presId="urn:microsoft.com/office/officeart/2005/8/layout/list1"/>
    <dgm:cxn modelId="{5216A7B2-8A2B-4281-BF94-203CC670A8E4}" type="presParOf" srcId="{4E657C9C-30D4-4E88-BB9E-E057F8F9F4F2}" destId="{2E08E312-C01D-41B4-9960-D37D80529E75}" srcOrd="1" destOrd="0" presId="urn:microsoft.com/office/officeart/2005/8/layout/list1"/>
    <dgm:cxn modelId="{D8BF6928-1AC1-4ED1-BE77-6FC5D64CD9E8}" type="presParOf" srcId="{53D2DBBB-8B9B-4FC6-84CC-65CDCC844C6B}" destId="{4652B9AB-C76B-4198-8CB2-3146EE550E35}" srcOrd="1" destOrd="0" presId="urn:microsoft.com/office/officeart/2005/8/layout/list1"/>
    <dgm:cxn modelId="{2EC086C8-5E73-452A-AFA4-3E4D10BAD1D9}" type="presParOf" srcId="{53D2DBBB-8B9B-4FC6-84CC-65CDCC844C6B}" destId="{F0AAA83F-87E0-43A8-8E4C-79DAB65C001C}" srcOrd="2" destOrd="0" presId="urn:microsoft.com/office/officeart/2005/8/layout/list1"/>
    <dgm:cxn modelId="{6B4C0AE4-69C6-4348-8AC9-7C5B2C1FE032}" type="presParOf" srcId="{53D2DBBB-8B9B-4FC6-84CC-65CDCC844C6B}" destId="{F4F0FA85-976C-4780-8567-656935719A0C}" srcOrd="3" destOrd="0" presId="urn:microsoft.com/office/officeart/2005/8/layout/list1"/>
    <dgm:cxn modelId="{8F33CECD-3DBF-44FA-88B5-74679C8EF88D}" type="presParOf" srcId="{53D2DBBB-8B9B-4FC6-84CC-65CDCC844C6B}" destId="{D33D8DFA-4869-4A11-BB43-32733474CA44}" srcOrd="4" destOrd="0" presId="urn:microsoft.com/office/officeart/2005/8/layout/list1"/>
    <dgm:cxn modelId="{679D39A7-BCC7-41B9-9486-4D1B77717BFE}" type="presParOf" srcId="{D33D8DFA-4869-4A11-BB43-32733474CA44}" destId="{5A7B9C75-670F-4F9A-8C6A-066887923E9C}" srcOrd="0" destOrd="0" presId="urn:microsoft.com/office/officeart/2005/8/layout/list1"/>
    <dgm:cxn modelId="{8E6EFB4E-903A-45DC-8944-9666590B3C10}" type="presParOf" srcId="{D33D8DFA-4869-4A11-BB43-32733474CA44}" destId="{D7499611-A78C-4D96-B6DD-CA6A3DE0B870}" srcOrd="1" destOrd="0" presId="urn:microsoft.com/office/officeart/2005/8/layout/list1"/>
    <dgm:cxn modelId="{B9B0A58B-B9FE-42E6-9553-0FB7D0F3B3C7}" type="presParOf" srcId="{53D2DBBB-8B9B-4FC6-84CC-65CDCC844C6B}" destId="{0BB1A7E8-F754-481C-9C57-3F46699D9532}" srcOrd="5" destOrd="0" presId="urn:microsoft.com/office/officeart/2005/8/layout/list1"/>
    <dgm:cxn modelId="{85D639CE-D95F-4DAC-A092-E3EBF3F2310D}" type="presParOf" srcId="{53D2DBBB-8B9B-4FC6-84CC-65CDCC844C6B}" destId="{D24E4469-4472-4D59-BDDD-03617AAF296D}" srcOrd="6" destOrd="0" presId="urn:microsoft.com/office/officeart/2005/8/layout/list1"/>
    <dgm:cxn modelId="{358BB16E-09A8-42D3-8F6C-8188A486CD7F}" type="presParOf" srcId="{53D2DBBB-8B9B-4FC6-84CC-65CDCC844C6B}" destId="{3EF73B5D-F588-4709-A16B-3DB51CEFEA06}" srcOrd="7" destOrd="0" presId="urn:microsoft.com/office/officeart/2005/8/layout/list1"/>
    <dgm:cxn modelId="{059057A7-452F-4C51-8140-D0AEA53FF0F0}" type="presParOf" srcId="{53D2DBBB-8B9B-4FC6-84CC-65CDCC844C6B}" destId="{04AA161F-08AC-4DCB-98C6-D5840CA091C6}" srcOrd="8" destOrd="0" presId="urn:microsoft.com/office/officeart/2005/8/layout/list1"/>
    <dgm:cxn modelId="{B23B298A-BA52-4548-A562-193DE2D417F6}" type="presParOf" srcId="{04AA161F-08AC-4DCB-98C6-D5840CA091C6}" destId="{ABEA7723-76DB-46B3-83AB-D0E881702ED9}" srcOrd="0" destOrd="0" presId="urn:microsoft.com/office/officeart/2005/8/layout/list1"/>
    <dgm:cxn modelId="{F10DB36D-ECF6-4785-B4AE-802882C95851}" type="presParOf" srcId="{04AA161F-08AC-4DCB-98C6-D5840CA091C6}" destId="{7932C12F-37CC-44E3-925D-1DDEA81AE5FC}" srcOrd="1" destOrd="0" presId="urn:microsoft.com/office/officeart/2005/8/layout/list1"/>
    <dgm:cxn modelId="{ACBA4A43-3C5F-4876-B1F3-79E0BC327A9C}" type="presParOf" srcId="{53D2DBBB-8B9B-4FC6-84CC-65CDCC844C6B}" destId="{0927C695-9E80-47FF-B587-0337A0CD8D1E}" srcOrd="9" destOrd="0" presId="urn:microsoft.com/office/officeart/2005/8/layout/list1"/>
    <dgm:cxn modelId="{1A4E8454-4A0A-4FC7-8922-8A392A57C649}" type="presParOf" srcId="{53D2DBBB-8B9B-4FC6-84CC-65CDCC844C6B}" destId="{70405004-9668-4214-857D-59F47F08058F}" srcOrd="10" destOrd="0" presId="urn:microsoft.com/office/officeart/2005/8/layout/list1"/>
  </dgm:cxnLst>
  <dgm:bg/>
  <dgm:whole/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574A0E0-D985-4AD1-A8EC-FCF697F593BB}" type="doc">
      <dgm:prSet loTypeId="urn:microsoft.com/office/officeart/2005/8/layout/list1" loCatId="list" qsTypeId="urn:microsoft.com/office/officeart/2005/8/quickstyle/simple1#98" qsCatId="simple" csTypeId="urn:microsoft.com/office/officeart/2005/8/colors/accent1_2#98" csCatId="accent1" phldr="1"/>
      <dgm:spPr/>
      <dgm:t>
        <a:bodyPr/>
        <a:lstStyle/>
        <a:p>
          <a:endParaRPr lang="ru-RU"/>
        </a:p>
      </dgm:t>
    </dgm:pt>
    <dgm:pt modelId="{44F40B73-DDB6-46C5-BB92-F9906A9D2E3A}">
      <dgm:prSet phldrT="[Текст]" custT="1"/>
      <dgm:spPr/>
      <dgm:t>
        <a:bodyPr/>
        <a:lstStyle/>
        <a:p>
          <a:r>
            <a:rPr lang="ru-RU" sz="1600" i="1" dirty="0" smtClean="0"/>
            <a:t>-до установления сильной централизованной власти государя являлась опорой царя. Михаил Федорович расширил состав Боярской думы (заручился поддержкой бояр) </a:t>
          </a:r>
          <a:endParaRPr lang="ru-RU" sz="1600" i="1" dirty="0"/>
        </a:p>
      </dgm:t>
    </dgm:pt>
    <dgm:pt modelId="{ADD8AD83-F18D-4765-81C7-B666E8D33C64}" type="parTrans" cxnId="{7EBD8697-FCC9-4F64-BA64-8C0373CE8BEE}">
      <dgm:prSet/>
      <dgm:spPr/>
      <dgm:t>
        <a:bodyPr/>
        <a:lstStyle/>
        <a:p>
          <a:endParaRPr lang="ru-RU"/>
        </a:p>
      </dgm:t>
    </dgm:pt>
    <dgm:pt modelId="{16687B7A-9213-4FBE-9FD1-3B28B908D830}" type="sibTrans" cxnId="{7EBD8697-FCC9-4F64-BA64-8C0373CE8BEE}">
      <dgm:prSet/>
      <dgm:spPr/>
      <dgm:t>
        <a:bodyPr/>
        <a:lstStyle/>
        <a:p>
          <a:endParaRPr lang="ru-RU"/>
        </a:p>
      </dgm:t>
    </dgm:pt>
    <dgm:pt modelId="{6AE1CAEC-2B5B-4C67-A274-FD7CE8661B8C}">
      <dgm:prSet phldrT="[Текст]" custT="1"/>
      <dgm:spPr/>
      <dgm:t>
        <a:bodyPr/>
        <a:lstStyle/>
        <a:p>
          <a:r>
            <a:rPr lang="ru-RU" sz="1600" i="1" dirty="0" smtClean="0"/>
            <a:t>-Боярская дума законодательный орган, решал вопросы войны и мира, введение новых налогов (Руководил работой Боярской думы царь или назначенный государем боярин) </a:t>
          </a:r>
          <a:endParaRPr lang="ru-RU" sz="1600" i="1" dirty="0"/>
        </a:p>
      </dgm:t>
    </dgm:pt>
    <dgm:pt modelId="{AD5A8529-EEFE-4D93-A67E-7F2C118FCE7B}" type="parTrans" cxnId="{54A0DFB6-527D-4DF0-9C1D-CAAB891680A3}">
      <dgm:prSet/>
      <dgm:spPr/>
      <dgm:t>
        <a:bodyPr/>
        <a:lstStyle/>
        <a:p>
          <a:endParaRPr lang="ru-RU"/>
        </a:p>
      </dgm:t>
    </dgm:pt>
    <dgm:pt modelId="{4F470645-B2FB-4291-9227-4DAF3D864187}" type="sibTrans" cxnId="{54A0DFB6-527D-4DF0-9C1D-CAAB891680A3}">
      <dgm:prSet/>
      <dgm:spPr/>
      <dgm:t>
        <a:bodyPr/>
        <a:lstStyle/>
        <a:p>
          <a:endParaRPr lang="ru-RU"/>
        </a:p>
      </dgm:t>
    </dgm:pt>
    <dgm:pt modelId="{350D8831-6085-42E1-94D9-EE49E36A126D}">
      <dgm:prSet phldrT="[Текст]" custT="1"/>
      <dgm:spPr/>
      <dgm:t>
        <a:bodyPr/>
        <a:lstStyle/>
        <a:p>
          <a:r>
            <a:rPr lang="ru-RU" sz="1600" i="1" dirty="0" smtClean="0"/>
            <a:t>-из-за численного состава Боярской думы было решено создать орган из наиболее доверенных лиц государя «ближнюю» или «тайную» Думу</a:t>
          </a:r>
          <a:endParaRPr lang="ru-RU" sz="1600" i="1" dirty="0"/>
        </a:p>
      </dgm:t>
    </dgm:pt>
    <dgm:pt modelId="{4766CC3E-E807-420D-9FB7-56391C24464F}" type="parTrans" cxnId="{19A86FB9-768E-4684-8AC1-0E8E3A4643AF}">
      <dgm:prSet/>
      <dgm:spPr/>
      <dgm:t>
        <a:bodyPr/>
        <a:lstStyle/>
        <a:p>
          <a:endParaRPr lang="ru-RU"/>
        </a:p>
      </dgm:t>
    </dgm:pt>
    <dgm:pt modelId="{BE1FB980-584A-475E-B1C6-796957C1464B}" type="sibTrans" cxnId="{19A86FB9-768E-4684-8AC1-0E8E3A4643AF}">
      <dgm:prSet/>
      <dgm:spPr/>
      <dgm:t>
        <a:bodyPr/>
        <a:lstStyle/>
        <a:p>
          <a:endParaRPr lang="ru-RU"/>
        </a:p>
      </dgm:t>
    </dgm:pt>
    <dgm:pt modelId="{7AE5AE4F-543E-418A-9E44-74A62E7BFC18}" type="pres">
      <dgm:prSet presAssocID="{5574A0E0-D985-4AD1-A8EC-FCF697F593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3C142-93B2-432A-9507-CEB0E4D078C4}" type="pres">
      <dgm:prSet presAssocID="{44F40B73-DDB6-46C5-BB92-F9906A9D2E3A}" presName="parentLin" presStyleCnt="0"/>
      <dgm:spPr/>
    </dgm:pt>
    <dgm:pt modelId="{DE6D4DD8-0C51-4403-AD04-21D1710A05DD}" type="pres">
      <dgm:prSet presAssocID="{44F40B73-DDB6-46C5-BB92-F9906A9D2E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B7BC85A-A5A3-42AE-AEC1-8928406766D9}" type="pres">
      <dgm:prSet presAssocID="{44F40B73-DDB6-46C5-BB92-F9906A9D2E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85834-D47E-4B94-91D1-88564F117093}" type="pres">
      <dgm:prSet presAssocID="{44F40B73-DDB6-46C5-BB92-F9906A9D2E3A}" presName="negativeSpace" presStyleCnt="0"/>
      <dgm:spPr/>
    </dgm:pt>
    <dgm:pt modelId="{80E353EF-61D4-4CA0-A27D-7E24FA0471AD}" type="pres">
      <dgm:prSet presAssocID="{44F40B73-DDB6-46C5-BB92-F9906A9D2E3A}" presName="childText" presStyleLbl="conFgAcc1" presStyleIdx="0" presStyleCnt="3">
        <dgm:presLayoutVars>
          <dgm:bulletEnabled val="1"/>
        </dgm:presLayoutVars>
      </dgm:prSet>
      <dgm:spPr/>
    </dgm:pt>
    <dgm:pt modelId="{46415B41-F273-489A-BCFD-81395FD59C98}" type="pres">
      <dgm:prSet presAssocID="{16687B7A-9213-4FBE-9FD1-3B28B908D830}" presName="spaceBetweenRectangles" presStyleCnt="0"/>
      <dgm:spPr/>
    </dgm:pt>
    <dgm:pt modelId="{DEA0A119-563A-4454-B108-6D8E4FCDA023}" type="pres">
      <dgm:prSet presAssocID="{6AE1CAEC-2B5B-4C67-A274-FD7CE8661B8C}" presName="parentLin" presStyleCnt="0"/>
      <dgm:spPr/>
    </dgm:pt>
    <dgm:pt modelId="{36F6ED87-16A4-4121-9ECD-3EB8D2139CD9}" type="pres">
      <dgm:prSet presAssocID="{6AE1CAEC-2B5B-4C67-A274-FD7CE8661B8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ED944B-4BC4-4270-A134-AE66F1495341}" type="pres">
      <dgm:prSet presAssocID="{6AE1CAEC-2B5B-4C67-A274-FD7CE8661B8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83ED1-029B-42E6-A99A-3E8021E91EF9}" type="pres">
      <dgm:prSet presAssocID="{6AE1CAEC-2B5B-4C67-A274-FD7CE8661B8C}" presName="negativeSpace" presStyleCnt="0"/>
      <dgm:spPr/>
    </dgm:pt>
    <dgm:pt modelId="{5A7FFB9B-A0DF-4DE8-84BE-8297674C9D15}" type="pres">
      <dgm:prSet presAssocID="{6AE1CAEC-2B5B-4C67-A274-FD7CE8661B8C}" presName="childText" presStyleLbl="conFgAcc1" presStyleIdx="1" presStyleCnt="3">
        <dgm:presLayoutVars>
          <dgm:bulletEnabled val="1"/>
        </dgm:presLayoutVars>
      </dgm:prSet>
      <dgm:spPr/>
    </dgm:pt>
    <dgm:pt modelId="{E305829F-BD67-4607-A0CC-306CF45905FA}" type="pres">
      <dgm:prSet presAssocID="{4F470645-B2FB-4291-9227-4DAF3D864187}" presName="spaceBetweenRectangles" presStyleCnt="0"/>
      <dgm:spPr/>
    </dgm:pt>
    <dgm:pt modelId="{7C3644B5-D9C1-4160-9A1A-F5154E27246F}" type="pres">
      <dgm:prSet presAssocID="{350D8831-6085-42E1-94D9-EE49E36A126D}" presName="parentLin" presStyleCnt="0"/>
      <dgm:spPr/>
    </dgm:pt>
    <dgm:pt modelId="{0376B9EE-280C-47AA-93E6-270627519476}" type="pres">
      <dgm:prSet presAssocID="{350D8831-6085-42E1-94D9-EE49E36A126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7D90F69-D863-42DC-88D2-6A4048D6B5CB}" type="pres">
      <dgm:prSet presAssocID="{350D8831-6085-42E1-94D9-EE49E36A12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35DA3-913B-4B4D-80C6-F38872B7F74B}" type="pres">
      <dgm:prSet presAssocID="{350D8831-6085-42E1-94D9-EE49E36A126D}" presName="negativeSpace" presStyleCnt="0"/>
      <dgm:spPr/>
    </dgm:pt>
    <dgm:pt modelId="{D71E05EB-0803-4939-A8BA-0A222557C6D2}" type="pres">
      <dgm:prSet presAssocID="{350D8831-6085-42E1-94D9-EE49E36A126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9A86FB9-768E-4684-8AC1-0E8E3A4643AF}" srcId="{5574A0E0-D985-4AD1-A8EC-FCF697F593BB}" destId="{350D8831-6085-42E1-94D9-EE49E36A126D}" srcOrd="2" destOrd="0" parTransId="{4766CC3E-E807-420D-9FB7-56391C24464F}" sibTransId="{BE1FB980-584A-475E-B1C6-796957C1464B}"/>
    <dgm:cxn modelId="{E17A3B3A-0AC1-4DA6-B647-0ABB7B24FB9C}" type="presOf" srcId="{5574A0E0-D985-4AD1-A8EC-FCF697F593BB}" destId="{7AE5AE4F-543E-418A-9E44-74A62E7BFC18}" srcOrd="0" destOrd="0" presId="urn:microsoft.com/office/officeart/2005/8/layout/list1"/>
    <dgm:cxn modelId="{88313E65-CD15-4429-957B-44C5F57734CC}" type="presOf" srcId="{350D8831-6085-42E1-94D9-EE49E36A126D}" destId="{A7D90F69-D863-42DC-88D2-6A4048D6B5CB}" srcOrd="1" destOrd="0" presId="urn:microsoft.com/office/officeart/2005/8/layout/list1"/>
    <dgm:cxn modelId="{772AE91C-2301-4F87-9E92-BA29BEC52FA5}" type="presOf" srcId="{6AE1CAEC-2B5B-4C67-A274-FD7CE8661B8C}" destId="{36F6ED87-16A4-4121-9ECD-3EB8D2139CD9}" srcOrd="0" destOrd="0" presId="urn:microsoft.com/office/officeart/2005/8/layout/list1"/>
    <dgm:cxn modelId="{AD76709C-693C-4924-882E-39171CFCC676}" type="presOf" srcId="{6AE1CAEC-2B5B-4C67-A274-FD7CE8661B8C}" destId="{DDED944B-4BC4-4270-A134-AE66F1495341}" srcOrd="1" destOrd="0" presId="urn:microsoft.com/office/officeart/2005/8/layout/list1"/>
    <dgm:cxn modelId="{7EBD8697-FCC9-4F64-BA64-8C0373CE8BEE}" srcId="{5574A0E0-D985-4AD1-A8EC-FCF697F593BB}" destId="{44F40B73-DDB6-46C5-BB92-F9906A9D2E3A}" srcOrd="0" destOrd="0" parTransId="{ADD8AD83-F18D-4765-81C7-B666E8D33C64}" sibTransId="{16687B7A-9213-4FBE-9FD1-3B28B908D830}"/>
    <dgm:cxn modelId="{07494B3C-A66F-4D8C-B4AF-F7F264518FFE}" type="presOf" srcId="{350D8831-6085-42E1-94D9-EE49E36A126D}" destId="{0376B9EE-280C-47AA-93E6-270627519476}" srcOrd="0" destOrd="0" presId="urn:microsoft.com/office/officeart/2005/8/layout/list1"/>
    <dgm:cxn modelId="{988F5F62-8099-4FEA-B118-9E76DD094CD1}" type="presOf" srcId="{44F40B73-DDB6-46C5-BB92-F9906A9D2E3A}" destId="{DE6D4DD8-0C51-4403-AD04-21D1710A05DD}" srcOrd="0" destOrd="0" presId="urn:microsoft.com/office/officeart/2005/8/layout/list1"/>
    <dgm:cxn modelId="{D0BC1F8D-BB08-499A-B931-9B0140898F6D}" type="presOf" srcId="{44F40B73-DDB6-46C5-BB92-F9906A9D2E3A}" destId="{3B7BC85A-A5A3-42AE-AEC1-8928406766D9}" srcOrd="1" destOrd="0" presId="urn:microsoft.com/office/officeart/2005/8/layout/list1"/>
    <dgm:cxn modelId="{54A0DFB6-527D-4DF0-9C1D-CAAB891680A3}" srcId="{5574A0E0-D985-4AD1-A8EC-FCF697F593BB}" destId="{6AE1CAEC-2B5B-4C67-A274-FD7CE8661B8C}" srcOrd="1" destOrd="0" parTransId="{AD5A8529-EEFE-4D93-A67E-7F2C118FCE7B}" sibTransId="{4F470645-B2FB-4291-9227-4DAF3D864187}"/>
    <dgm:cxn modelId="{89E6B90D-28B6-4CE6-8878-5171F8BF50E4}" type="presParOf" srcId="{7AE5AE4F-543E-418A-9E44-74A62E7BFC18}" destId="{A343C142-93B2-432A-9507-CEB0E4D078C4}" srcOrd="0" destOrd="0" presId="urn:microsoft.com/office/officeart/2005/8/layout/list1"/>
    <dgm:cxn modelId="{5CDD5A45-4945-4BE8-BB1C-2E4984214DED}" type="presParOf" srcId="{A343C142-93B2-432A-9507-CEB0E4D078C4}" destId="{DE6D4DD8-0C51-4403-AD04-21D1710A05DD}" srcOrd="0" destOrd="0" presId="urn:microsoft.com/office/officeart/2005/8/layout/list1"/>
    <dgm:cxn modelId="{EE83C59C-1DDB-45FE-9906-9543B6D2982C}" type="presParOf" srcId="{A343C142-93B2-432A-9507-CEB0E4D078C4}" destId="{3B7BC85A-A5A3-42AE-AEC1-8928406766D9}" srcOrd="1" destOrd="0" presId="urn:microsoft.com/office/officeart/2005/8/layout/list1"/>
    <dgm:cxn modelId="{A7F1820A-529C-473F-B7CC-2200AD7D57AA}" type="presParOf" srcId="{7AE5AE4F-543E-418A-9E44-74A62E7BFC18}" destId="{A8485834-D47E-4B94-91D1-88564F117093}" srcOrd="1" destOrd="0" presId="urn:microsoft.com/office/officeart/2005/8/layout/list1"/>
    <dgm:cxn modelId="{850E830D-DCCD-46D5-AB70-346421C80DF3}" type="presParOf" srcId="{7AE5AE4F-543E-418A-9E44-74A62E7BFC18}" destId="{80E353EF-61D4-4CA0-A27D-7E24FA0471AD}" srcOrd="2" destOrd="0" presId="urn:microsoft.com/office/officeart/2005/8/layout/list1"/>
    <dgm:cxn modelId="{F58EDA9A-B3CE-46D9-9420-F0BBADF369A0}" type="presParOf" srcId="{7AE5AE4F-543E-418A-9E44-74A62E7BFC18}" destId="{46415B41-F273-489A-BCFD-81395FD59C98}" srcOrd="3" destOrd="0" presId="urn:microsoft.com/office/officeart/2005/8/layout/list1"/>
    <dgm:cxn modelId="{291AB349-624E-4EA9-B682-472DD2A251B9}" type="presParOf" srcId="{7AE5AE4F-543E-418A-9E44-74A62E7BFC18}" destId="{DEA0A119-563A-4454-B108-6D8E4FCDA023}" srcOrd="4" destOrd="0" presId="urn:microsoft.com/office/officeart/2005/8/layout/list1"/>
    <dgm:cxn modelId="{7F8358B8-5D9E-4F8F-91A8-7110D11411B6}" type="presParOf" srcId="{DEA0A119-563A-4454-B108-6D8E4FCDA023}" destId="{36F6ED87-16A4-4121-9ECD-3EB8D2139CD9}" srcOrd="0" destOrd="0" presId="urn:microsoft.com/office/officeart/2005/8/layout/list1"/>
    <dgm:cxn modelId="{BAE38770-44E6-4B77-9311-0CD6FF24E26C}" type="presParOf" srcId="{DEA0A119-563A-4454-B108-6D8E4FCDA023}" destId="{DDED944B-4BC4-4270-A134-AE66F1495341}" srcOrd="1" destOrd="0" presId="urn:microsoft.com/office/officeart/2005/8/layout/list1"/>
    <dgm:cxn modelId="{757D3DFB-372F-4FEB-8DF8-4654F6C67D08}" type="presParOf" srcId="{7AE5AE4F-543E-418A-9E44-74A62E7BFC18}" destId="{57183ED1-029B-42E6-A99A-3E8021E91EF9}" srcOrd="5" destOrd="0" presId="urn:microsoft.com/office/officeart/2005/8/layout/list1"/>
    <dgm:cxn modelId="{42FA3BE9-E29D-487E-B81A-B6D821EDD0D6}" type="presParOf" srcId="{7AE5AE4F-543E-418A-9E44-74A62E7BFC18}" destId="{5A7FFB9B-A0DF-4DE8-84BE-8297674C9D15}" srcOrd="6" destOrd="0" presId="urn:microsoft.com/office/officeart/2005/8/layout/list1"/>
    <dgm:cxn modelId="{5042335C-D5D5-4878-8BC5-C1B719ECABFF}" type="presParOf" srcId="{7AE5AE4F-543E-418A-9E44-74A62E7BFC18}" destId="{E305829F-BD67-4607-A0CC-306CF45905FA}" srcOrd="7" destOrd="0" presId="urn:microsoft.com/office/officeart/2005/8/layout/list1"/>
    <dgm:cxn modelId="{7EA24FF9-4090-4DEC-A127-153D78B0ABFE}" type="presParOf" srcId="{7AE5AE4F-543E-418A-9E44-74A62E7BFC18}" destId="{7C3644B5-D9C1-4160-9A1A-F5154E27246F}" srcOrd="8" destOrd="0" presId="urn:microsoft.com/office/officeart/2005/8/layout/list1"/>
    <dgm:cxn modelId="{3B6DB854-6AF8-4BBA-9DF9-A03D23B3631B}" type="presParOf" srcId="{7C3644B5-D9C1-4160-9A1A-F5154E27246F}" destId="{0376B9EE-280C-47AA-93E6-270627519476}" srcOrd="0" destOrd="0" presId="urn:microsoft.com/office/officeart/2005/8/layout/list1"/>
    <dgm:cxn modelId="{3636552F-0065-4733-8D3A-80DDD3422E95}" type="presParOf" srcId="{7C3644B5-D9C1-4160-9A1A-F5154E27246F}" destId="{A7D90F69-D863-42DC-88D2-6A4048D6B5CB}" srcOrd="1" destOrd="0" presId="urn:microsoft.com/office/officeart/2005/8/layout/list1"/>
    <dgm:cxn modelId="{E9E5E53C-2404-4FD0-836F-BACD1EAA229C}" type="presParOf" srcId="{7AE5AE4F-543E-418A-9E44-74A62E7BFC18}" destId="{31135DA3-913B-4B4D-80C6-F38872B7F74B}" srcOrd="9" destOrd="0" presId="urn:microsoft.com/office/officeart/2005/8/layout/list1"/>
    <dgm:cxn modelId="{456065F4-B95F-4025-85AA-3A654E53B3FF}" type="presParOf" srcId="{7AE5AE4F-543E-418A-9E44-74A62E7BFC18}" destId="{D71E05EB-0803-4939-A8BA-0A222557C6D2}" srcOrd="10" destOrd="0" presId="urn:microsoft.com/office/officeart/2005/8/layout/list1"/>
  </dgm:cxnLst>
  <dgm:bg/>
  <dgm:whole/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F5BAEB22-9A4F-4F16-8911-67E160E69155}" type="doc">
      <dgm:prSet loTypeId="urn:microsoft.com/office/officeart/2005/8/layout/list1" loCatId="list" qsTypeId="urn:microsoft.com/office/officeart/2005/8/quickstyle/simple1#99" qsCatId="simple" csTypeId="urn:microsoft.com/office/officeart/2005/8/colors/accent1_2#99" csCatId="accent1" phldr="1"/>
      <dgm:spPr/>
      <dgm:t>
        <a:bodyPr/>
        <a:lstStyle/>
        <a:p>
          <a:endParaRPr lang="ru-RU"/>
        </a:p>
      </dgm:t>
    </dgm:pt>
    <dgm:pt modelId="{69E27A55-8BDF-49DF-B850-D79E2BCDFC08}">
      <dgm:prSet phldrT="[Текст]" custT="1"/>
      <dgm:spPr/>
      <dgm:t>
        <a:bodyPr/>
        <a:lstStyle/>
        <a:p>
          <a:r>
            <a:rPr lang="ru-RU" sz="1600" b="1" i="1" u="sng" dirty="0" smtClean="0"/>
            <a:t>Увеличилось число приказов </a:t>
          </a:r>
          <a:r>
            <a:rPr lang="ru-RU" sz="1600" i="1" dirty="0" smtClean="0"/>
            <a:t>(</a:t>
          </a:r>
          <a:r>
            <a:rPr lang="ru-RU" sz="1600" b="1" i="1" u="sng" dirty="0" smtClean="0"/>
            <a:t>причины:</a:t>
          </a:r>
          <a:r>
            <a:rPr lang="ru-RU" sz="1600" i="1" dirty="0" smtClean="0"/>
            <a:t> 1) </a:t>
          </a:r>
          <a:r>
            <a:rPr lang="ru-RU" sz="1600" b="1" i="1" dirty="0" smtClean="0"/>
            <a:t>увеличение территории страны</a:t>
          </a:r>
          <a:r>
            <a:rPr lang="ru-RU" sz="1600" i="1" dirty="0" smtClean="0"/>
            <a:t> 2) </a:t>
          </a:r>
          <a:r>
            <a:rPr lang="ru-RU" sz="1600" b="1" i="1" dirty="0" smtClean="0"/>
            <a:t>усложнение экономической жизни) </a:t>
          </a:r>
          <a:r>
            <a:rPr lang="ru-RU" sz="1600" b="0" i="1" dirty="0" smtClean="0"/>
            <a:t>(существовало 100 приказов)</a:t>
          </a:r>
          <a:endParaRPr lang="ru-RU" sz="1600" b="1" i="1" dirty="0"/>
        </a:p>
      </dgm:t>
    </dgm:pt>
    <dgm:pt modelId="{AB51AD69-DC63-4DF7-AB43-B3B3202FC82B}" type="parTrans" cxnId="{A4DA5D6F-3097-4E2F-A0B4-34F1DCA8AB34}">
      <dgm:prSet/>
      <dgm:spPr/>
      <dgm:t>
        <a:bodyPr/>
        <a:lstStyle/>
        <a:p>
          <a:endParaRPr lang="ru-RU"/>
        </a:p>
      </dgm:t>
    </dgm:pt>
    <dgm:pt modelId="{1BAEF29D-9D9D-4A24-818F-B728BA1A106A}" type="sibTrans" cxnId="{A4DA5D6F-3097-4E2F-A0B4-34F1DCA8AB34}">
      <dgm:prSet/>
      <dgm:spPr/>
      <dgm:t>
        <a:bodyPr/>
        <a:lstStyle/>
        <a:p>
          <a:endParaRPr lang="ru-RU"/>
        </a:p>
      </dgm:t>
    </dgm:pt>
    <dgm:pt modelId="{BC190709-A3D1-4143-9A02-911A4154BC61}">
      <dgm:prSet phldrT="[Текст]" custT="1"/>
      <dgm:spPr/>
      <dgm:t>
        <a:bodyPr/>
        <a:lstStyle/>
        <a:p>
          <a:r>
            <a:rPr lang="ru-RU" sz="1400" i="1" dirty="0" smtClean="0"/>
            <a:t>Посольский приказ (ведал вопросами внешней политики); Приказ Большого Дворца (дворцовое хозяйство царя); Разрядный приказ (распределение на службу феодалов); Рейтарский; Пушкарский; Стрелецкий; Разрядный (военным делом)</a:t>
          </a:r>
        </a:p>
      </dgm:t>
    </dgm:pt>
    <dgm:pt modelId="{D37DA050-A0AB-41AF-87FC-5B570171FDBC}" type="parTrans" cxnId="{36977C79-B1EB-4778-98B4-17C6C133D0A5}">
      <dgm:prSet/>
      <dgm:spPr/>
      <dgm:t>
        <a:bodyPr/>
        <a:lstStyle/>
        <a:p>
          <a:endParaRPr lang="ru-RU"/>
        </a:p>
      </dgm:t>
    </dgm:pt>
    <dgm:pt modelId="{7697A689-E4E2-471A-B639-151CAE4A86F9}" type="sibTrans" cxnId="{36977C79-B1EB-4778-98B4-17C6C133D0A5}">
      <dgm:prSet/>
      <dgm:spPr/>
      <dgm:t>
        <a:bodyPr/>
        <a:lstStyle/>
        <a:p>
          <a:endParaRPr lang="ru-RU"/>
        </a:p>
      </dgm:t>
    </dgm:pt>
    <dgm:pt modelId="{09D88B78-1122-4CCB-8CDD-5D8F2A4B09EE}">
      <dgm:prSet phldrT="[Текст]" custT="1"/>
      <dgm:spPr/>
      <dgm:t>
        <a:bodyPr/>
        <a:lstStyle/>
        <a:p>
          <a:r>
            <a:rPr lang="ru-RU" sz="1600" i="1" dirty="0" smtClean="0"/>
            <a:t>-</a:t>
          </a:r>
          <a:r>
            <a:rPr lang="ru-RU" sz="1400" i="1" dirty="0" smtClean="0"/>
            <a:t>Поместный приказ (земельные наделы и сбор налогов с них); Ямской( почтовая связь) ; Челобитный приказ (рассматривал жалобы) ; Приказ тайных дел (контролировал деятельность всех государственных учреждений- формировал </a:t>
          </a:r>
          <a:r>
            <a:rPr lang="ru-RU" sz="1400" b="1" i="1" u="sng" dirty="0" smtClean="0"/>
            <a:t>абсолютную власть государя)</a:t>
          </a:r>
          <a:endParaRPr lang="ru-RU" sz="1400" b="1" i="1" u="sng" dirty="0"/>
        </a:p>
      </dgm:t>
    </dgm:pt>
    <dgm:pt modelId="{00EDF088-84E1-422F-8F7D-BC22CDC7091B}" type="parTrans" cxnId="{5A3DFFDC-5CBD-4278-AC8E-53C353E18CB3}">
      <dgm:prSet/>
      <dgm:spPr/>
      <dgm:t>
        <a:bodyPr/>
        <a:lstStyle/>
        <a:p>
          <a:endParaRPr lang="ru-RU"/>
        </a:p>
      </dgm:t>
    </dgm:pt>
    <dgm:pt modelId="{E29D9AD6-34C2-4EEF-A5C9-0F41F9068897}" type="sibTrans" cxnId="{5A3DFFDC-5CBD-4278-AC8E-53C353E18CB3}">
      <dgm:prSet/>
      <dgm:spPr/>
      <dgm:t>
        <a:bodyPr/>
        <a:lstStyle/>
        <a:p>
          <a:endParaRPr lang="ru-RU"/>
        </a:p>
      </dgm:t>
    </dgm:pt>
    <dgm:pt modelId="{6D8E5940-3C43-4A53-88F1-29C9A68C64BE}" type="pres">
      <dgm:prSet presAssocID="{F5BAEB22-9A4F-4F16-8911-67E160E691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D86D78-86E6-4171-B047-3E7E053BF1EC}" type="pres">
      <dgm:prSet presAssocID="{69E27A55-8BDF-49DF-B850-D79E2BCDFC08}" presName="parentLin" presStyleCnt="0"/>
      <dgm:spPr/>
    </dgm:pt>
    <dgm:pt modelId="{CFA4432E-0119-4B95-AF39-9DA592F6EBCD}" type="pres">
      <dgm:prSet presAssocID="{69E27A55-8BDF-49DF-B850-D79E2BCDFC0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360AD04-1B66-4E6A-8A4D-5AEE8AFD3960}" type="pres">
      <dgm:prSet presAssocID="{69E27A55-8BDF-49DF-B850-D79E2BCDFC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AFE31-351A-401C-82E4-AF6677431802}" type="pres">
      <dgm:prSet presAssocID="{69E27A55-8BDF-49DF-B850-D79E2BCDFC08}" presName="negativeSpace" presStyleCnt="0"/>
      <dgm:spPr/>
    </dgm:pt>
    <dgm:pt modelId="{AAE6502F-A55A-44A7-B3AB-DA91954B2809}" type="pres">
      <dgm:prSet presAssocID="{69E27A55-8BDF-49DF-B850-D79E2BCDFC08}" presName="childText" presStyleLbl="conFgAcc1" presStyleIdx="0" presStyleCnt="3">
        <dgm:presLayoutVars>
          <dgm:bulletEnabled val="1"/>
        </dgm:presLayoutVars>
      </dgm:prSet>
      <dgm:spPr/>
    </dgm:pt>
    <dgm:pt modelId="{FA5F4CCB-3AC5-431D-9090-386986B30673}" type="pres">
      <dgm:prSet presAssocID="{1BAEF29D-9D9D-4A24-818F-B728BA1A106A}" presName="spaceBetweenRectangles" presStyleCnt="0"/>
      <dgm:spPr/>
    </dgm:pt>
    <dgm:pt modelId="{678C03C1-ECD3-42D8-9A15-267AD84A352E}" type="pres">
      <dgm:prSet presAssocID="{BC190709-A3D1-4143-9A02-911A4154BC61}" presName="parentLin" presStyleCnt="0"/>
      <dgm:spPr/>
    </dgm:pt>
    <dgm:pt modelId="{F1A6FEFC-CD1A-4B1A-A9D6-FD00EAF08743}" type="pres">
      <dgm:prSet presAssocID="{BC190709-A3D1-4143-9A02-911A4154BC6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B0E3C6-C49A-4276-9763-A667A0B519D2}" type="pres">
      <dgm:prSet presAssocID="{BC190709-A3D1-4143-9A02-911A4154BC6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3A277-3E95-4E42-813B-41D74F024C1B}" type="pres">
      <dgm:prSet presAssocID="{BC190709-A3D1-4143-9A02-911A4154BC61}" presName="negativeSpace" presStyleCnt="0"/>
      <dgm:spPr/>
    </dgm:pt>
    <dgm:pt modelId="{7D3D4365-F894-4444-844B-2AD40A168B4E}" type="pres">
      <dgm:prSet presAssocID="{BC190709-A3D1-4143-9A02-911A4154BC61}" presName="childText" presStyleLbl="conFgAcc1" presStyleIdx="1" presStyleCnt="3">
        <dgm:presLayoutVars>
          <dgm:bulletEnabled val="1"/>
        </dgm:presLayoutVars>
      </dgm:prSet>
      <dgm:spPr/>
    </dgm:pt>
    <dgm:pt modelId="{3C5B2C63-1934-4939-A49F-91278E6B1391}" type="pres">
      <dgm:prSet presAssocID="{7697A689-E4E2-471A-B639-151CAE4A86F9}" presName="spaceBetweenRectangles" presStyleCnt="0"/>
      <dgm:spPr/>
    </dgm:pt>
    <dgm:pt modelId="{1FBFC43E-D353-4F3C-B8CD-F841A3F4E487}" type="pres">
      <dgm:prSet presAssocID="{09D88B78-1122-4CCB-8CDD-5D8F2A4B09EE}" presName="parentLin" presStyleCnt="0"/>
      <dgm:spPr/>
    </dgm:pt>
    <dgm:pt modelId="{38D5661A-624D-4B68-9C44-5265662B83A3}" type="pres">
      <dgm:prSet presAssocID="{09D88B78-1122-4CCB-8CDD-5D8F2A4B09E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C02154-622F-4DB9-ABC0-74E75DB0DAC8}" type="pres">
      <dgm:prSet presAssocID="{09D88B78-1122-4CCB-8CDD-5D8F2A4B09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CB2D-AEEB-4210-9B9D-D1645382266B}" type="pres">
      <dgm:prSet presAssocID="{09D88B78-1122-4CCB-8CDD-5D8F2A4B09EE}" presName="negativeSpace" presStyleCnt="0"/>
      <dgm:spPr/>
    </dgm:pt>
    <dgm:pt modelId="{960D0F10-27F8-447A-901E-BF0E3A814286}" type="pres">
      <dgm:prSet presAssocID="{09D88B78-1122-4CCB-8CDD-5D8F2A4B09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ABAFEDC-EFA1-49B0-853D-4A3FB2E22462}" type="presOf" srcId="{69E27A55-8BDF-49DF-B850-D79E2BCDFC08}" destId="{5360AD04-1B66-4E6A-8A4D-5AEE8AFD3960}" srcOrd="1" destOrd="0" presId="urn:microsoft.com/office/officeart/2005/8/layout/list1"/>
    <dgm:cxn modelId="{29097011-FE19-4003-9AC6-A96F0A7A50A6}" type="presOf" srcId="{09D88B78-1122-4CCB-8CDD-5D8F2A4B09EE}" destId="{38D5661A-624D-4B68-9C44-5265662B83A3}" srcOrd="0" destOrd="0" presId="urn:microsoft.com/office/officeart/2005/8/layout/list1"/>
    <dgm:cxn modelId="{BF177060-5A32-4842-8C68-458D1443E2B4}" type="presOf" srcId="{09D88B78-1122-4CCB-8CDD-5D8F2A4B09EE}" destId="{B6C02154-622F-4DB9-ABC0-74E75DB0DAC8}" srcOrd="1" destOrd="0" presId="urn:microsoft.com/office/officeart/2005/8/layout/list1"/>
    <dgm:cxn modelId="{83185F82-253B-4333-A18E-D698928CB2FF}" type="presOf" srcId="{F5BAEB22-9A4F-4F16-8911-67E160E69155}" destId="{6D8E5940-3C43-4A53-88F1-29C9A68C64BE}" srcOrd="0" destOrd="0" presId="urn:microsoft.com/office/officeart/2005/8/layout/list1"/>
    <dgm:cxn modelId="{5A3DFFDC-5CBD-4278-AC8E-53C353E18CB3}" srcId="{F5BAEB22-9A4F-4F16-8911-67E160E69155}" destId="{09D88B78-1122-4CCB-8CDD-5D8F2A4B09EE}" srcOrd="2" destOrd="0" parTransId="{00EDF088-84E1-422F-8F7D-BC22CDC7091B}" sibTransId="{E29D9AD6-34C2-4EEF-A5C9-0F41F9068897}"/>
    <dgm:cxn modelId="{3B7038CF-67A8-474B-A8AB-BFCD14A62038}" type="presOf" srcId="{69E27A55-8BDF-49DF-B850-D79E2BCDFC08}" destId="{CFA4432E-0119-4B95-AF39-9DA592F6EBCD}" srcOrd="0" destOrd="0" presId="urn:microsoft.com/office/officeart/2005/8/layout/list1"/>
    <dgm:cxn modelId="{CA9F969A-D8A3-4A75-9360-623F3E34FD22}" type="presOf" srcId="{BC190709-A3D1-4143-9A02-911A4154BC61}" destId="{F8B0E3C6-C49A-4276-9763-A667A0B519D2}" srcOrd="1" destOrd="0" presId="urn:microsoft.com/office/officeart/2005/8/layout/list1"/>
    <dgm:cxn modelId="{D91840BE-5866-4430-9981-D5632F06E37C}" type="presOf" srcId="{BC190709-A3D1-4143-9A02-911A4154BC61}" destId="{F1A6FEFC-CD1A-4B1A-A9D6-FD00EAF08743}" srcOrd="0" destOrd="0" presId="urn:microsoft.com/office/officeart/2005/8/layout/list1"/>
    <dgm:cxn modelId="{A4DA5D6F-3097-4E2F-A0B4-34F1DCA8AB34}" srcId="{F5BAEB22-9A4F-4F16-8911-67E160E69155}" destId="{69E27A55-8BDF-49DF-B850-D79E2BCDFC08}" srcOrd="0" destOrd="0" parTransId="{AB51AD69-DC63-4DF7-AB43-B3B3202FC82B}" sibTransId="{1BAEF29D-9D9D-4A24-818F-B728BA1A106A}"/>
    <dgm:cxn modelId="{36977C79-B1EB-4778-98B4-17C6C133D0A5}" srcId="{F5BAEB22-9A4F-4F16-8911-67E160E69155}" destId="{BC190709-A3D1-4143-9A02-911A4154BC61}" srcOrd="1" destOrd="0" parTransId="{D37DA050-A0AB-41AF-87FC-5B570171FDBC}" sibTransId="{7697A689-E4E2-471A-B639-151CAE4A86F9}"/>
    <dgm:cxn modelId="{4B64E769-40A7-4701-9781-7C9940C6B17D}" type="presParOf" srcId="{6D8E5940-3C43-4A53-88F1-29C9A68C64BE}" destId="{09D86D78-86E6-4171-B047-3E7E053BF1EC}" srcOrd="0" destOrd="0" presId="urn:microsoft.com/office/officeart/2005/8/layout/list1"/>
    <dgm:cxn modelId="{7CCC40D6-4636-45EA-B85D-724962CC4EE1}" type="presParOf" srcId="{09D86D78-86E6-4171-B047-3E7E053BF1EC}" destId="{CFA4432E-0119-4B95-AF39-9DA592F6EBCD}" srcOrd="0" destOrd="0" presId="urn:microsoft.com/office/officeart/2005/8/layout/list1"/>
    <dgm:cxn modelId="{CA463C02-DE5D-417B-9CB0-5A306049D581}" type="presParOf" srcId="{09D86D78-86E6-4171-B047-3E7E053BF1EC}" destId="{5360AD04-1B66-4E6A-8A4D-5AEE8AFD3960}" srcOrd="1" destOrd="0" presId="urn:microsoft.com/office/officeart/2005/8/layout/list1"/>
    <dgm:cxn modelId="{719D7ED2-92CF-4446-B6CF-432AC740D19B}" type="presParOf" srcId="{6D8E5940-3C43-4A53-88F1-29C9A68C64BE}" destId="{35AAFE31-351A-401C-82E4-AF6677431802}" srcOrd="1" destOrd="0" presId="urn:microsoft.com/office/officeart/2005/8/layout/list1"/>
    <dgm:cxn modelId="{974A40EC-3B7B-4BDF-877D-FF8A7C13CD8F}" type="presParOf" srcId="{6D8E5940-3C43-4A53-88F1-29C9A68C64BE}" destId="{AAE6502F-A55A-44A7-B3AB-DA91954B2809}" srcOrd="2" destOrd="0" presId="urn:microsoft.com/office/officeart/2005/8/layout/list1"/>
    <dgm:cxn modelId="{D52E29BC-79C1-4699-BA1B-F6019782F7DF}" type="presParOf" srcId="{6D8E5940-3C43-4A53-88F1-29C9A68C64BE}" destId="{FA5F4CCB-3AC5-431D-9090-386986B30673}" srcOrd="3" destOrd="0" presId="urn:microsoft.com/office/officeart/2005/8/layout/list1"/>
    <dgm:cxn modelId="{2CA59FF0-EC55-4DE3-B034-6D5A6DC9460B}" type="presParOf" srcId="{6D8E5940-3C43-4A53-88F1-29C9A68C64BE}" destId="{678C03C1-ECD3-42D8-9A15-267AD84A352E}" srcOrd="4" destOrd="0" presId="urn:microsoft.com/office/officeart/2005/8/layout/list1"/>
    <dgm:cxn modelId="{DF6FE58A-9B3F-43E8-85D5-873F7DEE6BBA}" type="presParOf" srcId="{678C03C1-ECD3-42D8-9A15-267AD84A352E}" destId="{F1A6FEFC-CD1A-4B1A-A9D6-FD00EAF08743}" srcOrd="0" destOrd="0" presId="urn:microsoft.com/office/officeart/2005/8/layout/list1"/>
    <dgm:cxn modelId="{1BD2A30B-8672-4179-89F0-34B574148AE5}" type="presParOf" srcId="{678C03C1-ECD3-42D8-9A15-267AD84A352E}" destId="{F8B0E3C6-C49A-4276-9763-A667A0B519D2}" srcOrd="1" destOrd="0" presId="urn:microsoft.com/office/officeart/2005/8/layout/list1"/>
    <dgm:cxn modelId="{2747C716-FD25-4BA4-9AB2-6DC60256D296}" type="presParOf" srcId="{6D8E5940-3C43-4A53-88F1-29C9A68C64BE}" destId="{E0F3A277-3E95-4E42-813B-41D74F024C1B}" srcOrd="5" destOrd="0" presId="urn:microsoft.com/office/officeart/2005/8/layout/list1"/>
    <dgm:cxn modelId="{E8324EBC-C660-4164-8D85-22D768D8D422}" type="presParOf" srcId="{6D8E5940-3C43-4A53-88F1-29C9A68C64BE}" destId="{7D3D4365-F894-4444-844B-2AD40A168B4E}" srcOrd="6" destOrd="0" presId="urn:microsoft.com/office/officeart/2005/8/layout/list1"/>
    <dgm:cxn modelId="{4DCC9D11-E987-471F-B030-C4F18F05DFA6}" type="presParOf" srcId="{6D8E5940-3C43-4A53-88F1-29C9A68C64BE}" destId="{3C5B2C63-1934-4939-A49F-91278E6B1391}" srcOrd="7" destOrd="0" presId="urn:microsoft.com/office/officeart/2005/8/layout/list1"/>
    <dgm:cxn modelId="{E27CFE5D-087B-4543-BE58-7AFCF6326DF8}" type="presParOf" srcId="{6D8E5940-3C43-4A53-88F1-29C9A68C64BE}" destId="{1FBFC43E-D353-4F3C-B8CD-F841A3F4E487}" srcOrd="8" destOrd="0" presId="urn:microsoft.com/office/officeart/2005/8/layout/list1"/>
    <dgm:cxn modelId="{F8B2F2EF-6BBF-4E68-80B7-049D82337C83}" type="presParOf" srcId="{1FBFC43E-D353-4F3C-B8CD-F841A3F4E487}" destId="{38D5661A-624D-4B68-9C44-5265662B83A3}" srcOrd="0" destOrd="0" presId="urn:microsoft.com/office/officeart/2005/8/layout/list1"/>
    <dgm:cxn modelId="{A4B3F794-AF6D-4FE7-912C-4CF5BE85D747}" type="presParOf" srcId="{1FBFC43E-D353-4F3C-B8CD-F841A3F4E487}" destId="{B6C02154-622F-4DB9-ABC0-74E75DB0DAC8}" srcOrd="1" destOrd="0" presId="urn:microsoft.com/office/officeart/2005/8/layout/list1"/>
    <dgm:cxn modelId="{E2E27BBF-4080-44AE-8EA1-2FDAE7063D47}" type="presParOf" srcId="{6D8E5940-3C43-4A53-88F1-29C9A68C64BE}" destId="{1E29CB2D-AEEB-4210-9B9D-D1645382266B}" srcOrd="9" destOrd="0" presId="urn:microsoft.com/office/officeart/2005/8/layout/list1"/>
    <dgm:cxn modelId="{18C8DC11-079C-464E-95E3-DE864564BCE5}" type="presParOf" srcId="{6D8E5940-3C43-4A53-88F1-29C9A68C64BE}" destId="{960D0F10-27F8-447A-901E-BF0E3A814286}" srcOrd="10" destOrd="0" presId="urn:microsoft.com/office/officeart/2005/8/layout/list1"/>
  </dgm:cxnLst>
  <dgm:bg/>
  <dgm:whole/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43869219-9845-46C9-BAD2-C6549C1F537C}" type="doc">
      <dgm:prSet loTypeId="urn:microsoft.com/office/officeart/2005/8/layout/list1" loCatId="list" qsTypeId="urn:microsoft.com/office/officeart/2005/8/quickstyle/simple1#100" qsCatId="simple" csTypeId="urn:microsoft.com/office/officeart/2005/8/colors/accent1_2#100" csCatId="accent1" phldr="1"/>
      <dgm:spPr/>
      <dgm:t>
        <a:bodyPr/>
        <a:lstStyle/>
        <a:p>
          <a:endParaRPr lang="ru-RU"/>
        </a:p>
      </dgm:t>
    </dgm:pt>
    <dgm:pt modelId="{29025E55-7838-47C1-9BE3-F12D2705A665}">
      <dgm:prSet phldrT="[Текст]" custT="1"/>
      <dgm:spPr/>
      <dgm:t>
        <a:bodyPr/>
        <a:lstStyle/>
        <a:p>
          <a:r>
            <a:rPr lang="ru-RU" sz="1600" i="1" dirty="0" smtClean="0"/>
            <a:t>-главные административные единицы </a:t>
          </a:r>
          <a:r>
            <a:rPr lang="ru-RU" sz="1600" b="1" i="1" u="sng" dirty="0" smtClean="0"/>
            <a:t>уезды </a:t>
          </a:r>
          <a:r>
            <a:rPr lang="ru-RU" sz="1600" b="0" i="1" u="none" dirty="0" smtClean="0"/>
            <a:t>(250 уездов в стране)уезды делились на </a:t>
          </a:r>
          <a:r>
            <a:rPr lang="ru-RU" sz="1600" b="1" i="1" u="sng" dirty="0" smtClean="0"/>
            <a:t>волости  и станы </a:t>
          </a:r>
          <a:r>
            <a:rPr lang="ru-RU" sz="1600" b="0" i="1" u="none" dirty="0" smtClean="0"/>
            <a:t>(2-3 стана уезд) во главе уездов стоял воевода  (обладал административной и судебной властью)</a:t>
          </a:r>
          <a:endParaRPr lang="ru-RU" sz="1600" b="1" i="1" u="sng" dirty="0"/>
        </a:p>
      </dgm:t>
    </dgm:pt>
    <dgm:pt modelId="{525EA236-3861-459D-8C9E-2AB129C5A1E1}" type="parTrans" cxnId="{42E1D04C-2B6E-4048-BF4F-B4F8A6815E4A}">
      <dgm:prSet/>
      <dgm:spPr/>
      <dgm:t>
        <a:bodyPr/>
        <a:lstStyle/>
        <a:p>
          <a:endParaRPr lang="ru-RU"/>
        </a:p>
      </dgm:t>
    </dgm:pt>
    <dgm:pt modelId="{9E1CC086-4E44-4B83-A15C-3ADBCEE46DC9}" type="sibTrans" cxnId="{42E1D04C-2B6E-4048-BF4F-B4F8A6815E4A}">
      <dgm:prSet/>
      <dgm:spPr/>
      <dgm:t>
        <a:bodyPr/>
        <a:lstStyle/>
        <a:p>
          <a:endParaRPr lang="ru-RU"/>
        </a:p>
      </dgm:t>
    </dgm:pt>
    <dgm:pt modelId="{F0B56A17-65D2-457E-A89F-A5B472C54A5F}">
      <dgm:prSet phldrT="[Текст]" custT="1"/>
      <dgm:spPr/>
      <dgm:t>
        <a:bodyPr/>
        <a:lstStyle/>
        <a:p>
          <a:r>
            <a:rPr lang="ru-RU" sz="1600" i="1" dirty="0" smtClean="0"/>
            <a:t>-власть воеводы ограничивала роль земских и губных старост</a:t>
          </a:r>
          <a:endParaRPr lang="ru-RU" sz="1600" i="1" dirty="0"/>
        </a:p>
      </dgm:t>
    </dgm:pt>
    <dgm:pt modelId="{3A699CFB-8D24-4F7E-AD8A-98B2ADB10FDB}" type="parTrans" cxnId="{36B22A89-4082-4B7C-B72D-E0675FAD189C}">
      <dgm:prSet/>
      <dgm:spPr/>
      <dgm:t>
        <a:bodyPr/>
        <a:lstStyle/>
        <a:p>
          <a:endParaRPr lang="ru-RU"/>
        </a:p>
      </dgm:t>
    </dgm:pt>
    <dgm:pt modelId="{AEA293A5-2748-4C90-818A-C156B4CEB199}" type="sibTrans" cxnId="{36B22A89-4082-4B7C-B72D-E0675FAD189C}">
      <dgm:prSet/>
      <dgm:spPr/>
      <dgm:t>
        <a:bodyPr/>
        <a:lstStyle/>
        <a:p>
          <a:endParaRPr lang="ru-RU"/>
        </a:p>
      </dgm:t>
    </dgm:pt>
    <dgm:pt modelId="{1D173174-093D-40DB-B20C-567751605E3D}">
      <dgm:prSet phldrT="[Текст]" custT="1"/>
      <dgm:spPr/>
      <dgm:t>
        <a:bodyPr/>
        <a:lstStyle/>
        <a:p>
          <a:r>
            <a:rPr lang="ru-RU" sz="1600" b="1" i="1" u="sng" dirty="0" smtClean="0"/>
            <a:t>Соборное уложение 1649 г. </a:t>
          </a:r>
          <a:r>
            <a:rPr lang="ru-RU" sz="1600" i="1" dirty="0" smtClean="0"/>
            <a:t>(свод законов, составленный приближенными во главе с князем Одоевским )(утвердило право феодала на землю и крепостных крестьян; бессрочный сыск беглых крестьян;) </a:t>
          </a:r>
          <a:endParaRPr lang="ru-RU" sz="1600" i="1" dirty="0"/>
        </a:p>
      </dgm:t>
    </dgm:pt>
    <dgm:pt modelId="{1413F630-1C56-4000-BC1F-CF4D671014FB}" type="parTrans" cxnId="{8196A037-C8D4-43A3-9222-008D7D2BBFAB}">
      <dgm:prSet/>
      <dgm:spPr/>
      <dgm:t>
        <a:bodyPr/>
        <a:lstStyle/>
        <a:p>
          <a:endParaRPr lang="ru-RU"/>
        </a:p>
      </dgm:t>
    </dgm:pt>
    <dgm:pt modelId="{3C90B245-A26C-4685-B819-1694AF765253}" type="sibTrans" cxnId="{8196A037-C8D4-43A3-9222-008D7D2BBFAB}">
      <dgm:prSet/>
      <dgm:spPr/>
      <dgm:t>
        <a:bodyPr/>
        <a:lstStyle/>
        <a:p>
          <a:endParaRPr lang="ru-RU"/>
        </a:p>
      </dgm:t>
    </dgm:pt>
    <dgm:pt modelId="{EF5FEB42-FF38-4F5E-8981-503044C7B906}" type="pres">
      <dgm:prSet presAssocID="{43869219-9845-46C9-BAD2-C6549C1F53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7D0ED-C55B-4708-B8A5-1A030BC367C2}" type="pres">
      <dgm:prSet presAssocID="{29025E55-7838-47C1-9BE3-F12D2705A665}" presName="parentLin" presStyleCnt="0"/>
      <dgm:spPr/>
    </dgm:pt>
    <dgm:pt modelId="{ED9165B1-7AE9-47CE-9245-B5DC3D44AEA6}" type="pres">
      <dgm:prSet presAssocID="{29025E55-7838-47C1-9BE3-F12D2705A6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EDD0BE2-811E-4060-B828-5DE45A8F6521}" type="pres">
      <dgm:prSet presAssocID="{29025E55-7838-47C1-9BE3-F12D2705A6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ACF04-F650-4C56-9125-3BA265FE61CB}" type="pres">
      <dgm:prSet presAssocID="{29025E55-7838-47C1-9BE3-F12D2705A665}" presName="negativeSpace" presStyleCnt="0"/>
      <dgm:spPr/>
    </dgm:pt>
    <dgm:pt modelId="{7C2C3EFD-5D87-4160-B1FC-CAC9A036D84E}" type="pres">
      <dgm:prSet presAssocID="{29025E55-7838-47C1-9BE3-F12D2705A665}" presName="childText" presStyleLbl="conFgAcc1" presStyleIdx="0" presStyleCnt="3">
        <dgm:presLayoutVars>
          <dgm:bulletEnabled val="1"/>
        </dgm:presLayoutVars>
      </dgm:prSet>
      <dgm:spPr/>
    </dgm:pt>
    <dgm:pt modelId="{B97D7A45-6469-4530-BB13-8386AA6CCF57}" type="pres">
      <dgm:prSet presAssocID="{9E1CC086-4E44-4B83-A15C-3ADBCEE46DC9}" presName="spaceBetweenRectangles" presStyleCnt="0"/>
      <dgm:spPr/>
    </dgm:pt>
    <dgm:pt modelId="{D4CF37F8-7C88-41AD-979F-46A982489546}" type="pres">
      <dgm:prSet presAssocID="{F0B56A17-65D2-457E-A89F-A5B472C54A5F}" presName="parentLin" presStyleCnt="0"/>
      <dgm:spPr/>
    </dgm:pt>
    <dgm:pt modelId="{BC3FFB52-2FD6-45BF-8E24-CF0CD88686B6}" type="pres">
      <dgm:prSet presAssocID="{F0B56A17-65D2-457E-A89F-A5B472C54A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2CD6060-639C-47A3-9628-2138735FBC45}" type="pres">
      <dgm:prSet presAssocID="{F0B56A17-65D2-457E-A89F-A5B472C54A5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57B59-8380-4F0D-BEE1-3ECB71D685E4}" type="pres">
      <dgm:prSet presAssocID="{F0B56A17-65D2-457E-A89F-A5B472C54A5F}" presName="negativeSpace" presStyleCnt="0"/>
      <dgm:spPr/>
    </dgm:pt>
    <dgm:pt modelId="{2A030BD5-18E6-44E1-BDD5-6BBFEDF33AB6}" type="pres">
      <dgm:prSet presAssocID="{F0B56A17-65D2-457E-A89F-A5B472C54A5F}" presName="childText" presStyleLbl="conFgAcc1" presStyleIdx="1" presStyleCnt="3">
        <dgm:presLayoutVars>
          <dgm:bulletEnabled val="1"/>
        </dgm:presLayoutVars>
      </dgm:prSet>
      <dgm:spPr/>
    </dgm:pt>
    <dgm:pt modelId="{F8F2C65A-7E05-4A66-9C88-D14BB2F2BF27}" type="pres">
      <dgm:prSet presAssocID="{AEA293A5-2748-4C90-818A-C156B4CEB199}" presName="spaceBetweenRectangles" presStyleCnt="0"/>
      <dgm:spPr/>
    </dgm:pt>
    <dgm:pt modelId="{A089E7DB-12D3-4AE4-872F-BDF5DAD3404E}" type="pres">
      <dgm:prSet presAssocID="{1D173174-093D-40DB-B20C-567751605E3D}" presName="parentLin" presStyleCnt="0"/>
      <dgm:spPr/>
    </dgm:pt>
    <dgm:pt modelId="{7C6D17F9-3524-4ACF-AD3A-F7E5C0321AAD}" type="pres">
      <dgm:prSet presAssocID="{1D173174-093D-40DB-B20C-567751605E3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8EA00A-A220-49A7-AC0E-2EC77B7891F3}" type="pres">
      <dgm:prSet presAssocID="{1D173174-093D-40DB-B20C-567751605E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7A9D-198C-4071-81CA-D979BEC1FE72}" type="pres">
      <dgm:prSet presAssocID="{1D173174-093D-40DB-B20C-567751605E3D}" presName="negativeSpace" presStyleCnt="0"/>
      <dgm:spPr/>
    </dgm:pt>
    <dgm:pt modelId="{4142D14C-E505-42D9-B0A0-F0E9DA3E985E}" type="pres">
      <dgm:prSet presAssocID="{1D173174-093D-40DB-B20C-567751605E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956316-4DBC-4C5E-8A1F-2874C9535E78}" type="presOf" srcId="{1D173174-093D-40DB-B20C-567751605E3D}" destId="{7C6D17F9-3524-4ACF-AD3A-F7E5C0321AAD}" srcOrd="0" destOrd="0" presId="urn:microsoft.com/office/officeart/2005/8/layout/list1"/>
    <dgm:cxn modelId="{0A968FFF-82A9-4892-B35E-6D6A55B0049A}" type="presOf" srcId="{F0B56A17-65D2-457E-A89F-A5B472C54A5F}" destId="{BC3FFB52-2FD6-45BF-8E24-CF0CD88686B6}" srcOrd="0" destOrd="0" presId="urn:microsoft.com/office/officeart/2005/8/layout/list1"/>
    <dgm:cxn modelId="{51E50684-D2BF-47AF-861A-2BB709ECD799}" type="presOf" srcId="{29025E55-7838-47C1-9BE3-F12D2705A665}" destId="{ED9165B1-7AE9-47CE-9245-B5DC3D44AEA6}" srcOrd="0" destOrd="0" presId="urn:microsoft.com/office/officeart/2005/8/layout/list1"/>
    <dgm:cxn modelId="{F648EA87-5727-4219-A5FE-055594E7246A}" type="presOf" srcId="{43869219-9845-46C9-BAD2-C6549C1F537C}" destId="{EF5FEB42-FF38-4F5E-8981-503044C7B906}" srcOrd="0" destOrd="0" presId="urn:microsoft.com/office/officeart/2005/8/layout/list1"/>
    <dgm:cxn modelId="{8196A037-C8D4-43A3-9222-008D7D2BBFAB}" srcId="{43869219-9845-46C9-BAD2-C6549C1F537C}" destId="{1D173174-093D-40DB-B20C-567751605E3D}" srcOrd="2" destOrd="0" parTransId="{1413F630-1C56-4000-BC1F-CF4D671014FB}" sibTransId="{3C90B245-A26C-4685-B819-1694AF765253}"/>
    <dgm:cxn modelId="{EB39FE75-3F10-4EB8-BB4F-B48ED157EFF6}" type="presOf" srcId="{29025E55-7838-47C1-9BE3-F12D2705A665}" destId="{6EDD0BE2-811E-4060-B828-5DE45A8F6521}" srcOrd="1" destOrd="0" presId="urn:microsoft.com/office/officeart/2005/8/layout/list1"/>
    <dgm:cxn modelId="{36B22A89-4082-4B7C-B72D-E0675FAD189C}" srcId="{43869219-9845-46C9-BAD2-C6549C1F537C}" destId="{F0B56A17-65D2-457E-A89F-A5B472C54A5F}" srcOrd="1" destOrd="0" parTransId="{3A699CFB-8D24-4F7E-AD8A-98B2ADB10FDB}" sibTransId="{AEA293A5-2748-4C90-818A-C156B4CEB199}"/>
    <dgm:cxn modelId="{1F827591-8997-45CD-94D9-A92C28C57B69}" type="presOf" srcId="{F0B56A17-65D2-457E-A89F-A5B472C54A5F}" destId="{92CD6060-639C-47A3-9628-2138735FBC45}" srcOrd="1" destOrd="0" presId="urn:microsoft.com/office/officeart/2005/8/layout/list1"/>
    <dgm:cxn modelId="{F715CE42-A53D-4B11-9176-6E3E04D99444}" type="presOf" srcId="{1D173174-093D-40DB-B20C-567751605E3D}" destId="{B68EA00A-A220-49A7-AC0E-2EC77B7891F3}" srcOrd="1" destOrd="0" presId="urn:microsoft.com/office/officeart/2005/8/layout/list1"/>
    <dgm:cxn modelId="{42E1D04C-2B6E-4048-BF4F-B4F8A6815E4A}" srcId="{43869219-9845-46C9-BAD2-C6549C1F537C}" destId="{29025E55-7838-47C1-9BE3-F12D2705A665}" srcOrd="0" destOrd="0" parTransId="{525EA236-3861-459D-8C9E-2AB129C5A1E1}" sibTransId="{9E1CC086-4E44-4B83-A15C-3ADBCEE46DC9}"/>
    <dgm:cxn modelId="{E0076CAA-6767-48BE-B1AE-0F6B77EE3612}" type="presParOf" srcId="{EF5FEB42-FF38-4F5E-8981-503044C7B906}" destId="{8137D0ED-C55B-4708-B8A5-1A030BC367C2}" srcOrd="0" destOrd="0" presId="urn:microsoft.com/office/officeart/2005/8/layout/list1"/>
    <dgm:cxn modelId="{47F8328A-69DD-4955-8082-1B69829D076D}" type="presParOf" srcId="{8137D0ED-C55B-4708-B8A5-1A030BC367C2}" destId="{ED9165B1-7AE9-47CE-9245-B5DC3D44AEA6}" srcOrd="0" destOrd="0" presId="urn:microsoft.com/office/officeart/2005/8/layout/list1"/>
    <dgm:cxn modelId="{E52AA512-91E4-41BB-85CE-16BBAE753E42}" type="presParOf" srcId="{8137D0ED-C55B-4708-B8A5-1A030BC367C2}" destId="{6EDD0BE2-811E-4060-B828-5DE45A8F6521}" srcOrd="1" destOrd="0" presId="urn:microsoft.com/office/officeart/2005/8/layout/list1"/>
    <dgm:cxn modelId="{7CC4C851-773B-42B8-8D86-F82C3EE4D260}" type="presParOf" srcId="{EF5FEB42-FF38-4F5E-8981-503044C7B906}" destId="{44EACF04-F650-4C56-9125-3BA265FE61CB}" srcOrd="1" destOrd="0" presId="urn:microsoft.com/office/officeart/2005/8/layout/list1"/>
    <dgm:cxn modelId="{9D810C23-C545-4FA8-AFCE-DE7810CB8979}" type="presParOf" srcId="{EF5FEB42-FF38-4F5E-8981-503044C7B906}" destId="{7C2C3EFD-5D87-4160-B1FC-CAC9A036D84E}" srcOrd="2" destOrd="0" presId="urn:microsoft.com/office/officeart/2005/8/layout/list1"/>
    <dgm:cxn modelId="{459B612E-E978-4366-84A9-60AADE3762C8}" type="presParOf" srcId="{EF5FEB42-FF38-4F5E-8981-503044C7B906}" destId="{B97D7A45-6469-4530-BB13-8386AA6CCF57}" srcOrd="3" destOrd="0" presId="urn:microsoft.com/office/officeart/2005/8/layout/list1"/>
    <dgm:cxn modelId="{D1FBF4D7-05EA-46F8-84AD-04C8DE62A1A5}" type="presParOf" srcId="{EF5FEB42-FF38-4F5E-8981-503044C7B906}" destId="{D4CF37F8-7C88-41AD-979F-46A982489546}" srcOrd="4" destOrd="0" presId="urn:microsoft.com/office/officeart/2005/8/layout/list1"/>
    <dgm:cxn modelId="{6D2DB646-F9C1-4D33-A65D-C7A3CED72861}" type="presParOf" srcId="{D4CF37F8-7C88-41AD-979F-46A982489546}" destId="{BC3FFB52-2FD6-45BF-8E24-CF0CD88686B6}" srcOrd="0" destOrd="0" presId="urn:microsoft.com/office/officeart/2005/8/layout/list1"/>
    <dgm:cxn modelId="{9ABC9109-BB52-43EC-A369-06C058ECF7D9}" type="presParOf" srcId="{D4CF37F8-7C88-41AD-979F-46A982489546}" destId="{92CD6060-639C-47A3-9628-2138735FBC45}" srcOrd="1" destOrd="0" presId="urn:microsoft.com/office/officeart/2005/8/layout/list1"/>
    <dgm:cxn modelId="{D153CA43-150B-498A-B9A9-DCBAF36B92A9}" type="presParOf" srcId="{EF5FEB42-FF38-4F5E-8981-503044C7B906}" destId="{FDE57B59-8380-4F0D-BEE1-3ECB71D685E4}" srcOrd="5" destOrd="0" presId="urn:microsoft.com/office/officeart/2005/8/layout/list1"/>
    <dgm:cxn modelId="{C001AD1F-78C5-411B-A3C2-F299E60209AD}" type="presParOf" srcId="{EF5FEB42-FF38-4F5E-8981-503044C7B906}" destId="{2A030BD5-18E6-44E1-BDD5-6BBFEDF33AB6}" srcOrd="6" destOrd="0" presId="urn:microsoft.com/office/officeart/2005/8/layout/list1"/>
    <dgm:cxn modelId="{B64684E3-DC58-4DBB-88BA-185A32BAEC65}" type="presParOf" srcId="{EF5FEB42-FF38-4F5E-8981-503044C7B906}" destId="{F8F2C65A-7E05-4A66-9C88-D14BB2F2BF27}" srcOrd="7" destOrd="0" presId="urn:microsoft.com/office/officeart/2005/8/layout/list1"/>
    <dgm:cxn modelId="{8235F251-E202-442F-9F39-92FC47D47ED2}" type="presParOf" srcId="{EF5FEB42-FF38-4F5E-8981-503044C7B906}" destId="{A089E7DB-12D3-4AE4-872F-BDF5DAD3404E}" srcOrd="8" destOrd="0" presId="urn:microsoft.com/office/officeart/2005/8/layout/list1"/>
    <dgm:cxn modelId="{8155AF1B-E6C6-421B-9E42-E17C6789E23A}" type="presParOf" srcId="{A089E7DB-12D3-4AE4-872F-BDF5DAD3404E}" destId="{7C6D17F9-3524-4ACF-AD3A-F7E5C0321AAD}" srcOrd="0" destOrd="0" presId="urn:microsoft.com/office/officeart/2005/8/layout/list1"/>
    <dgm:cxn modelId="{28EBEC53-76CB-4F77-9F91-319548C960CB}" type="presParOf" srcId="{A089E7DB-12D3-4AE4-872F-BDF5DAD3404E}" destId="{B68EA00A-A220-49A7-AC0E-2EC77B7891F3}" srcOrd="1" destOrd="0" presId="urn:microsoft.com/office/officeart/2005/8/layout/list1"/>
    <dgm:cxn modelId="{DF48C824-4975-4DB5-8BAC-3F474DC9887D}" type="presParOf" srcId="{EF5FEB42-FF38-4F5E-8981-503044C7B906}" destId="{317C7A9D-198C-4071-81CA-D979BEC1FE72}" srcOrd="9" destOrd="0" presId="urn:microsoft.com/office/officeart/2005/8/layout/list1"/>
    <dgm:cxn modelId="{E3CE88C1-5FF8-4C6D-98CA-FB50504B931D}" type="presParOf" srcId="{EF5FEB42-FF38-4F5E-8981-503044C7B906}" destId="{4142D14C-E505-42D9-B0A0-F0E9DA3E985E}" srcOrd="10" destOrd="0" presId="urn:microsoft.com/office/officeart/2005/8/layout/list1"/>
  </dgm:cxnLst>
  <dgm:bg/>
  <dgm:whole/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BFD3F46E-D83F-4083-A30F-43E695C5C36A}" type="doc">
      <dgm:prSet loTypeId="urn:microsoft.com/office/officeart/2005/8/layout/list1" loCatId="list" qsTypeId="urn:microsoft.com/office/officeart/2005/8/quickstyle/simple1#101" qsCatId="simple" csTypeId="urn:microsoft.com/office/officeart/2005/8/colors/accent1_2#101" csCatId="accent1" phldr="1"/>
      <dgm:spPr/>
      <dgm:t>
        <a:bodyPr/>
        <a:lstStyle/>
        <a:p>
          <a:endParaRPr lang="ru-RU"/>
        </a:p>
      </dgm:t>
    </dgm:pt>
    <dgm:pt modelId="{DDE6090C-17B2-40B0-B9AD-87FF8CD784D7}">
      <dgm:prSet phldrT="[Текст]" custT="1"/>
      <dgm:spPr/>
      <dgm:t>
        <a:bodyPr/>
        <a:lstStyle/>
        <a:p>
          <a:r>
            <a:rPr lang="ru-RU" sz="1600" i="1" dirty="0" smtClean="0"/>
            <a:t>Часть священнослужителей во время смуты во главе с патриархом Игнатием поддержали Лжедмитрия </a:t>
          </a:r>
          <a:r>
            <a:rPr lang="en-US" sz="1600" i="1" dirty="0" smtClean="0"/>
            <a:t>I</a:t>
          </a:r>
          <a:r>
            <a:rPr lang="ru-RU" sz="1600" i="1" dirty="0" smtClean="0"/>
            <a:t>, но большинство  священнослужителей поддержки самозванцу не оказали, были верны Отечеству( </a:t>
          </a:r>
          <a:r>
            <a:rPr lang="ru-RU" sz="1600" i="1" dirty="0" err="1" smtClean="0"/>
            <a:t>Гермоген</a:t>
          </a:r>
          <a:r>
            <a:rPr lang="ru-RU" sz="1600" i="1" dirty="0" smtClean="0"/>
            <a:t>)</a:t>
          </a:r>
          <a:endParaRPr lang="ru-RU" sz="1600" i="1" dirty="0"/>
        </a:p>
      </dgm:t>
    </dgm:pt>
    <dgm:pt modelId="{933F9693-E444-4862-8D7E-CF1A14067901}" type="parTrans" cxnId="{320D5C1A-816A-4647-B7BB-C5446E8BD031}">
      <dgm:prSet/>
      <dgm:spPr/>
      <dgm:t>
        <a:bodyPr/>
        <a:lstStyle/>
        <a:p>
          <a:endParaRPr lang="ru-RU"/>
        </a:p>
      </dgm:t>
    </dgm:pt>
    <dgm:pt modelId="{990BFFC4-9516-42E4-A74C-434E2B246BD2}" type="sibTrans" cxnId="{320D5C1A-816A-4647-B7BB-C5446E8BD031}">
      <dgm:prSet/>
      <dgm:spPr/>
      <dgm:t>
        <a:bodyPr/>
        <a:lstStyle/>
        <a:p>
          <a:endParaRPr lang="ru-RU"/>
        </a:p>
      </dgm:t>
    </dgm:pt>
    <dgm:pt modelId="{A13D0884-B478-420B-996B-672CB40285E5}">
      <dgm:prSet phldrT="[Текст]" custT="1"/>
      <dgm:spPr/>
      <dgm:t>
        <a:bodyPr/>
        <a:lstStyle/>
        <a:p>
          <a:r>
            <a:rPr lang="ru-RU" sz="1600" i="1" dirty="0" smtClean="0"/>
            <a:t>-во время Смуты поляки  грабили церковную утварь, уничтожали церкви, убивали священнослужителей</a:t>
          </a:r>
          <a:endParaRPr lang="ru-RU" sz="1600" i="1" dirty="0"/>
        </a:p>
      </dgm:t>
    </dgm:pt>
    <dgm:pt modelId="{C533CD54-FAD8-48E4-989A-84D24E6B10C2}" type="parTrans" cxnId="{3034D5A4-EF28-440B-9886-6D5A4B653C55}">
      <dgm:prSet/>
      <dgm:spPr/>
      <dgm:t>
        <a:bodyPr/>
        <a:lstStyle/>
        <a:p>
          <a:endParaRPr lang="ru-RU"/>
        </a:p>
      </dgm:t>
    </dgm:pt>
    <dgm:pt modelId="{EA51D05C-AD34-41D2-A22E-71B5C5135F46}" type="sibTrans" cxnId="{3034D5A4-EF28-440B-9886-6D5A4B653C55}">
      <dgm:prSet/>
      <dgm:spPr/>
      <dgm:t>
        <a:bodyPr/>
        <a:lstStyle/>
        <a:p>
          <a:endParaRPr lang="ru-RU"/>
        </a:p>
      </dgm:t>
    </dgm:pt>
    <dgm:pt modelId="{3A297F92-6EEA-4B65-BFBE-75C5DBE9C71C}">
      <dgm:prSet phldrT="[Текст]" custT="1"/>
      <dgm:spPr/>
      <dgm:t>
        <a:bodyPr/>
        <a:lstStyle/>
        <a:p>
          <a:r>
            <a:rPr lang="ru-RU" sz="1600" b="1" i="1" u="sng" dirty="0" smtClean="0"/>
            <a:t>-1619 г. патриархом становится Филарет </a:t>
          </a:r>
          <a:r>
            <a:rPr lang="ru-RU" sz="1600" i="1" dirty="0" smtClean="0"/>
            <a:t>(при нем значение церкви в жизни государства увеличилось; укрепил авторитет и власть царя) </a:t>
          </a:r>
          <a:r>
            <a:rPr lang="ru-RU" sz="1600" b="1" i="1" u="sng" dirty="0" smtClean="0"/>
            <a:t>Нерешенный вопрос: обновление обрядов и церковных книг</a:t>
          </a:r>
          <a:endParaRPr lang="ru-RU" sz="1600" b="1" i="1" u="sng" dirty="0"/>
        </a:p>
      </dgm:t>
    </dgm:pt>
    <dgm:pt modelId="{2257020A-513D-4E58-948B-F905B22C2207}" type="parTrans" cxnId="{8DC8EFB7-2ED1-4B46-A1E6-F41B4B12EB3F}">
      <dgm:prSet/>
      <dgm:spPr/>
      <dgm:t>
        <a:bodyPr/>
        <a:lstStyle/>
        <a:p>
          <a:endParaRPr lang="ru-RU"/>
        </a:p>
      </dgm:t>
    </dgm:pt>
    <dgm:pt modelId="{97B42016-89C5-4C52-8C1B-6FF7C239EA7B}" type="sibTrans" cxnId="{8DC8EFB7-2ED1-4B46-A1E6-F41B4B12EB3F}">
      <dgm:prSet/>
      <dgm:spPr/>
      <dgm:t>
        <a:bodyPr/>
        <a:lstStyle/>
        <a:p>
          <a:endParaRPr lang="ru-RU"/>
        </a:p>
      </dgm:t>
    </dgm:pt>
    <dgm:pt modelId="{27943294-B139-47BA-8C9A-6FF96C95E60E}" type="pres">
      <dgm:prSet presAssocID="{BFD3F46E-D83F-4083-A30F-43E695C5C3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FF462-A564-400E-B338-FC356457DA8B}" type="pres">
      <dgm:prSet presAssocID="{DDE6090C-17B2-40B0-B9AD-87FF8CD784D7}" presName="parentLin" presStyleCnt="0"/>
      <dgm:spPr/>
    </dgm:pt>
    <dgm:pt modelId="{6ED22194-06E7-4BFB-9A6C-152458A90373}" type="pres">
      <dgm:prSet presAssocID="{DDE6090C-17B2-40B0-B9AD-87FF8CD784D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E80DE9-683B-4527-B920-E95367A52856}" type="pres">
      <dgm:prSet presAssocID="{DDE6090C-17B2-40B0-B9AD-87FF8CD784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97ED2-8B76-4C9B-A664-FD69855C4667}" type="pres">
      <dgm:prSet presAssocID="{DDE6090C-17B2-40B0-B9AD-87FF8CD784D7}" presName="negativeSpace" presStyleCnt="0"/>
      <dgm:spPr/>
    </dgm:pt>
    <dgm:pt modelId="{8F3CC5F7-16DA-452A-BB10-2A6B222D1EBD}" type="pres">
      <dgm:prSet presAssocID="{DDE6090C-17B2-40B0-B9AD-87FF8CD784D7}" presName="childText" presStyleLbl="conFgAcc1" presStyleIdx="0" presStyleCnt="3">
        <dgm:presLayoutVars>
          <dgm:bulletEnabled val="1"/>
        </dgm:presLayoutVars>
      </dgm:prSet>
      <dgm:spPr/>
    </dgm:pt>
    <dgm:pt modelId="{393C3AFC-E244-44F1-8821-1D8B3F018FEF}" type="pres">
      <dgm:prSet presAssocID="{990BFFC4-9516-42E4-A74C-434E2B246BD2}" presName="spaceBetweenRectangles" presStyleCnt="0"/>
      <dgm:spPr/>
    </dgm:pt>
    <dgm:pt modelId="{17E0F81F-64D8-489C-B7C7-5C8392A22FC8}" type="pres">
      <dgm:prSet presAssocID="{A13D0884-B478-420B-996B-672CB40285E5}" presName="parentLin" presStyleCnt="0"/>
      <dgm:spPr/>
    </dgm:pt>
    <dgm:pt modelId="{0B1CBDE4-CF55-45D1-A86E-CD52BDFB2320}" type="pres">
      <dgm:prSet presAssocID="{A13D0884-B478-420B-996B-672CB40285E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60CE1B-E38A-4C44-8D0C-8F33F7D90147}" type="pres">
      <dgm:prSet presAssocID="{A13D0884-B478-420B-996B-672CB40285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A36F4-5453-45DE-9B6F-D2E9E1D169A3}" type="pres">
      <dgm:prSet presAssocID="{A13D0884-B478-420B-996B-672CB40285E5}" presName="negativeSpace" presStyleCnt="0"/>
      <dgm:spPr/>
    </dgm:pt>
    <dgm:pt modelId="{16FD4FE6-881D-40FE-A710-12A98CAAD349}" type="pres">
      <dgm:prSet presAssocID="{A13D0884-B478-420B-996B-672CB40285E5}" presName="childText" presStyleLbl="conFgAcc1" presStyleIdx="1" presStyleCnt="3">
        <dgm:presLayoutVars>
          <dgm:bulletEnabled val="1"/>
        </dgm:presLayoutVars>
      </dgm:prSet>
      <dgm:spPr/>
    </dgm:pt>
    <dgm:pt modelId="{99FF7CB3-DFCE-47A0-93C6-01512AB851EB}" type="pres">
      <dgm:prSet presAssocID="{EA51D05C-AD34-41D2-A22E-71B5C5135F46}" presName="spaceBetweenRectangles" presStyleCnt="0"/>
      <dgm:spPr/>
    </dgm:pt>
    <dgm:pt modelId="{D29B0CD9-9DFB-493A-AE13-BC676A2E3DB3}" type="pres">
      <dgm:prSet presAssocID="{3A297F92-6EEA-4B65-BFBE-75C5DBE9C71C}" presName="parentLin" presStyleCnt="0"/>
      <dgm:spPr/>
    </dgm:pt>
    <dgm:pt modelId="{E75EDC5E-EA8D-49BC-9A91-850D3FA40E84}" type="pres">
      <dgm:prSet presAssocID="{3A297F92-6EEA-4B65-BFBE-75C5DBE9C71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AFE5EE9-1678-4054-B6AB-1A659170A7BA}" type="pres">
      <dgm:prSet presAssocID="{3A297F92-6EEA-4B65-BFBE-75C5DBE9C7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3A983-721B-4314-99C2-3A5B2538FA0C}" type="pres">
      <dgm:prSet presAssocID="{3A297F92-6EEA-4B65-BFBE-75C5DBE9C71C}" presName="negativeSpace" presStyleCnt="0"/>
      <dgm:spPr/>
    </dgm:pt>
    <dgm:pt modelId="{23DAC763-1C2E-4ACA-81E7-FDBB31C1EBB4}" type="pres">
      <dgm:prSet presAssocID="{3A297F92-6EEA-4B65-BFBE-75C5DBE9C71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E486A1-D8A7-4DFB-859A-BA592D6FD03E}" type="presOf" srcId="{BFD3F46E-D83F-4083-A30F-43E695C5C36A}" destId="{27943294-B139-47BA-8C9A-6FF96C95E60E}" srcOrd="0" destOrd="0" presId="urn:microsoft.com/office/officeart/2005/8/layout/list1"/>
    <dgm:cxn modelId="{320D5C1A-816A-4647-B7BB-C5446E8BD031}" srcId="{BFD3F46E-D83F-4083-A30F-43E695C5C36A}" destId="{DDE6090C-17B2-40B0-B9AD-87FF8CD784D7}" srcOrd="0" destOrd="0" parTransId="{933F9693-E444-4862-8D7E-CF1A14067901}" sibTransId="{990BFFC4-9516-42E4-A74C-434E2B246BD2}"/>
    <dgm:cxn modelId="{20F18945-B20C-4106-8AAD-494CD9192314}" type="presOf" srcId="{DDE6090C-17B2-40B0-B9AD-87FF8CD784D7}" destId="{E2E80DE9-683B-4527-B920-E95367A52856}" srcOrd="1" destOrd="0" presId="urn:microsoft.com/office/officeart/2005/8/layout/list1"/>
    <dgm:cxn modelId="{A35CCD8C-ECAB-4E85-A8E9-E3D628EE1FAD}" type="presOf" srcId="{A13D0884-B478-420B-996B-672CB40285E5}" destId="{3760CE1B-E38A-4C44-8D0C-8F33F7D90147}" srcOrd="1" destOrd="0" presId="urn:microsoft.com/office/officeart/2005/8/layout/list1"/>
    <dgm:cxn modelId="{3034D5A4-EF28-440B-9886-6D5A4B653C55}" srcId="{BFD3F46E-D83F-4083-A30F-43E695C5C36A}" destId="{A13D0884-B478-420B-996B-672CB40285E5}" srcOrd="1" destOrd="0" parTransId="{C533CD54-FAD8-48E4-989A-84D24E6B10C2}" sibTransId="{EA51D05C-AD34-41D2-A22E-71B5C5135F46}"/>
    <dgm:cxn modelId="{62D08A36-0C45-4941-9F3C-C5CB553A5797}" type="presOf" srcId="{A13D0884-B478-420B-996B-672CB40285E5}" destId="{0B1CBDE4-CF55-45D1-A86E-CD52BDFB2320}" srcOrd="0" destOrd="0" presId="urn:microsoft.com/office/officeart/2005/8/layout/list1"/>
    <dgm:cxn modelId="{78D86015-DD70-4806-A7AB-59B9E797B813}" type="presOf" srcId="{3A297F92-6EEA-4B65-BFBE-75C5DBE9C71C}" destId="{DAFE5EE9-1678-4054-B6AB-1A659170A7BA}" srcOrd="1" destOrd="0" presId="urn:microsoft.com/office/officeart/2005/8/layout/list1"/>
    <dgm:cxn modelId="{8DC8EFB7-2ED1-4B46-A1E6-F41B4B12EB3F}" srcId="{BFD3F46E-D83F-4083-A30F-43E695C5C36A}" destId="{3A297F92-6EEA-4B65-BFBE-75C5DBE9C71C}" srcOrd="2" destOrd="0" parTransId="{2257020A-513D-4E58-948B-F905B22C2207}" sibTransId="{97B42016-89C5-4C52-8C1B-6FF7C239EA7B}"/>
    <dgm:cxn modelId="{05AD0C75-90EA-421B-8EE5-93A9C5FF85F2}" type="presOf" srcId="{DDE6090C-17B2-40B0-B9AD-87FF8CD784D7}" destId="{6ED22194-06E7-4BFB-9A6C-152458A90373}" srcOrd="0" destOrd="0" presId="urn:microsoft.com/office/officeart/2005/8/layout/list1"/>
    <dgm:cxn modelId="{B57BCB96-6610-4E54-8E20-D67802412C47}" type="presOf" srcId="{3A297F92-6EEA-4B65-BFBE-75C5DBE9C71C}" destId="{E75EDC5E-EA8D-49BC-9A91-850D3FA40E84}" srcOrd="0" destOrd="0" presId="urn:microsoft.com/office/officeart/2005/8/layout/list1"/>
    <dgm:cxn modelId="{7BBBE68C-5C53-4109-9651-32F3C6CF5D64}" type="presParOf" srcId="{27943294-B139-47BA-8C9A-6FF96C95E60E}" destId="{2C3FF462-A564-400E-B338-FC356457DA8B}" srcOrd="0" destOrd="0" presId="urn:microsoft.com/office/officeart/2005/8/layout/list1"/>
    <dgm:cxn modelId="{4BCB399F-080B-4789-984E-173ADDCCA38C}" type="presParOf" srcId="{2C3FF462-A564-400E-B338-FC356457DA8B}" destId="{6ED22194-06E7-4BFB-9A6C-152458A90373}" srcOrd="0" destOrd="0" presId="urn:microsoft.com/office/officeart/2005/8/layout/list1"/>
    <dgm:cxn modelId="{A75E3EF8-7689-4B08-8A16-B189AC6D2D9F}" type="presParOf" srcId="{2C3FF462-A564-400E-B338-FC356457DA8B}" destId="{E2E80DE9-683B-4527-B920-E95367A52856}" srcOrd="1" destOrd="0" presId="urn:microsoft.com/office/officeart/2005/8/layout/list1"/>
    <dgm:cxn modelId="{44346DB2-F9D6-407D-A45C-663B63BC9B12}" type="presParOf" srcId="{27943294-B139-47BA-8C9A-6FF96C95E60E}" destId="{86D97ED2-8B76-4C9B-A664-FD69855C4667}" srcOrd="1" destOrd="0" presId="urn:microsoft.com/office/officeart/2005/8/layout/list1"/>
    <dgm:cxn modelId="{B399AAA3-723D-42EB-B5A4-8659DBB49D97}" type="presParOf" srcId="{27943294-B139-47BA-8C9A-6FF96C95E60E}" destId="{8F3CC5F7-16DA-452A-BB10-2A6B222D1EBD}" srcOrd="2" destOrd="0" presId="urn:microsoft.com/office/officeart/2005/8/layout/list1"/>
    <dgm:cxn modelId="{90E91D07-C917-4327-ABDB-1152EF003A40}" type="presParOf" srcId="{27943294-B139-47BA-8C9A-6FF96C95E60E}" destId="{393C3AFC-E244-44F1-8821-1D8B3F018FEF}" srcOrd="3" destOrd="0" presId="urn:microsoft.com/office/officeart/2005/8/layout/list1"/>
    <dgm:cxn modelId="{B6F54C49-0215-430B-AF11-1C60D8D21BDB}" type="presParOf" srcId="{27943294-B139-47BA-8C9A-6FF96C95E60E}" destId="{17E0F81F-64D8-489C-B7C7-5C8392A22FC8}" srcOrd="4" destOrd="0" presId="urn:microsoft.com/office/officeart/2005/8/layout/list1"/>
    <dgm:cxn modelId="{BED341BA-BD2A-4762-BF97-15A7A96EBB22}" type="presParOf" srcId="{17E0F81F-64D8-489C-B7C7-5C8392A22FC8}" destId="{0B1CBDE4-CF55-45D1-A86E-CD52BDFB2320}" srcOrd="0" destOrd="0" presId="urn:microsoft.com/office/officeart/2005/8/layout/list1"/>
    <dgm:cxn modelId="{67D9E21E-5779-4E68-BFC7-C80B0A9A4487}" type="presParOf" srcId="{17E0F81F-64D8-489C-B7C7-5C8392A22FC8}" destId="{3760CE1B-E38A-4C44-8D0C-8F33F7D90147}" srcOrd="1" destOrd="0" presId="urn:microsoft.com/office/officeart/2005/8/layout/list1"/>
    <dgm:cxn modelId="{7A29A4D3-13C5-416E-B84B-2E1A98778C30}" type="presParOf" srcId="{27943294-B139-47BA-8C9A-6FF96C95E60E}" destId="{7C5A36F4-5453-45DE-9B6F-D2E9E1D169A3}" srcOrd="5" destOrd="0" presId="urn:microsoft.com/office/officeart/2005/8/layout/list1"/>
    <dgm:cxn modelId="{FE0AC2D3-4E8F-42A0-9592-271A6CAA9685}" type="presParOf" srcId="{27943294-B139-47BA-8C9A-6FF96C95E60E}" destId="{16FD4FE6-881D-40FE-A710-12A98CAAD349}" srcOrd="6" destOrd="0" presId="urn:microsoft.com/office/officeart/2005/8/layout/list1"/>
    <dgm:cxn modelId="{F3DD9CA0-56FA-4977-BE0E-988711198FEA}" type="presParOf" srcId="{27943294-B139-47BA-8C9A-6FF96C95E60E}" destId="{99FF7CB3-DFCE-47A0-93C6-01512AB851EB}" srcOrd="7" destOrd="0" presId="urn:microsoft.com/office/officeart/2005/8/layout/list1"/>
    <dgm:cxn modelId="{74C10412-664B-41B5-8067-33E7EC1B74B5}" type="presParOf" srcId="{27943294-B139-47BA-8C9A-6FF96C95E60E}" destId="{D29B0CD9-9DFB-493A-AE13-BC676A2E3DB3}" srcOrd="8" destOrd="0" presId="urn:microsoft.com/office/officeart/2005/8/layout/list1"/>
    <dgm:cxn modelId="{C01BF652-CB90-4841-95B4-73024E3CF548}" type="presParOf" srcId="{D29B0CD9-9DFB-493A-AE13-BC676A2E3DB3}" destId="{E75EDC5E-EA8D-49BC-9A91-850D3FA40E84}" srcOrd="0" destOrd="0" presId="urn:microsoft.com/office/officeart/2005/8/layout/list1"/>
    <dgm:cxn modelId="{893585D5-89E3-4D84-AD68-79CDC0C3B527}" type="presParOf" srcId="{D29B0CD9-9DFB-493A-AE13-BC676A2E3DB3}" destId="{DAFE5EE9-1678-4054-B6AB-1A659170A7BA}" srcOrd="1" destOrd="0" presId="urn:microsoft.com/office/officeart/2005/8/layout/list1"/>
    <dgm:cxn modelId="{6EB47C51-16D0-4A91-9CCB-B62D8311D0F6}" type="presParOf" srcId="{27943294-B139-47BA-8C9A-6FF96C95E60E}" destId="{B133A983-721B-4314-99C2-3A5B2538FA0C}" srcOrd="9" destOrd="0" presId="urn:microsoft.com/office/officeart/2005/8/layout/list1"/>
    <dgm:cxn modelId="{98C3145A-3C24-4613-A1E6-7CEEE7E0FA1D}" type="presParOf" srcId="{27943294-B139-47BA-8C9A-6FF96C95E60E}" destId="{23DAC763-1C2E-4ACA-81E7-FDBB31C1EBB4}" srcOrd="10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798ABC-5DF7-4306-AE9F-082A45DFC00C}" type="doc">
      <dgm:prSet loTypeId="urn:microsoft.com/office/officeart/2005/8/layout/list1" loCatId="list" qsTypeId="urn:microsoft.com/office/officeart/2005/8/quickstyle/simple1#30" qsCatId="simple" csTypeId="urn:microsoft.com/office/officeart/2005/8/colors/accent1_2#30" csCatId="accent1" phldr="1"/>
      <dgm:spPr/>
      <dgm:t>
        <a:bodyPr/>
        <a:lstStyle/>
        <a:p>
          <a:endParaRPr lang="ru-RU"/>
        </a:p>
      </dgm:t>
    </dgm:pt>
    <dgm:pt modelId="{1D326D6E-461F-46FA-8D19-D578E532C33A}">
      <dgm:prSet phldrT="[Текст]" custT="1"/>
      <dgm:spPr/>
      <dgm:t>
        <a:bodyPr/>
        <a:lstStyle/>
        <a:p>
          <a:r>
            <a:rPr lang="ru-RU" sz="1600" i="1" dirty="0" smtClean="0"/>
            <a:t>-увеличилось поголовье скота, что позволило широко использовать плуг, увеличилось количество удобрений, все это приводит к росту урожайности</a:t>
          </a:r>
          <a:endParaRPr lang="ru-RU" sz="1600" i="1" dirty="0"/>
        </a:p>
      </dgm:t>
    </dgm:pt>
    <dgm:pt modelId="{5AD26CB2-F3F9-4BEC-AACF-1B9B33D10419}" type="parTrans" cxnId="{9E1A41BD-C0CA-4C3C-B398-73E4B82B110F}">
      <dgm:prSet/>
      <dgm:spPr/>
      <dgm:t>
        <a:bodyPr/>
        <a:lstStyle/>
        <a:p>
          <a:endParaRPr lang="ru-RU"/>
        </a:p>
      </dgm:t>
    </dgm:pt>
    <dgm:pt modelId="{43E99836-D82B-4D96-BC81-6D8A533F941A}" type="sibTrans" cxnId="{9E1A41BD-C0CA-4C3C-B398-73E4B82B110F}">
      <dgm:prSet/>
      <dgm:spPr/>
      <dgm:t>
        <a:bodyPr/>
        <a:lstStyle/>
        <a:p>
          <a:endParaRPr lang="ru-RU"/>
        </a:p>
      </dgm:t>
    </dgm:pt>
    <dgm:pt modelId="{989A9353-F91C-4300-A0D8-683F81AC413D}">
      <dgm:prSet phldrT="[Текст]" custT="1"/>
      <dgm:spPr/>
      <dgm:t>
        <a:bodyPr/>
        <a:lstStyle/>
        <a:p>
          <a:r>
            <a:rPr lang="ru-RU" sz="1600" i="1" dirty="0" smtClean="0"/>
            <a:t>-увеличивается количество сырья для производства</a:t>
          </a:r>
        </a:p>
        <a:p>
          <a:r>
            <a:rPr lang="ru-RU" sz="1600" i="1" dirty="0" smtClean="0"/>
            <a:t>-увеличение спроса на промышленные изделия</a:t>
          </a:r>
        </a:p>
        <a:p>
          <a:r>
            <a:rPr lang="ru-RU" sz="1600" i="1" dirty="0" smtClean="0"/>
            <a:t>-аграрная революция способствовала накоплению капитала</a:t>
          </a:r>
          <a:endParaRPr lang="ru-RU" sz="1600" i="1" dirty="0"/>
        </a:p>
      </dgm:t>
    </dgm:pt>
    <dgm:pt modelId="{DFF89ACC-8A38-4EE2-8A5C-F643EAADCA8A}" type="parTrans" cxnId="{8E36321B-2044-4E8B-B030-42998B52DE5D}">
      <dgm:prSet/>
      <dgm:spPr/>
      <dgm:t>
        <a:bodyPr/>
        <a:lstStyle/>
        <a:p>
          <a:endParaRPr lang="ru-RU"/>
        </a:p>
      </dgm:t>
    </dgm:pt>
    <dgm:pt modelId="{3C320426-E3BD-4396-A23E-36F9BA3883E1}" type="sibTrans" cxnId="{8E36321B-2044-4E8B-B030-42998B52DE5D}">
      <dgm:prSet/>
      <dgm:spPr/>
      <dgm:t>
        <a:bodyPr/>
        <a:lstStyle/>
        <a:p>
          <a:endParaRPr lang="ru-RU"/>
        </a:p>
      </dgm:t>
    </dgm:pt>
    <dgm:pt modelId="{056ACA51-9A5B-4EC9-9DFC-45C541911989}">
      <dgm:prSet phldrT="[Текст]" custT="1"/>
      <dgm:spPr/>
      <dgm:t>
        <a:bodyPr/>
        <a:lstStyle/>
        <a:p>
          <a:r>
            <a:rPr lang="ru-RU" sz="1600" dirty="0" smtClean="0"/>
            <a:t>-</a:t>
          </a:r>
          <a:r>
            <a:rPr lang="ru-RU" sz="1600" i="1" dirty="0" smtClean="0"/>
            <a:t>лишившиеся земли крестьяне бедствовали и готовы были за низкую плату выполнять любую работу(росла численность наемных рабочих)</a:t>
          </a:r>
          <a:endParaRPr lang="ru-RU" sz="1600" i="1" dirty="0"/>
        </a:p>
      </dgm:t>
    </dgm:pt>
    <dgm:pt modelId="{9561767A-0678-4B6D-9B79-58CDB99B8161}" type="parTrans" cxnId="{BE72BF58-7ED9-4A75-9421-DB39F7F28B77}">
      <dgm:prSet/>
      <dgm:spPr/>
      <dgm:t>
        <a:bodyPr/>
        <a:lstStyle/>
        <a:p>
          <a:endParaRPr lang="ru-RU"/>
        </a:p>
      </dgm:t>
    </dgm:pt>
    <dgm:pt modelId="{D9492720-DF5B-4A5A-9054-4BEBB5E3157B}" type="sibTrans" cxnId="{BE72BF58-7ED9-4A75-9421-DB39F7F28B77}">
      <dgm:prSet/>
      <dgm:spPr/>
      <dgm:t>
        <a:bodyPr/>
        <a:lstStyle/>
        <a:p>
          <a:endParaRPr lang="ru-RU"/>
        </a:p>
      </dgm:t>
    </dgm:pt>
    <dgm:pt modelId="{68041398-891D-475B-B48D-04B3BFE2A40D}" type="pres">
      <dgm:prSet presAssocID="{0C798ABC-5DF7-4306-AE9F-082A45DFC0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496E9B-3E0B-4002-8E6B-6264B749EFB6}" type="pres">
      <dgm:prSet presAssocID="{1D326D6E-461F-46FA-8D19-D578E532C33A}" presName="parentLin" presStyleCnt="0"/>
      <dgm:spPr/>
    </dgm:pt>
    <dgm:pt modelId="{6651EEB7-E647-4288-B769-AC5E77BCE07F}" type="pres">
      <dgm:prSet presAssocID="{1D326D6E-461F-46FA-8D19-D578E532C3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BBB7300-EF01-4C0F-974A-D125A29B0220}" type="pres">
      <dgm:prSet presAssocID="{1D326D6E-461F-46FA-8D19-D578E532C3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A7E3F-C07A-45FC-B21F-B3F1875A5AF0}" type="pres">
      <dgm:prSet presAssocID="{1D326D6E-461F-46FA-8D19-D578E532C33A}" presName="negativeSpace" presStyleCnt="0"/>
      <dgm:spPr/>
    </dgm:pt>
    <dgm:pt modelId="{DFE73115-560F-4A76-902A-094405E9C3B4}" type="pres">
      <dgm:prSet presAssocID="{1D326D6E-461F-46FA-8D19-D578E532C33A}" presName="childText" presStyleLbl="conFgAcc1" presStyleIdx="0" presStyleCnt="3">
        <dgm:presLayoutVars>
          <dgm:bulletEnabled val="1"/>
        </dgm:presLayoutVars>
      </dgm:prSet>
      <dgm:spPr/>
    </dgm:pt>
    <dgm:pt modelId="{423EA5D8-E7B6-47DC-93CF-52FC9F828090}" type="pres">
      <dgm:prSet presAssocID="{43E99836-D82B-4D96-BC81-6D8A533F941A}" presName="spaceBetweenRectangles" presStyleCnt="0"/>
      <dgm:spPr/>
    </dgm:pt>
    <dgm:pt modelId="{D0B361E2-27C0-4295-81F0-354F29902562}" type="pres">
      <dgm:prSet presAssocID="{989A9353-F91C-4300-A0D8-683F81AC413D}" presName="parentLin" presStyleCnt="0"/>
      <dgm:spPr/>
    </dgm:pt>
    <dgm:pt modelId="{0FC71DE0-D384-471B-A9AA-937B52FEA33E}" type="pres">
      <dgm:prSet presAssocID="{989A9353-F91C-4300-A0D8-683F81AC413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40C91A9-8F65-4D26-9322-A8E1137F562E}" type="pres">
      <dgm:prSet presAssocID="{989A9353-F91C-4300-A0D8-683F81AC41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BEC6D-0ABB-44A5-B9E7-2836E159E17A}" type="pres">
      <dgm:prSet presAssocID="{989A9353-F91C-4300-A0D8-683F81AC413D}" presName="negativeSpace" presStyleCnt="0"/>
      <dgm:spPr/>
    </dgm:pt>
    <dgm:pt modelId="{E29DE68E-7FA7-4A58-8CCE-81FDD6E28B73}" type="pres">
      <dgm:prSet presAssocID="{989A9353-F91C-4300-A0D8-683F81AC413D}" presName="childText" presStyleLbl="conFgAcc1" presStyleIdx="1" presStyleCnt="3">
        <dgm:presLayoutVars>
          <dgm:bulletEnabled val="1"/>
        </dgm:presLayoutVars>
      </dgm:prSet>
      <dgm:spPr/>
    </dgm:pt>
    <dgm:pt modelId="{41F12E50-E479-417D-8CB3-877DE1E9AAD0}" type="pres">
      <dgm:prSet presAssocID="{3C320426-E3BD-4396-A23E-36F9BA3883E1}" presName="spaceBetweenRectangles" presStyleCnt="0"/>
      <dgm:spPr/>
    </dgm:pt>
    <dgm:pt modelId="{2A88457E-1264-4E98-A754-C5F7589397C3}" type="pres">
      <dgm:prSet presAssocID="{056ACA51-9A5B-4EC9-9DFC-45C541911989}" presName="parentLin" presStyleCnt="0"/>
      <dgm:spPr/>
    </dgm:pt>
    <dgm:pt modelId="{E2A53D98-6DE2-4D27-B713-4E9C2D148E2E}" type="pres">
      <dgm:prSet presAssocID="{056ACA51-9A5B-4EC9-9DFC-45C54191198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6CFADDD-7B89-4972-8914-462569229EA9}" type="pres">
      <dgm:prSet presAssocID="{056ACA51-9A5B-4EC9-9DFC-45C5419119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79C56-AA73-4617-B57E-B59EC04801CB}" type="pres">
      <dgm:prSet presAssocID="{056ACA51-9A5B-4EC9-9DFC-45C541911989}" presName="negativeSpace" presStyleCnt="0"/>
      <dgm:spPr/>
    </dgm:pt>
    <dgm:pt modelId="{A52105CF-383C-4708-85ED-151E9D5D3AC9}" type="pres">
      <dgm:prSet presAssocID="{056ACA51-9A5B-4EC9-9DFC-45C54191198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DD50C9-FC09-4117-823C-01EA34C07213}" type="presOf" srcId="{989A9353-F91C-4300-A0D8-683F81AC413D}" destId="{440C91A9-8F65-4D26-9322-A8E1137F562E}" srcOrd="1" destOrd="0" presId="urn:microsoft.com/office/officeart/2005/8/layout/list1"/>
    <dgm:cxn modelId="{D6749C3F-5D3A-4794-9C83-43D6DD9DF227}" type="presOf" srcId="{056ACA51-9A5B-4EC9-9DFC-45C541911989}" destId="{E2A53D98-6DE2-4D27-B713-4E9C2D148E2E}" srcOrd="0" destOrd="0" presId="urn:microsoft.com/office/officeart/2005/8/layout/list1"/>
    <dgm:cxn modelId="{B3D93391-9CF2-42AE-AA94-3A70A79CD996}" type="presOf" srcId="{056ACA51-9A5B-4EC9-9DFC-45C541911989}" destId="{76CFADDD-7B89-4972-8914-462569229EA9}" srcOrd="1" destOrd="0" presId="urn:microsoft.com/office/officeart/2005/8/layout/list1"/>
    <dgm:cxn modelId="{99351D14-F71D-4A98-9B4A-E26B0DA2384A}" type="presOf" srcId="{0C798ABC-5DF7-4306-AE9F-082A45DFC00C}" destId="{68041398-891D-475B-B48D-04B3BFE2A40D}" srcOrd="0" destOrd="0" presId="urn:microsoft.com/office/officeart/2005/8/layout/list1"/>
    <dgm:cxn modelId="{9E1A41BD-C0CA-4C3C-B398-73E4B82B110F}" srcId="{0C798ABC-5DF7-4306-AE9F-082A45DFC00C}" destId="{1D326D6E-461F-46FA-8D19-D578E532C33A}" srcOrd="0" destOrd="0" parTransId="{5AD26CB2-F3F9-4BEC-AACF-1B9B33D10419}" sibTransId="{43E99836-D82B-4D96-BC81-6D8A533F941A}"/>
    <dgm:cxn modelId="{E1EDB998-4E6C-4FC5-8E3D-930AD2F0E5C9}" type="presOf" srcId="{1D326D6E-461F-46FA-8D19-D578E532C33A}" destId="{6651EEB7-E647-4288-B769-AC5E77BCE07F}" srcOrd="0" destOrd="0" presId="urn:microsoft.com/office/officeart/2005/8/layout/list1"/>
    <dgm:cxn modelId="{FCF97FF9-BA3C-43F0-BE12-F5796F4EBD79}" type="presOf" srcId="{989A9353-F91C-4300-A0D8-683F81AC413D}" destId="{0FC71DE0-D384-471B-A9AA-937B52FEA33E}" srcOrd="0" destOrd="0" presId="urn:microsoft.com/office/officeart/2005/8/layout/list1"/>
    <dgm:cxn modelId="{BE72BF58-7ED9-4A75-9421-DB39F7F28B77}" srcId="{0C798ABC-5DF7-4306-AE9F-082A45DFC00C}" destId="{056ACA51-9A5B-4EC9-9DFC-45C541911989}" srcOrd="2" destOrd="0" parTransId="{9561767A-0678-4B6D-9B79-58CDB99B8161}" sibTransId="{D9492720-DF5B-4A5A-9054-4BEBB5E3157B}"/>
    <dgm:cxn modelId="{F32D00B2-949C-46D7-A987-AC3BEF3DA37B}" type="presOf" srcId="{1D326D6E-461F-46FA-8D19-D578E532C33A}" destId="{9BBB7300-EF01-4C0F-974A-D125A29B0220}" srcOrd="1" destOrd="0" presId="urn:microsoft.com/office/officeart/2005/8/layout/list1"/>
    <dgm:cxn modelId="{8E36321B-2044-4E8B-B030-42998B52DE5D}" srcId="{0C798ABC-5DF7-4306-AE9F-082A45DFC00C}" destId="{989A9353-F91C-4300-A0D8-683F81AC413D}" srcOrd="1" destOrd="0" parTransId="{DFF89ACC-8A38-4EE2-8A5C-F643EAADCA8A}" sibTransId="{3C320426-E3BD-4396-A23E-36F9BA3883E1}"/>
    <dgm:cxn modelId="{D0BF4393-19D8-4D0A-AD29-EB453D022FD8}" type="presParOf" srcId="{68041398-891D-475B-B48D-04B3BFE2A40D}" destId="{FC496E9B-3E0B-4002-8E6B-6264B749EFB6}" srcOrd="0" destOrd="0" presId="urn:microsoft.com/office/officeart/2005/8/layout/list1"/>
    <dgm:cxn modelId="{68B01E5D-87BF-4675-84CD-0CCC8D51B74E}" type="presParOf" srcId="{FC496E9B-3E0B-4002-8E6B-6264B749EFB6}" destId="{6651EEB7-E647-4288-B769-AC5E77BCE07F}" srcOrd="0" destOrd="0" presId="urn:microsoft.com/office/officeart/2005/8/layout/list1"/>
    <dgm:cxn modelId="{975EA276-B9ED-4217-B534-7AFCDFA13D0A}" type="presParOf" srcId="{FC496E9B-3E0B-4002-8E6B-6264B749EFB6}" destId="{9BBB7300-EF01-4C0F-974A-D125A29B0220}" srcOrd="1" destOrd="0" presId="urn:microsoft.com/office/officeart/2005/8/layout/list1"/>
    <dgm:cxn modelId="{9504DFA1-4E02-4E5A-9D33-5DAF1CE6B6BD}" type="presParOf" srcId="{68041398-891D-475B-B48D-04B3BFE2A40D}" destId="{F89A7E3F-C07A-45FC-B21F-B3F1875A5AF0}" srcOrd="1" destOrd="0" presId="urn:microsoft.com/office/officeart/2005/8/layout/list1"/>
    <dgm:cxn modelId="{C904163A-A981-47A8-A3C6-567A719427FB}" type="presParOf" srcId="{68041398-891D-475B-B48D-04B3BFE2A40D}" destId="{DFE73115-560F-4A76-902A-094405E9C3B4}" srcOrd="2" destOrd="0" presId="urn:microsoft.com/office/officeart/2005/8/layout/list1"/>
    <dgm:cxn modelId="{AEB95038-51EC-4AD0-857A-30E97A5864AF}" type="presParOf" srcId="{68041398-891D-475B-B48D-04B3BFE2A40D}" destId="{423EA5D8-E7B6-47DC-93CF-52FC9F828090}" srcOrd="3" destOrd="0" presId="urn:microsoft.com/office/officeart/2005/8/layout/list1"/>
    <dgm:cxn modelId="{E707E472-4712-4CC8-B918-3A7A66552375}" type="presParOf" srcId="{68041398-891D-475B-B48D-04B3BFE2A40D}" destId="{D0B361E2-27C0-4295-81F0-354F29902562}" srcOrd="4" destOrd="0" presId="urn:microsoft.com/office/officeart/2005/8/layout/list1"/>
    <dgm:cxn modelId="{ADEAEDE4-D022-4402-ACA2-0A6DB7DD9206}" type="presParOf" srcId="{D0B361E2-27C0-4295-81F0-354F29902562}" destId="{0FC71DE0-D384-471B-A9AA-937B52FEA33E}" srcOrd="0" destOrd="0" presId="urn:microsoft.com/office/officeart/2005/8/layout/list1"/>
    <dgm:cxn modelId="{9376A497-D63E-4B12-AD1B-0B4F5598C246}" type="presParOf" srcId="{D0B361E2-27C0-4295-81F0-354F29902562}" destId="{440C91A9-8F65-4D26-9322-A8E1137F562E}" srcOrd="1" destOrd="0" presId="urn:microsoft.com/office/officeart/2005/8/layout/list1"/>
    <dgm:cxn modelId="{85678384-2E84-43C1-848A-6EA6EE9B0F77}" type="presParOf" srcId="{68041398-891D-475B-B48D-04B3BFE2A40D}" destId="{282BEC6D-0ABB-44A5-B9E7-2836E159E17A}" srcOrd="5" destOrd="0" presId="urn:microsoft.com/office/officeart/2005/8/layout/list1"/>
    <dgm:cxn modelId="{4DDC8CE0-7241-4728-AAB7-D2A1BD32CD33}" type="presParOf" srcId="{68041398-891D-475B-B48D-04B3BFE2A40D}" destId="{E29DE68E-7FA7-4A58-8CCE-81FDD6E28B73}" srcOrd="6" destOrd="0" presId="urn:microsoft.com/office/officeart/2005/8/layout/list1"/>
    <dgm:cxn modelId="{65F863F0-050F-47A8-85DB-D614CE1A5710}" type="presParOf" srcId="{68041398-891D-475B-B48D-04B3BFE2A40D}" destId="{41F12E50-E479-417D-8CB3-877DE1E9AAD0}" srcOrd="7" destOrd="0" presId="urn:microsoft.com/office/officeart/2005/8/layout/list1"/>
    <dgm:cxn modelId="{CA76D65B-009A-48F7-B670-CEACD58E44C6}" type="presParOf" srcId="{68041398-891D-475B-B48D-04B3BFE2A40D}" destId="{2A88457E-1264-4E98-A754-C5F7589397C3}" srcOrd="8" destOrd="0" presId="urn:microsoft.com/office/officeart/2005/8/layout/list1"/>
    <dgm:cxn modelId="{89C8525E-7CFD-4613-8741-D6CDA3B23400}" type="presParOf" srcId="{2A88457E-1264-4E98-A754-C5F7589397C3}" destId="{E2A53D98-6DE2-4D27-B713-4E9C2D148E2E}" srcOrd="0" destOrd="0" presId="urn:microsoft.com/office/officeart/2005/8/layout/list1"/>
    <dgm:cxn modelId="{432F8186-BF0B-412C-B3D0-2298CAC1E763}" type="presParOf" srcId="{2A88457E-1264-4E98-A754-C5F7589397C3}" destId="{76CFADDD-7B89-4972-8914-462569229EA9}" srcOrd="1" destOrd="0" presId="urn:microsoft.com/office/officeart/2005/8/layout/list1"/>
    <dgm:cxn modelId="{E9DA21C3-D10F-4197-8FD2-F173E5CE19CD}" type="presParOf" srcId="{68041398-891D-475B-B48D-04B3BFE2A40D}" destId="{8C379C56-AA73-4617-B57E-B59EC04801CB}" srcOrd="9" destOrd="0" presId="urn:microsoft.com/office/officeart/2005/8/layout/list1"/>
    <dgm:cxn modelId="{367792C8-7757-4428-85DF-C3FED74EB3A0}" type="presParOf" srcId="{68041398-891D-475B-B48D-04B3BFE2A40D}" destId="{A52105CF-383C-4708-85ED-151E9D5D3AC9}" srcOrd="10" destOrd="0" presId="urn:microsoft.com/office/officeart/2005/8/layout/list1"/>
  </dgm:cxnLst>
  <dgm:bg/>
  <dgm:whole/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07733403-D53F-4BE4-9338-6BE0C43E7A88}" type="doc">
      <dgm:prSet loTypeId="urn:microsoft.com/office/officeart/2005/8/layout/list1" loCatId="list" qsTypeId="urn:microsoft.com/office/officeart/2005/8/quickstyle/simple1#102" qsCatId="simple" csTypeId="urn:microsoft.com/office/officeart/2005/8/colors/accent1_2#102" csCatId="accent1" phldr="1"/>
      <dgm:spPr/>
      <dgm:t>
        <a:bodyPr/>
        <a:lstStyle/>
        <a:p>
          <a:endParaRPr lang="ru-RU"/>
        </a:p>
      </dgm:t>
    </dgm:pt>
    <dgm:pt modelId="{58F6FECC-B2B3-4880-8107-BEF04B7DD8F2}">
      <dgm:prSet phldrT="[Текст]" custT="1"/>
      <dgm:spPr/>
      <dgm:t>
        <a:bodyPr/>
        <a:lstStyle/>
        <a:p>
          <a:r>
            <a:rPr lang="ru-RU" sz="1600" b="1" i="1" u="sng" dirty="0" smtClean="0"/>
            <a:t>Причины:</a:t>
          </a:r>
          <a:r>
            <a:rPr lang="ru-RU" sz="1600" i="1" dirty="0" smtClean="0"/>
            <a:t> </a:t>
          </a:r>
          <a:r>
            <a:rPr lang="ru-RU" sz="1600" b="1" i="1" u="sng" dirty="0" smtClean="0"/>
            <a:t>1)</a:t>
          </a:r>
          <a:r>
            <a:rPr lang="ru-RU" sz="1600" i="1" dirty="0" smtClean="0"/>
            <a:t> ошибки и искажение текста в русских церковных книгах в сравнении с оригиналами (переписывались от  руки) </a:t>
          </a:r>
          <a:r>
            <a:rPr lang="ru-RU" sz="1600" b="1" i="1" u="sng" dirty="0" smtClean="0"/>
            <a:t>2)</a:t>
          </a:r>
          <a:r>
            <a:rPr lang="ru-RU" sz="1600" i="1" dirty="0" smtClean="0"/>
            <a:t> обычаи многоголосия и крещение двумя пальцами</a:t>
          </a:r>
          <a:endParaRPr lang="ru-RU" sz="1600" i="1" dirty="0"/>
        </a:p>
      </dgm:t>
    </dgm:pt>
    <dgm:pt modelId="{0ED53C8F-7618-4AA2-A3B6-B05E016A8F87}" type="parTrans" cxnId="{AC3AC48E-88BF-449A-88AF-F515AAECC339}">
      <dgm:prSet/>
      <dgm:spPr/>
      <dgm:t>
        <a:bodyPr/>
        <a:lstStyle/>
        <a:p>
          <a:endParaRPr lang="ru-RU"/>
        </a:p>
      </dgm:t>
    </dgm:pt>
    <dgm:pt modelId="{B6283CAB-A629-4100-8602-29EF08174328}" type="sibTrans" cxnId="{AC3AC48E-88BF-449A-88AF-F515AAECC339}">
      <dgm:prSet/>
      <dgm:spPr/>
      <dgm:t>
        <a:bodyPr/>
        <a:lstStyle/>
        <a:p>
          <a:endParaRPr lang="ru-RU"/>
        </a:p>
      </dgm:t>
    </dgm:pt>
    <dgm:pt modelId="{8D8F3027-9EE2-416B-B1A2-4E3E33452C15}">
      <dgm:prSet phldrT="[Текст]" custT="1"/>
      <dgm:spPr/>
      <dgm:t>
        <a:bodyPr/>
        <a:lstStyle/>
        <a:p>
          <a:r>
            <a:rPr lang="ru-RU" sz="1600" i="1" dirty="0" smtClean="0"/>
            <a:t>-патриарх Иосиф предлагал исправить церковные книги и обряды, вернувшись к древнерусским образцам</a:t>
          </a:r>
        </a:p>
        <a:p>
          <a:r>
            <a:rPr lang="ru-RU" sz="1600" i="1" dirty="0" smtClean="0"/>
            <a:t>-Алексей Михайлович предлагал вернуться к первоисточникам (греческим книгам)</a:t>
          </a:r>
          <a:endParaRPr lang="ru-RU" sz="1600" i="1" dirty="0"/>
        </a:p>
      </dgm:t>
    </dgm:pt>
    <dgm:pt modelId="{ADF56826-A1E1-4E19-95C5-451D9995EBC7}" type="parTrans" cxnId="{86A4AA92-2B78-4283-BD47-BEB9FDFCF849}">
      <dgm:prSet/>
      <dgm:spPr/>
      <dgm:t>
        <a:bodyPr/>
        <a:lstStyle/>
        <a:p>
          <a:endParaRPr lang="ru-RU"/>
        </a:p>
      </dgm:t>
    </dgm:pt>
    <dgm:pt modelId="{CA5D0728-6C86-4EC2-A1CD-552D2649FC5A}" type="sibTrans" cxnId="{86A4AA92-2B78-4283-BD47-BEB9FDFCF849}">
      <dgm:prSet/>
      <dgm:spPr/>
      <dgm:t>
        <a:bodyPr/>
        <a:lstStyle/>
        <a:p>
          <a:endParaRPr lang="ru-RU"/>
        </a:p>
      </dgm:t>
    </dgm:pt>
    <dgm:pt modelId="{F089CC24-D19C-4F67-A1C9-309442AC401D}">
      <dgm:prSet phldrT="[Текст]" custT="1"/>
      <dgm:spPr/>
      <dgm:t>
        <a:bodyPr/>
        <a:lstStyle/>
        <a:p>
          <a:r>
            <a:rPr lang="ru-RU" sz="1600" b="1" i="1" u="sng" smtClean="0"/>
            <a:t>-1652 </a:t>
          </a:r>
          <a:r>
            <a:rPr lang="ru-RU" sz="1600" b="1" i="1" u="sng" dirty="0" smtClean="0"/>
            <a:t>г. </a:t>
          </a:r>
          <a:r>
            <a:rPr lang="ru-RU" sz="1600" i="1" dirty="0" smtClean="0"/>
            <a:t>Патриархом становится Никон (Никита </a:t>
          </a:r>
          <a:r>
            <a:rPr lang="ru-RU" sz="1600" i="1" dirty="0" err="1" smtClean="0"/>
            <a:t>Минов</a:t>
          </a:r>
          <a:r>
            <a:rPr lang="ru-RU" sz="1600" i="1" dirty="0" smtClean="0"/>
            <a:t>)</a:t>
          </a:r>
        </a:p>
        <a:p>
          <a:r>
            <a:rPr lang="ru-RU" sz="1600" b="1" i="1" u="sng" dirty="0" smtClean="0"/>
            <a:t>1653-1655 гг.- </a:t>
          </a:r>
          <a:r>
            <a:rPr lang="ru-RU" sz="1600" i="1" dirty="0" smtClean="0"/>
            <a:t>церковная реформа (введено крещение тремя перстами, поясные поклоны вместо земных, исправлены  на греческий манер книги и иконы)</a:t>
          </a:r>
          <a:endParaRPr lang="ru-RU" sz="1600" i="1" dirty="0"/>
        </a:p>
      </dgm:t>
    </dgm:pt>
    <dgm:pt modelId="{905EBAAD-1D06-451F-9E12-F42C46AB9253}" type="parTrans" cxnId="{BECEDF3E-B060-423F-975B-2141BBF7DF75}">
      <dgm:prSet/>
      <dgm:spPr/>
      <dgm:t>
        <a:bodyPr/>
        <a:lstStyle/>
        <a:p>
          <a:endParaRPr lang="ru-RU"/>
        </a:p>
      </dgm:t>
    </dgm:pt>
    <dgm:pt modelId="{5331A5BB-82B5-4533-AEAC-6491FFF7F78F}" type="sibTrans" cxnId="{BECEDF3E-B060-423F-975B-2141BBF7DF75}">
      <dgm:prSet/>
      <dgm:spPr/>
      <dgm:t>
        <a:bodyPr/>
        <a:lstStyle/>
        <a:p>
          <a:endParaRPr lang="ru-RU"/>
        </a:p>
      </dgm:t>
    </dgm:pt>
    <dgm:pt modelId="{F4288C91-866F-4578-87FC-67CB65783B78}" type="pres">
      <dgm:prSet presAssocID="{07733403-D53F-4BE4-9338-6BE0C43E7A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CC6861-8A33-4D14-8021-BA0F37C5A577}" type="pres">
      <dgm:prSet presAssocID="{58F6FECC-B2B3-4880-8107-BEF04B7DD8F2}" presName="parentLin" presStyleCnt="0"/>
      <dgm:spPr/>
    </dgm:pt>
    <dgm:pt modelId="{9E5CACEE-7162-48D8-98B0-EA213A9C0C5E}" type="pres">
      <dgm:prSet presAssocID="{58F6FECC-B2B3-4880-8107-BEF04B7DD8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516891-FDE0-40BC-B715-DD2F929C9A1F}" type="pres">
      <dgm:prSet presAssocID="{58F6FECC-B2B3-4880-8107-BEF04B7DD8F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FF6EF-FB85-45E0-A385-23D1B1B2A569}" type="pres">
      <dgm:prSet presAssocID="{58F6FECC-B2B3-4880-8107-BEF04B7DD8F2}" presName="negativeSpace" presStyleCnt="0"/>
      <dgm:spPr/>
    </dgm:pt>
    <dgm:pt modelId="{E3CAC378-3719-45DA-A6D1-E335A4099D9F}" type="pres">
      <dgm:prSet presAssocID="{58F6FECC-B2B3-4880-8107-BEF04B7DD8F2}" presName="childText" presStyleLbl="conFgAcc1" presStyleIdx="0" presStyleCnt="3">
        <dgm:presLayoutVars>
          <dgm:bulletEnabled val="1"/>
        </dgm:presLayoutVars>
      </dgm:prSet>
      <dgm:spPr/>
    </dgm:pt>
    <dgm:pt modelId="{D15C2ABB-EEDA-4A47-86C7-5329AE70DFED}" type="pres">
      <dgm:prSet presAssocID="{B6283CAB-A629-4100-8602-29EF08174328}" presName="spaceBetweenRectangles" presStyleCnt="0"/>
      <dgm:spPr/>
    </dgm:pt>
    <dgm:pt modelId="{3FB1AC2E-F6C0-412C-A6BE-F5B10BE54034}" type="pres">
      <dgm:prSet presAssocID="{8D8F3027-9EE2-416B-B1A2-4E3E33452C15}" presName="parentLin" presStyleCnt="0"/>
      <dgm:spPr/>
    </dgm:pt>
    <dgm:pt modelId="{D32088AE-C40F-4F01-9ED1-B07446997AC5}" type="pres">
      <dgm:prSet presAssocID="{8D8F3027-9EE2-416B-B1A2-4E3E33452C1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E7C69A-E406-4E40-9AA3-B95DBE1CFAC2}" type="pres">
      <dgm:prSet presAssocID="{8D8F3027-9EE2-416B-B1A2-4E3E33452C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B5CD6-A391-4DA5-B51B-2CE1B21E7A09}" type="pres">
      <dgm:prSet presAssocID="{8D8F3027-9EE2-416B-B1A2-4E3E33452C15}" presName="negativeSpace" presStyleCnt="0"/>
      <dgm:spPr/>
    </dgm:pt>
    <dgm:pt modelId="{C248D25D-7F5E-43B8-87AD-F76E37E18D96}" type="pres">
      <dgm:prSet presAssocID="{8D8F3027-9EE2-416B-B1A2-4E3E33452C15}" presName="childText" presStyleLbl="conFgAcc1" presStyleIdx="1" presStyleCnt="3">
        <dgm:presLayoutVars>
          <dgm:bulletEnabled val="1"/>
        </dgm:presLayoutVars>
      </dgm:prSet>
      <dgm:spPr/>
    </dgm:pt>
    <dgm:pt modelId="{B885DF93-316F-42FD-A730-4541DB115E84}" type="pres">
      <dgm:prSet presAssocID="{CA5D0728-6C86-4EC2-A1CD-552D2649FC5A}" presName="spaceBetweenRectangles" presStyleCnt="0"/>
      <dgm:spPr/>
    </dgm:pt>
    <dgm:pt modelId="{83A63573-30C4-41C0-BB81-1793F4445AA9}" type="pres">
      <dgm:prSet presAssocID="{F089CC24-D19C-4F67-A1C9-309442AC401D}" presName="parentLin" presStyleCnt="0"/>
      <dgm:spPr/>
    </dgm:pt>
    <dgm:pt modelId="{76B423BD-07EB-47D6-B38F-58D73482B2E7}" type="pres">
      <dgm:prSet presAssocID="{F089CC24-D19C-4F67-A1C9-309442AC401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EFC955A-E5E9-47C5-88DD-6C092800CA12}" type="pres">
      <dgm:prSet presAssocID="{F089CC24-D19C-4F67-A1C9-309442AC40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6D0A2-5B19-42F5-BF5C-F4A6EEE5BCA8}" type="pres">
      <dgm:prSet presAssocID="{F089CC24-D19C-4F67-A1C9-309442AC401D}" presName="negativeSpace" presStyleCnt="0"/>
      <dgm:spPr/>
    </dgm:pt>
    <dgm:pt modelId="{AB0801C1-789F-46B2-9307-BA1C73584321}" type="pres">
      <dgm:prSet presAssocID="{F089CC24-D19C-4F67-A1C9-309442AC40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6B4363-C25F-4B79-BAE3-79B537010046}" type="presOf" srcId="{58F6FECC-B2B3-4880-8107-BEF04B7DD8F2}" destId="{7A516891-FDE0-40BC-B715-DD2F929C9A1F}" srcOrd="1" destOrd="0" presId="urn:microsoft.com/office/officeart/2005/8/layout/list1"/>
    <dgm:cxn modelId="{DE23C76A-6FE8-4088-9791-3FC9177F1B86}" type="presOf" srcId="{F089CC24-D19C-4F67-A1C9-309442AC401D}" destId="{7EFC955A-E5E9-47C5-88DD-6C092800CA12}" srcOrd="1" destOrd="0" presId="urn:microsoft.com/office/officeart/2005/8/layout/list1"/>
    <dgm:cxn modelId="{C20F8F05-DB6C-4DD8-8B8C-5E9173751F30}" type="presOf" srcId="{58F6FECC-B2B3-4880-8107-BEF04B7DD8F2}" destId="{9E5CACEE-7162-48D8-98B0-EA213A9C0C5E}" srcOrd="0" destOrd="0" presId="urn:microsoft.com/office/officeart/2005/8/layout/list1"/>
    <dgm:cxn modelId="{86A4AA92-2B78-4283-BD47-BEB9FDFCF849}" srcId="{07733403-D53F-4BE4-9338-6BE0C43E7A88}" destId="{8D8F3027-9EE2-416B-B1A2-4E3E33452C15}" srcOrd="1" destOrd="0" parTransId="{ADF56826-A1E1-4E19-95C5-451D9995EBC7}" sibTransId="{CA5D0728-6C86-4EC2-A1CD-552D2649FC5A}"/>
    <dgm:cxn modelId="{03753953-429F-421C-A80E-FE6ECECD2CBA}" type="presOf" srcId="{07733403-D53F-4BE4-9338-6BE0C43E7A88}" destId="{F4288C91-866F-4578-87FC-67CB65783B78}" srcOrd="0" destOrd="0" presId="urn:microsoft.com/office/officeart/2005/8/layout/list1"/>
    <dgm:cxn modelId="{BECEDF3E-B060-423F-975B-2141BBF7DF75}" srcId="{07733403-D53F-4BE4-9338-6BE0C43E7A88}" destId="{F089CC24-D19C-4F67-A1C9-309442AC401D}" srcOrd="2" destOrd="0" parTransId="{905EBAAD-1D06-451F-9E12-F42C46AB9253}" sibTransId="{5331A5BB-82B5-4533-AEAC-6491FFF7F78F}"/>
    <dgm:cxn modelId="{09D96B43-8612-4355-8929-C4F31C4823B7}" type="presOf" srcId="{8D8F3027-9EE2-416B-B1A2-4E3E33452C15}" destId="{D32088AE-C40F-4F01-9ED1-B07446997AC5}" srcOrd="0" destOrd="0" presId="urn:microsoft.com/office/officeart/2005/8/layout/list1"/>
    <dgm:cxn modelId="{124209B7-015B-4C77-9B98-22E3D93B0891}" type="presOf" srcId="{8D8F3027-9EE2-416B-B1A2-4E3E33452C15}" destId="{56E7C69A-E406-4E40-9AA3-B95DBE1CFAC2}" srcOrd="1" destOrd="0" presId="urn:microsoft.com/office/officeart/2005/8/layout/list1"/>
    <dgm:cxn modelId="{253D3302-B717-4B80-A530-39BD4FEBC881}" type="presOf" srcId="{F089CC24-D19C-4F67-A1C9-309442AC401D}" destId="{76B423BD-07EB-47D6-B38F-58D73482B2E7}" srcOrd="0" destOrd="0" presId="urn:microsoft.com/office/officeart/2005/8/layout/list1"/>
    <dgm:cxn modelId="{AC3AC48E-88BF-449A-88AF-F515AAECC339}" srcId="{07733403-D53F-4BE4-9338-6BE0C43E7A88}" destId="{58F6FECC-B2B3-4880-8107-BEF04B7DD8F2}" srcOrd="0" destOrd="0" parTransId="{0ED53C8F-7618-4AA2-A3B6-B05E016A8F87}" sibTransId="{B6283CAB-A629-4100-8602-29EF08174328}"/>
    <dgm:cxn modelId="{0A7D1AAF-223B-4A9B-BA49-36CA2D6C5F2F}" type="presParOf" srcId="{F4288C91-866F-4578-87FC-67CB65783B78}" destId="{4ACC6861-8A33-4D14-8021-BA0F37C5A577}" srcOrd="0" destOrd="0" presId="urn:microsoft.com/office/officeart/2005/8/layout/list1"/>
    <dgm:cxn modelId="{58EC2A15-5DCF-48AF-B61B-67A7245021DF}" type="presParOf" srcId="{4ACC6861-8A33-4D14-8021-BA0F37C5A577}" destId="{9E5CACEE-7162-48D8-98B0-EA213A9C0C5E}" srcOrd="0" destOrd="0" presId="urn:microsoft.com/office/officeart/2005/8/layout/list1"/>
    <dgm:cxn modelId="{5CE48EC3-2F9C-4FC1-B92E-3A5F93972F90}" type="presParOf" srcId="{4ACC6861-8A33-4D14-8021-BA0F37C5A577}" destId="{7A516891-FDE0-40BC-B715-DD2F929C9A1F}" srcOrd="1" destOrd="0" presId="urn:microsoft.com/office/officeart/2005/8/layout/list1"/>
    <dgm:cxn modelId="{23151B32-5D1E-4B4E-8AB8-43D010765D51}" type="presParOf" srcId="{F4288C91-866F-4578-87FC-67CB65783B78}" destId="{D52FF6EF-FB85-45E0-A385-23D1B1B2A569}" srcOrd="1" destOrd="0" presId="urn:microsoft.com/office/officeart/2005/8/layout/list1"/>
    <dgm:cxn modelId="{ADFA6D53-41F0-46FA-A87D-8C7B952B06E1}" type="presParOf" srcId="{F4288C91-866F-4578-87FC-67CB65783B78}" destId="{E3CAC378-3719-45DA-A6D1-E335A4099D9F}" srcOrd="2" destOrd="0" presId="urn:microsoft.com/office/officeart/2005/8/layout/list1"/>
    <dgm:cxn modelId="{2504E3E2-80F4-42F8-AF39-F3E1FDC43340}" type="presParOf" srcId="{F4288C91-866F-4578-87FC-67CB65783B78}" destId="{D15C2ABB-EEDA-4A47-86C7-5329AE70DFED}" srcOrd="3" destOrd="0" presId="urn:microsoft.com/office/officeart/2005/8/layout/list1"/>
    <dgm:cxn modelId="{95EBF465-610C-4159-B19F-0196F0C08597}" type="presParOf" srcId="{F4288C91-866F-4578-87FC-67CB65783B78}" destId="{3FB1AC2E-F6C0-412C-A6BE-F5B10BE54034}" srcOrd="4" destOrd="0" presId="urn:microsoft.com/office/officeart/2005/8/layout/list1"/>
    <dgm:cxn modelId="{6A7D71FF-25FE-4C21-BFC9-434CC337BACE}" type="presParOf" srcId="{3FB1AC2E-F6C0-412C-A6BE-F5B10BE54034}" destId="{D32088AE-C40F-4F01-9ED1-B07446997AC5}" srcOrd="0" destOrd="0" presId="urn:microsoft.com/office/officeart/2005/8/layout/list1"/>
    <dgm:cxn modelId="{DD8846F7-365D-46AE-B7F9-7C67AFDCDCCE}" type="presParOf" srcId="{3FB1AC2E-F6C0-412C-A6BE-F5B10BE54034}" destId="{56E7C69A-E406-4E40-9AA3-B95DBE1CFAC2}" srcOrd="1" destOrd="0" presId="urn:microsoft.com/office/officeart/2005/8/layout/list1"/>
    <dgm:cxn modelId="{621FDF62-C862-4E93-8E38-1A1E264CB4F6}" type="presParOf" srcId="{F4288C91-866F-4578-87FC-67CB65783B78}" destId="{FCDB5CD6-A391-4DA5-B51B-2CE1B21E7A09}" srcOrd="5" destOrd="0" presId="urn:microsoft.com/office/officeart/2005/8/layout/list1"/>
    <dgm:cxn modelId="{B419E886-266B-49E0-A0A3-D5E6F284E167}" type="presParOf" srcId="{F4288C91-866F-4578-87FC-67CB65783B78}" destId="{C248D25D-7F5E-43B8-87AD-F76E37E18D96}" srcOrd="6" destOrd="0" presId="urn:microsoft.com/office/officeart/2005/8/layout/list1"/>
    <dgm:cxn modelId="{C0163057-4A94-4801-B0EB-DD4B8513A3DF}" type="presParOf" srcId="{F4288C91-866F-4578-87FC-67CB65783B78}" destId="{B885DF93-316F-42FD-A730-4541DB115E84}" srcOrd="7" destOrd="0" presId="urn:microsoft.com/office/officeart/2005/8/layout/list1"/>
    <dgm:cxn modelId="{2BB6D960-C032-4CB8-ACB8-240E39189B76}" type="presParOf" srcId="{F4288C91-866F-4578-87FC-67CB65783B78}" destId="{83A63573-30C4-41C0-BB81-1793F4445AA9}" srcOrd="8" destOrd="0" presId="urn:microsoft.com/office/officeart/2005/8/layout/list1"/>
    <dgm:cxn modelId="{4A69C1C4-110C-4585-A9CD-B33C72302008}" type="presParOf" srcId="{83A63573-30C4-41C0-BB81-1793F4445AA9}" destId="{76B423BD-07EB-47D6-B38F-58D73482B2E7}" srcOrd="0" destOrd="0" presId="urn:microsoft.com/office/officeart/2005/8/layout/list1"/>
    <dgm:cxn modelId="{92176ECE-852D-43BF-BB30-374ADF3EAFC5}" type="presParOf" srcId="{83A63573-30C4-41C0-BB81-1793F4445AA9}" destId="{7EFC955A-E5E9-47C5-88DD-6C092800CA12}" srcOrd="1" destOrd="0" presId="urn:microsoft.com/office/officeart/2005/8/layout/list1"/>
    <dgm:cxn modelId="{377E837E-14A8-4DA2-BC4C-B0AA49619E08}" type="presParOf" srcId="{F4288C91-866F-4578-87FC-67CB65783B78}" destId="{AC56D0A2-5B19-42F5-BF5C-F4A6EEE5BCA8}" srcOrd="9" destOrd="0" presId="urn:microsoft.com/office/officeart/2005/8/layout/list1"/>
    <dgm:cxn modelId="{012C11D8-ABF0-4FA5-907C-01CA84B02534}" type="presParOf" srcId="{F4288C91-866F-4578-87FC-67CB65783B78}" destId="{AB0801C1-789F-46B2-9307-BA1C73584321}" srcOrd="10" destOrd="0" presId="urn:microsoft.com/office/officeart/2005/8/layout/list1"/>
  </dgm:cxnLst>
  <dgm:bg/>
  <dgm:whole/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8FF34B7E-5654-4AAB-B5B1-304564378F42}" type="doc">
      <dgm:prSet loTypeId="urn:microsoft.com/office/officeart/2005/8/layout/list1" loCatId="list" qsTypeId="urn:microsoft.com/office/officeart/2005/8/quickstyle/simple1#103" qsCatId="simple" csTypeId="urn:microsoft.com/office/officeart/2005/8/colors/accent1_2#103" csCatId="accent1" phldr="1"/>
      <dgm:spPr/>
      <dgm:t>
        <a:bodyPr/>
        <a:lstStyle/>
        <a:p>
          <a:endParaRPr lang="ru-RU"/>
        </a:p>
      </dgm:t>
    </dgm:pt>
    <dgm:pt modelId="{3A485A8B-9114-4E32-A0D5-4CF77715A0FB}">
      <dgm:prSet phldrT="[Текст]" custT="1"/>
      <dgm:spPr/>
      <dgm:t>
        <a:bodyPr/>
        <a:lstStyle/>
        <a:p>
          <a:r>
            <a:rPr lang="ru-RU" sz="1600" i="1" dirty="0" smtClean="0"/>
            <a:t>Причины:</a:t>
          </a:r>
        </a:p>
        <a:p>
          <a:r>
            <a:rPr lang="ru-RU" sz="1600" i="1" dirty="0" smtClean="0"/>
            <a:t>- Идея патриарха Никона о первенстве церковной власти над царской (предложил разделить власть с Алексеем Михайловичем)</a:t>
          </a:r>
          <a:endParaRPr lang="ru-RU" sz="1600" i="1" dirty="0"/>
        </a:p>
      </dgm:t>
    </dgm:pt>
    <dgm:pt modelId="{C6BF7AD5-D4F9-4D80-8D68-08FFCCAA8E05}" type="parTrans" cxnId="{9A94E400-2ACF-4EEE-8652-B3709A5A3706}">
      <dgm:prSet/>
      <dgm:spPr/>
      <dgm:t>
        <a:bodyPr/>
        <a:lstStyle/>
        <a:p>
          <a:endParaRPr lang="ru-RU"/>
        </a:p>
      </dgm:t>
    </dgm:pt>
    <dgm:pt modelId="{A5F22DA2-0AF7-4105-8E02-F4FD189D30E4}" type="sibTrans" cxnId="{9A94E400-2ACF-4EEE-8652-B3709A5A3706}">
      <dgm:prSet/>
      <dgm:spPr/>
      <dgm:t>
        <a:bodyPr/>
        <a:lstStyle/>
        <a:p>
          <a:endParaRPr lang="ru-RU"/>
        </a:p>
      </dgm:t>
    </dgm:pt>
    <dgm:pt modelId="{90D0DE60-9B8A-4273-877A-4EB177AD1B6E}">
      <dgm:prSet phldrT="[Текст]" custT="1"/>
      <dgm:spPr/>
      <dgm:t>
        <a:bodyPr/>
        <a:lstStyle/>
        <a:p>
          <a:r>
            <a:rPr lang="ru-RU" sz="1600" b="1" i="1" u="sng" dirty="0" smtClean="0"/>
            <a:t>Церковный собор 1666-1667 гг. </a:t>
          </a:r>
          <a:r>
            <a:rPr lang="ru-RU" sz="1600" b="0" i="1" u="none" dirty="0" smtClean="0"/>
            <a:t>(</a:t>
          </a:r>
          <a:r>
            <a:rPr lang="ru-RU" sz="1600" i="1" dirty="0" smtClean="0"/>
            <a:t>созван для суда над Никоном)-осудил Никона; лишил его сана патриарха, Никон был отправлен в Ферапонтов монастырь в ссылку.</a:t>
          </a:r>
          <a:endParaRPr lang="ru-RU" sz="1600" i="1" dirty="0"/>
        </a:p>
      </dgm:t>
    </dgm:pt>
    <dgm:pt modelId="{8C20FF2B-F327-4C09-B6C1-A85A4BFE3748}" type="parTrans" cxnId="{CF2491C4-1F07-4BB1-B501-E096F9FD6802}">
      <dgm:prSet/>
      <dgm:spPr/>
      <dgm:t>
        <a:bodyPr/>
        <a:lstStyle/>
        <a:p>
          <a:endParaRPr lang="ru-RU"/>
        </a:p>
      </dgm:t>
    </dgm:pt>
    <dgm:pt modelId="{78A3403C-2BFE-4A7D-8D26-60410F147CBC}" type="sibTrans" cxnId="{CF2491C4-1F07-4BB1-B501-E096F9FD6802}">
      <dgm:prSet/>
      <dgm:spPr/>
      <dgm:t>
        <a:bodyPr/>
        <a:lstStyle/>
        <a:p>
          <a:endParaRPr lang="ru-RU"/>
        </a:p>
      </dgm:t>
    </dgm:pt>
    <dgm:pt modelId="{986300FB-D374-4365-9F1D-A1039AFCE1E5}">
      <dgm:prSet phldrT="[Текст]" custT="1"/>
      <dgm:spPr/>
      <dgm:t>
        <a:bodyPr/>
        <a:lstStyle/>
        <a:p>
          <a:r>
            <a:rPr lang="ru-RU" sz="1600" i="1" dirty="0" smtClean="0"/>
            <a:t>-собором была поддержана церковная реформа, были прокляты ее противники (</a:t>
          </a:r>
          <a:r>
            <a:rPr lang="ru-RU" sz="1600" b="1" i="1" u="sng" dirty="0" smtClean="0"/>
            <a:t>старообрядцы</a:t>
          </a:r>
          <a:r>
            <a:rPr lang="ru-RU" sz="1600" i="1" dirty="0" smtClean="0"/>
            <a:t>), им грозила смертная казнь. Собор углубил раскол Русской православной церкви.</a:t>
          </a:r>
          <a:endParaRPr lang="ru-RU" sz="1600" i="1" dirty="0"/>
        </a:p>
      </dgm:t>
    </dgm:pt>
    <dgm:pt modelId="{C8211BA1-5314-4C41-AC1E-C95CDC4193AB}" type="parTrans" cxnId="{26A3D9AA-5268-40A0-A613-DE7270DB93A8}">
      <dgm:prSet/>
      <dgm:spPr/>
      <dgm:t>
        <a:bodyPr/>
        <a:lstStyle/>
        <a:p>
          <a:endParaRPr lang="ru-RU"/>
        </a:p>
      </dgm:t>
    </dgm:pt>
    <dgm:pt modelId="{AE49FC3E-AB51-47F7-B58B-61A4F2FB7CDB}" type="sibTrans" cxnId="{26A3D9AA-5268-40A0-A613-DE7270DB93A8}">
      <dgm:prSet/>
      <dgm:spPr/>
      <dgm:t>
        <a:bodyPr/>
        <a:lstStyle/>
        <a:p>
          <a:endParaRPr lang="ru-RU"/>
        </a:p>
      </dgm:t>
    </dgm:pt>
    <dgm:pt modelId="{913B138E-518E-4A0D-BC5A-0B2DF0850851}" type="pres">
      <dgm:prSet presAssocID="{8FF34B7E-5654-4AAB-B5B1-304564378F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69BC7-D6B5-45E3-B63D-608870AE6C6A}" type="pres">
      <dgm:prSet presAssocID="{3A485A8B-9114-4E32-A0D5-4CF77715A0FB}" presName="parentLin" presStyleCnt="0"/>
      <dgm:spPr/>
    </dgm:pt>
    <dgm:pt modelId="{CD2F8F3D-F89E-43E3-B06B-0EE501515E4A}" type="pres">
      <dgm:prSet presAssocID="{3A485A8B-9114-4E32-A0D5-4CF77715A0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CF1BB15-019B-4351-BEFB-3C6348C1B726}" type="pres">
      <dgm:prSet presAssocID="{3A485A8B-9114-4E32-A0D5-4CF77715A0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B5D3D-874F-475D-9398-41C2850978CA}" type="pres">
      <dgm:prSet presAssocID="{3A485A8B-9114-4E32-A0D5-4CF77715A0FB}" presName="negativeSpace" presStyleCnt="0"/>
      <dgm:spPr/>
    </dgm:pt>
    <dgm:pt modelId="{64F2EE7C-E828-48AA-B6EC-C241E0B3F65E}" type="pres">
      <dgm:prSet presAssocID="{3A485A8B-9114-4E32-A0D5-4CF77715A0FB}" presName="childText" presStyleLbl="conFgAcc1" presStyleIdx="0" presStyleCnt="3">
        <dgm:presLayoutVars>
          <dgm:bulletEnabled val="1"/>
        </dgm:presLayoutVars>
      </dgm:prSet>
      <dgm:spPr/>
    </dgm:pt>
    <dgm:pt modelId="{C4F6C9E6-582B-496F-8128-B678D94AE8A1}" type="pres">
      <dgm:prSet presAssocID="{A5F22DA2-0AF7-4105-8E02-F4FD189D30E4}" presName="spaceBetweenRectangles" presStyleCnt="0"/>
      <dgm:spPr/>
    </dgm:pt>
    <dgm:pt modelId="{8B836EC5-F07B-479F-B107-53B508011201}" type="pres">
      <dgm:prSet presAssocID="{90D0DE60-9B8A-4273-877A-4EB177AD1B6E}" presName="parentLin" presStyleCnt="0"/>
      <dgm:spPr/>
    </dgm:pt>
    <dgm:pt modelId="{9C2D8F64-6DAD-4003-BDE7-2F099BE2F779}" type="pres">
      <dgm:prSet presAssocID="{90D0DE60-9B8A-4273-877A-4EB177AD1B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0B1051E-341F-41F4-82CF-B6AB5102664E}" type="pres">
      <dgm:prSet presAssocID="{90D0DE60-9B8A-4273-877A-4EB177AD1B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ECCF9-5DE4-4407-9A92-01BEEDBFDCC4}" type="pres">
      <dgm:prSet presAssocID="{90D0DE60-9B8A-4273-877A-4EB177AD1B6E}" presName="negativeSpace" presStyleCnt="0"/>
      <dgm:spPr/>
    </dgm:pt>
    <dgm:pt modelId="{FBB81401-834D-46E5-A187-ED69A84388D1}" type="pres">
      <dgm:prSet presAssocID="{90D0DE60-9B8A-4273-877A-4EB177AD1B6E}" presName="childText" presStyleLbl="conFgAcc1" presStyleIdx="1" presStyleCnt="3">
        <dgm:presLayoutVars>
          <dgm:bulletEnabled val="1"/>
        </dgm:presLayoutVars>
      </dgm:prSet>
      <dgm:spPr/>
    </dgm:pt>
    <dgm:pt modelId="{60A5B66F-93D6-4452-AA0A-B8704655D570}" type="pres">
      <dgm:prSet presAssocID="{78A3403C-2BFE-4A7D-8D26-60410F147CBC}" presName="spaceBetweenRectangles" presStyleCnt="0"/>
      <dgm:spPr/>
    </dgm:pt>
    <dgm:pt modelId="{AB19DE8A-485D-44AA-898C-7B17CE05AAFB}" type="pres">
      <dgm:prSet presAssocID="{986300FB-D374-4365-9F1D-A1039AFCE1E5}" presName="parentLin" presStyleCnt="0"/>
      <dgm:spPr/>
    </dgm:pt>
    <dgm:pt modelId="{EFA0F042-0841-4BA7-9662-BF6874CA4B43}" type="pres">
      <dgm:prSet presAssocID="{986300FB-D374-4365-9F1D-A1039AFCE1E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46A4545-2998-424E-9AF8-39C1CAB405B9}" type="pres">
      <dgm:prSet presAssocID="{986300FB-D374-4365-9F1D-A1039AFCE1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D2036-2D30-4FD5-A8C1-B10DB876D951}" type="pres">
      <dgm:prSet presAssocID="{986300FB-D374-4365-9F1D-A1039AFCE1E5}" presName="negativeSpace" presStyleCnt="0"/>
      <dgm:spPr/>
    </dgm:pt>
    <dgm:pt modelId="{4DF8E105-0F9A-410E-A615-3E5745DFBA8F}" type="pres">
      <dgm:prSet presAssocID="{986300FB-D374-4365-9F1D-A1039AFCE1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C9DD23-E4D1-4B5B-B3B2-C1CA61C95A36}" type="presOf" srcId="{90D0DE60-9B8A-4273-877A-4EB177AD1B6E}" destId="{20B1051E-341F-41F4-82CF-B6AB5102664E}" srcOrd="1" destOrd="0" presId="urn:microsoft.com/office/officeart/2005/8/layout/list1"/>
    <dgm:cxn modelId="{5368A5A0-80B5-490A-B9AE-FB67649FAD43}" type="presOf" srcId="{8FF34B7E-5654-4AAB-B5B1-304564378F42}" destId="{913B138E-518E-4A0D-BC5A-0B2DF0850851}" srcOrd="0" destOrd="0" presId="urn:microsoft.com/office/officeart/2005/8/layout/list1"/>
    <dgm:cxn modelId="{768F8A71-264C-4918-8BDA-135BF6FBEE68}" type="presOf" srcId="{3A485A8B-9114-4E32-A0D5-4CF77715A0FB}" destId="{BCF1BB15-019B-4351-BEFB-3C6348C1B726}" srcOrd="1" destOrd="0" presId="urn:microsoft.com/office/officeart/2005/8/layout/list1"/>
    <dgm:cxn modelId="{BE6D40EB-E994-4C8B-85C0-0325A8348F26}" type="presOf" srcId="{986300FB-D374-4365-9F1D-A1039AFCE1E5}" destId="{846A4545-2998-424E-9AF8-39C1CAB405B9}" srcOrd="1" destOrd="0" presId="urn:microsoft.com/office/officeart/2005/8/layout/list1"/>
    <dgm:cxn modelId="{26A3D9AA-5268-40A0-A613-DE7270DB93A8}" srcId="{8FF34B7E-5654-4AAB-B5B1-304564378F42}" destId="{986300FB-D374-4365-9F1D-A1039AFCE1E5}" srcOrd="2" destOrd="0" parTransId="{C8211BA1-5314-4C41-AC1E-C95CDC4193AB}" sibTransId="{AE49FC3E-AB51-47F7-B58B-61A4F2FB7CDB}"/>
    <dgm:cxn modelId="{9B79A380-FF59-4EDB-9A07-A61E292D2366}" type="presOf" srcId="{986300FB-D374-4365-9F1D-A1039AFCE1E5}" destId="{EFA0F042-0841-4BA7-9662-BF6874CA4B43}" srcOrd="0" destOrd="0" presId="urn:microsoft.com/office/officeart/2005/8/layout/list1"/>
    <dgm:cxn modelId="{2B883D2E-13DA-4BA8-971C-06C3A6332595}" type="presOf" srcId="{3A485A8B-9114-4E32-A0D5-4CF77715A0FB}" destId="{CD2F8F3D-F89E-43E3-B06B-0EE501515E4A}" srcOrd="0" destOrd="0" presId="urn:microsoft.com/office/officeart/2005/8/layout/list1"/>
    <dgm:cxn modelId="{9A94E400-2ACF-4EEE-8652-B3709A5A3706}" srcId="{8FF34B7E-5654-4AAB-B5B1-304564378F42}" destId="{3A485A8B-9114-4E32-A0D5-4CF77715A0FB}" srcOrd="0" destOrd="0" parTransId="{C6BF7AD5-D4F9-4D80-8D68-08FFCCAA8E05}" sibTransId="{A5F22DA2-0AF7-4105-8E02-F4FD189D30E4}"/>
    <dgm:cxn modelId="{F4502A06-6439-4516-AC01-3BD8AF5DBC7E}" type="presOf" srcId="{90D0DE60-9B8A-4273-877A-4EB177AD1B6E}" destId="{9C2D8F64-6DAD-4003-BDE7-2F099BE2F779}" srcOrd="0" destOrd="0" presId="urn:microsoft.com/office/officeart/2005/8/layout/list1"/>
    <dgm:cxn modelId="{CF2491C4-1F07-4BB1-B501-E096F9FD6802}" srcId="{8FF34B7E-5654-4AAB-B5B1-304564378F42}" destId="{90D0DE60-9B8A-4273-877A-4EB177AD1B6E}" srcOrd="1" destOrd="0" parTransId="{8C20FF2B-F327-4C09-B6C1-A85A4BFE3748}" sibTransId="{78A3403C-2BFE-4A7D-8D26-60410F147CBC}"/>
    <dgm:cxn modelId="{507689CE-6B26-46E6-8C64-512FD0790285}" type="presParOf" srcId="{913B138E-518E-4A0D-BC5A-0B2DF0850851}" destId="{10E69BC7-D6B5-45E3-B63D-608870AE6C6A}" srcOrd="0" destOrd="0" presId="urn:microsoft.com/office/officeart/2005/8/layout/list1"/>
    <dgm:cxn modelId="{29B860B9-CE3B-4C71-9CD9-6FC69104A199}" type="presParOf" srcId="{10E69BC7-D6B5-45E3-B63D-608870AE6C6A}" destId="{CD2F8F3D-F89E-43E3-B06B-0EE501515E4A}" srcOrd="0" destOrd="0" presId="urn:microsoft.com/office/officeart/2005/8/layout/list1"/>
    <dgm:cxn modelId="{A8B5F2CF-D25A-4107-B9CE-FE7377585C47}" type="presParOf" srcId="{10E69BC7-D6B5-45E3-B63D-608870AE6C6A}" destId="{BCF1BB15-019B-4351-BEFB-3C6348C1B726}" srcOrd="1" destOrd="0" presId="urn:microsoft.com/office/officeart/2005/8/layout/list1"/>
    <dgm:cxn modelId="{1E66FB1F-8071-4262-BC0A-A8644E9BBF9B}" type="presParOf" srcId="{913B138E-518E-4A0D-BC5A-0B2DF0850851}" destId="{1DCB5D3D-874F-475D-9398-41C2850978CA}" srcOrd="1" destOrd="0" presId="urn:microsoft.com/office/officeart/2005/8/layout/list1"/>
    <dgm:cxn modelId="{F3C2AC85-2A1B-46D2-AA9F-FCEAB6FFBCD5}" type="presParOf" srcId="{913B138E-518E-4A0D-BC5A-0B2DF0850851}" destId="{64F2EE7C-E828-48AA-B6EC-C241E0B3F65E}" srcOrd="2" destOrd="0" presId="urn:microsoft.com/office/officeart/2005/8/layout/list1"/>
    <dgm:cxn modelId="{8569AEF5-035C-4B1A-B74A-8C2357DA3626}" type="presParOf" srcId="{913B138E-518E-4A0D-BC5A-0B2DF0850851}" destId="{C4F6C9E6-582B-496F-8128-B678D94AE8A1}" srcOrd="3" destOrd="0" presId="urn:microsoft.com/office/officeart/2005/8/layout/list1"/>
    <dgm:cxn modelId="{E12F5E3F-8695-4BCC-AAD7-121C3003FB32}" type="presParOf" srcId="{913B138E-518E-4A0D-BC5A-0B2DF0850851}" destId="{8B836EC5-F07B-479F-B107-53B508011201}" srcOrd="4" destOrd="0" presId="urn:microsoft.com/office/officeart/2005/8/layout/list1"/>
    <dgm:cxn modelId="{9EA7DA73-89CB-4FE6-A2C5-442BC05B0E0A}" type="presParOf" srcId="{8B836EC5-F07B-479F-B107-53B508011201}" destId="{9C2D8F64-6DAD-4003-BDE7-2F099BE2F779}" srcOrd="0" destOrd="0" presId="urn:microsoft.com/office/officeart/2005/8/layout/list1"/>
    <dgm:cxn modelId="{0E74AF5D-4694-45A6-AAA0-994162BB83AE}" type="presParOf" srcId="{8B836EC5-F07B-479F-B107-53B508011201}" destId="{20B1051E-341F-41F4-82CF-B6AB5102664E}" srcOrd="1" destOrd="0" presId="urn:microsoft.com/office/officeart/2005/8/layout/list1"/>
    <dgm:cxn modelId="{A4046D2D-8B9E-412F-A730-57A22CCABA7C}" type="presParOf" srcId="{913B138E-518E-4A0D-BC5A-0B2DF0850851}" destId="{ABCECCF9-5DE4-4407-9A92-01BEEDBFDCC4}" srcOrd="5" destOrd="0" presId="urn:microsoft.com/office/officeart/2005/8/layout/list1"/>
    <dgm:cxn modelId="{FDB599EB-A82D-418A-B917-26454FC68862}" type="presParOf" srcId="{913B138E-518E-4A0D-BC5A-0B2DF0850851}" destId="{FBB81401-834D-46E5-A187-ED69A84388D1}" srcOrd="6" destOrd="0" presId="urn:microsoft.com/office/officeart/2005/8/layout/list1"/>
    <dgm:cxn modelId="{04979376-7A89-4164-B872-5EF95E49F646}" type="presParOf" srcId="{913B138E-518E-4A0D-BC5A-0B2DF0850851}" destId="{60A5B66F-93D6-4452-AA0A-B8704655D570}" srcOrd="7" destOrd="0" presId="urn:microsoft.com/office/officeart/2005/8/layout/list1"/>
    <dgm:cxn modelId="{77D4BBBF-43DF-47CB-B06A-FFCB588C126F}" type="presParOf" srcId="{913B138E-518E-4A0D-BC5A-0B2DF0850851}" destId="{AB19DE8A-485D-44AA-898C-7B17CE05AAFB}" srcOrd="8" destOrd="0" presId="urn:microsoft.com/office/officeart/2005/8/layout/list1"/>
    <dgm:cxn modelId="{AAB5B1E9-4892-407C-84A4-BD493F7FCFDB}" type="presParOf" srcId="{AB19DE8A-485D-44AA-898C-7B17CE05AAFB}" destId="{EFA0F042-0841-4BA7-9662-BF6874CA4B43}" srcOrd="0" destOrd="0" presId="urn:microsoft.com/office/officeart/2005/8/layout/list1"/>
    <dgm:cxn modelId="{6146F927-BBC2-4543-9E50-7440113ED015}" type="presParOf" srcId="{AB19DE8A-485D-44AA-898C-7B17CE05AAFB}" destId="{846A4545-2998-424E-9AF8-39C1CAB405B9}" srcOrd="1" destOrd="0" presId="urn:microsoft.com/office/officeart/2005/8/layout/list1"/>
    <dgm:cxn modelId="{CF7786E0-94EA-44C6-B1CE-6C59C8E375AE}" type="presParOf" srcId="{913B138E-518E-4A0D-BC5A-0B2DF0850851}" destId="{FF6D2036-2D30-4FD5-A8C1-B10DB876D951}" srcOrd="9" destOrd="0" presId="urn:microsoft.com/office/officeart/2005/8/layout/list1"/>
    <dgm:cxn modelId="{CE7AAA73-9F5D-40FD-92D4-FEB95A73E465}" type="presParOf" srcId="{913B138E-518E-4A0D-BC5A-0B2DF0850851}" destId="{4DF8E105-0F9A-410E-A615-3E5745DFBA8F}" srcOrd="10" destOrd="0" presId="urn:microsoft.com/office/officeart/2005/8/layout/list1"/>
  </dgm:cxnLst>
  <dgm:bg/>
  <dgm:whole/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9637B40-53CD-443E-9B93-2329A666B423}" type="doc">
      <dgm:prSet loTypeId="urn:microsoft.com/office/officeart/2005/8/layout/list1" loCatId="list" qsTypeId="urn:microsoft.com/office/officeart/2005/8/quickstyle/simple1#104" qsCatId="simple" csTypeId="urn:microsoft.com/office/officeart/2005/8/colors/accent1_2#104" csCatId="accent1" phldr="1"/>
      <dgm:spPr/>
      <dgm:t>
        <a:bodyPr/>
        <a:lstStyle/>
        <a:p>
          <a:endParaRPr lang="ru-RU"/>
        </a:p>
      </dgm:t>
    </dgm:pt>
    <dgm:pt modelId="{96AD1EBE-75DB-459E-8278-68A64E60F8DE}">
      <dgm:prSet phldrT="[Текст]" custT="1"/>
      <dgm:spPr/>
      <dgm:t>
        <a:bodyPr/>
        <a:lstStyle/>
        <a:p>
          <a:r>
            <a:rPr lang="ru-RU" sz="1600" i="1" dirty="0" smtClean="0"/>
            <a:t>-входил в «Кружок ревнителей благочестия» (стремились к исправлению церковной и светской жизни путем утверждения благочестия на основе строгого следования церковным уставам)</a:t>
          </a:r>
          <a:endParaRPr lang="ru-RU" sz="1600" i="1" dirty="0"/>
        </a:p>
      </dgm:t>
    </dgm:pt>
    <dgm:pt modelId="{8D1D8EE8-F8CD-42C3-B45B-26BD31526937}" type="parTrans" cxnId="{7ECEC781-3FBC-4470-A586-CC92ED31A80A}">
      <dgm:prSet/>
      <dgm:spPr/>
      <dgm:t>
        <a:bodyPr/>
        <a:lstStyle/>
        <a:p>
          <a:endParaRPr lang="ru-RU"/>
        </a:p>
      </dgm:t>
    </dgm:pt>
    <dgm:pt modelId="{A864FDB0-E8D0-40B0-A409-314A7C33E978}" type="sibTrans" cxnId="{7ECEC781-3FBC-4470-A586-CC92ED31A80A}">
      <dgm:prSet/>
      <dgm:spPr/>
      <dgm:t>
        <a:bodyPr/>
        <a:lstStyle/>
        <a:p>
          <a:endParaRPr lang="ru-RU"/>
        </a:p>
      </dgm:t>
    </dgm:pt>
    <dgm:pt modelId="{C006CA8C-9591-41B1-B587-A016ECB061CB}">
      <dgm:prSet phldrT="[Текст]" custT="1"/>
      <dgm:spPr/>
      <dgm:t>
        <a:bodyPr/>
        <a:lstStyle/>
        <a:p>
          <a:r>
            <a:rPr lang="ru-RU" sz="1600" i="1" dirty="0" smtClean="0"/>
            <a:t>-отрицательно воспринял реформы Никона, за что был арестован и заключен в монастырь (позже сослан в Сибирь), но продолжал пропаганду старообрядческих идей</a:t>
          </a:r>
          <a:endParaRPr lang="ru-RU" sz="1600" i="1" dirty="0"/>
        </a:p>
      </dgm:t>
    </dgm:pt>
    <dgm:pt modelId="{59A49C9C-DBED-4AEC-9801-A51EC6340AEB}" type="parTrans" cxnId="{219A8ABD-BB2C-4C84-8B65-29F61F181186}">
      <dgm:prSet/>
      <dgm:spPr/>
      <dgm:t>
        <a:bodyPr/>
        <a:lstStyle/>
        <a:p>
          <a:endParaRPr lang="ru-RU"/>
        </a:p>
      </dgm:t>
    </dgm:pt>
    <dgm:pt modelId="{3DA735BD-4EB6-4CA5-9BBA-C7BA53044CB2}" type="sibTrans" cxnId="{219A8ABD-BB2C-4C84-8B65-29F61F181186}">
      <dgm:prSet/>
      <dgm:spPr/>
      <dgm:t>
        <a:bodyPr/>
        <a:lstStyle/>
        <a:p>
          <a:endParaRPr lang="ru-RU"/>
        </a:p>
      </dgm:t>
    </dgm:pt>
    <dgm:pt modelId="{B2742A4A-1149-4699-941A-162308FE3604}">
      <dgm:prSet phldrT="[Текст]" custT="1"/>
      <dgm:spPr/>
      <dgm:t>
        <a:bodyPr/>
        <a:lstStyle/>
        <a:p>
          <a:r>
            <a:rPr lang="ru-RU" sz="1600" i="1" dirty="0" smtClean="0"/>
            <a:t>В-1 664 г. Вернулся в Москву (на церковном Соборе 1666-1667 гг. был расстрижен из священников и заключен в темницу; написал «Житие». Церковным собором 1681-1682 гг. был приговорен к смертной казни.</a:t>
          </a:r>
          <a:endParaRPr lang="ru-RU" sz="1600" i="1" dirty="0"/>
        </a:p>
      </dgm:t>
    </dgm:pt>
    <dgm:pt modelId="{BCC8793D-CC46-45F9-BD8F-E8DC6A6C14DD}" type="parTrans" cxnId="{7E470EF8-28B9-4E70-97A6-2227B43CF3CC}">
      <dgm:prSet/>
      <dgm:spPr/>
      <dgm:t>
        <a:bodyPr/>
        <a:lstStyle/>
        <a:p>
          <a:endParaRPr lang="ru-RU"/>
        </a:p>
      </dgm:t>
    </dgm:pt>
    <dgm:pt modelId="{A1C3B5F8-A659-44A3-B9DC-17C842F58F0F}" type="sibTrans" cxnId="{7E470EF8-28B9-4E70-97A6-2227B43CF3CC}">
      <dgm:prSet/>
      <dgm:spPr/>
      <dgm:t>
        <a:bodyPr/>
        <a:lstStyle/>
        <a:p>
          <a:endParaRPr lang="ru-RU"/>
        </a:p>
      </dgm:t>
    </dgm:pt>
    <dgm:pt modelId="{2CE4FDFA-8D4B-4789-A3C2-FB5C614A135B}" type="pres">
      <dgm:prSet presAssocID="{39637B40-53CD-443E-9B93-2329A666B4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F04367-8E21-4DFB-9D03-1A0DAA6D0FF5}" type="pres">
      <dgm:prSet presAssocID="{96AD1EBE-75DB-459E-8278-68A64E60F8DE}" presName="parentLin" presStyleCnt="0"/>
      <dgm:spPr/>
    </dgm:pt>
    <dgm:pt modelId="{636B1813-965B-4995-99C5-E4C6B6C11048}" type="pres">
      <dgm:prSet presAssocID="{96AD1EBE-75DB-459E-8278-68A64E60F8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FFA4653-7C90-4CF7-90C5-E5EA6DB6BE8D}" type="pres">
      <dgm:prSet presAssocID="{96AD1EBE-75DB-459E-8278-68A64E60F8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C422E-05EC-453B-B937-7802A4157080}" type="pres">
      <dgm:prSet presAssocID="{96AD1EBE-75DB-459E-8278-68A64E60F8DE}" presName="negativeSpace" presStyleCnt="0"/>
      <dgm:spPr/>
    </dgm:pt>
    <dgm:pt modelId="{1DDFC68A-FD7E-4372-92DB-D0A3A316178C}" type="pres">
      <dgm:prSet presAssocID="{96AD1EBE-75DB-459E-8278-68A64E60F8DE}" presName="childText" presStyleLbl="conFgAcc1" presStyleIdx="0" presStyleCnt="3">
        <dgm:presLayoutVars>
          <dgm:bulletEnabled val="1"/>
        </dgm:presLayoutVars>
      </dgm:prSet>
      <dgm:spPr/>
    </dgm:pt>
    <dgm:pt modelId="{1709B900-DAF8-4B8A-9743-EE7B15D10489}" type="pres">
      <dgm:prSet presAssocID="{A864FDB0-E8D0-40B0-A409-314A7C33E978}" presName="spaceBetweenRectangles" presStyleCnt="0"/>
      <dgm:spPr/>
    </dgm:pt>
    <dgm:pt modelId="{C49A5D54-FD99-4D08-816B-B69CB7F31814}" type="pres">
      <dgm:prSet presAssocID="{C006CA8C-9591-41B1-B587-A016ECB061CB}" presName="parentLin" presStyleCnt="0"/>
      <dgm:spPr/>
    </dgm:pt>
    <dgm:pt modelId="{BCED9C07-DB71-4990-BC80-6E13DBFDFB38}" type="pres">
      <dgm:prSet presAssocID="{C006CA8C-9591-41B1-B587-A016ECB061C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2D5032-38E4-4154-99A2-D57D6F8F7788}" type="pres">
      <dgm:prSet presAssocID="{C006CA8C-9591-41B1-B587-A016ECB061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3DA11-A0F0-4F29-AF26-9CA72D33A24C}" type="pres">
      <dgm:prSet presAssocID="{C006CA8C-9591-41B1-B587-A016ECB061CB}" presName="negativeSpace" presStyleCnt="0"/>
      <dgm:spPr/>
    </dgm:pt>
    <dgm:pt modelId="{7904204C-5C29-4E62-9BDF-2DB07B824A6A}" type="pres">
      <dgm:prSet presAssocID="{C006CA8C-9591-41B1-B587-A016ECB061CB}" presName="childText" presStyleLbl="conFgAcc1" presStyleIdx="1" presStyleCnt="3">
        <dgm:presLayoutVars>
          <dgm:bulletEnabled val="1"/>
        </dgm:presLayoutVars>
      </dgm:prSet>
      <dgm:spPr/>
    </dgm:pt>
    <dgm:pt modelId="{E4234118-5E58-4EBD-B8C0-168C8FE9E9C5}" type="pres">
      <dgm:prSet presAssocID="{3DA735BD-4EB6-4CA5-9BBA-C7BA53044CB2}" presName="spaceBetweenRectangles" presStyleCnt="0"/>
      <dgm:spPr/>
    </dgm:pt>
    <dgm:pt modelId="{D725AB91-3D81-4D70-A262-078B36C208FB}" type="pres">
      <dgm:prSet presAssocID="{B2742A4A-1149-4699-941A-162308FE3604}" presName="parentLin" presStyleCnt="0"/>
      <dgm:spPr/>
    </dgm:pt>
    <dgm:pt modelId="{10BCA33D-F432-4F78-A25E-C1F44450973E}" type="pres">
      <dgm:prSet presAssocID="{B2742A4A-1149-4699-941A-162308FE360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111B48A-53DB-48F3-A197-0382538F66C4}" type="pres">
      <dgm:prSet presAssocID="{B2742A4A-1149-4699-941A-162308FE36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9AC19-3B59-4E3E-BC90-23FFBBE6A932}" type="pres">
      <dgm:prSet presAssocID="{B2742A4A-1149-4699-941A-162308FE3604}" presName="negativeSpace" presStyleCnt="0"/>
      <dgm:spPr/>
    </dgm:pt>
    <dgm:pt modelId="{1274EB51-6980-4C83-8BB0-75C9F05048BC}" type="pres">
      <dgm:prSet presAssocID="{B2742A4A-1149-4699-941A-162308FE360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CEC781-3FBC-4470-A586-CC92ED31A80A}" srcId="{39637B40-53CD-443E-9B93-2329A666B423}" destId="{96AD1EBE-75DB-459E-8278-68A64E60F8DE}" srcOrd="0" destOrd="0" parTransId="{8D1D8EE8-F8CD-42C3-B45B-26BD31526937}" sibTransId="{A864FDB0-E8D0-40B0-A409-314A7C33E978}"/>
    <dgm:cxn modelId="{AF9A4959-0717-4580-9893-3C82322FC78D}" type="presOf" srcId="{B2742A4A-1149-4699-941A-162308FE3604}" destId="{E111B48A-53DB-48F3-A197-0382538F66C4}" srcOrd="1" destOrd="0" presId="urn:microsoft.com/office/officeart/2005/8/layout/list1"/>
    <dgm:cxn modelId="{7CCD8E13-D5B1-46B4-816D-CAE014EE84CC}" type="presOf" srcId="{B2742A4A-1149-4699-941A-162308FE3604}" destId="{10BCA33D-F432-4F78-A25E-C1F44450973E}" srcOrd="0" destOrd="0" presId="urn:microsoft.com/office/officeart/2005/8/layout/list1"/>
    <dgm:cxn modelId="{489F0C86-75D5-4C39-8696-234BC359EE1C}" type="presOf" srcId="{96AD1EBE-75DB-459E-8278-68A64E60F8DE}" destId="{DFFA4653-7C90-4CF7-90C5-E5EA6DB6BE8D}" srcOrd="1" destOrd="0" presId="urn:microsoft.com/office/officeart/2005/8/layout/list1"/>
    <dgm:cxn modelId="{219A8ABD-BB2C-4C84-8B65-29F61F181186}" srcId="{39637B40-53CD-443E-9B93-2329A666B423}" destId="{C006CA8C-9591-41B1-B587-A016ECB061CB}" srcOrd="1" destOrd="0" parTransId="{59A49C9C-DBED-4AEC-9801-A51EC6340AEB}" sibTransId="{3DA735BD-4EB6-4CA5-9BBA-C7BA53044CB2}"/>
    <dgm:cxn modelId="{7E470EF8-28B9-4E70-97A6-2227B43CF3CC}" srcId="{39637B40-53CD-443E-9B93-2329A666B423}" destId="{B2742A4A-1149-4699-941A-162308FE3604}" srcOrd="2" destOrd="0" parTransId="{BCC8793D-CC46-45F9-BD8F-E8DC6A6C14DD}" sibTransId="{A1C3B5F8-A659-44A3-B9DC-17C842F58F0F}"/>
    <dgm:cxn modelId="{C40FAF98-869A-4715-9EAB-015F39014C8E}" type="presOf" srcId="{C006CA8C-9591-41B1-B587-A016ECB061CB}" destId="{BCED9C07-DB71-4990-BC80-6E13DBFDFB38}" srcOrd="0" destOrd="0" presId="urn:microsoft.com/office/officeart/2005/8/layout/list1"/>
    <dgm:cxn modelId="{CD045CBC-5C5D-41E8-8001-694AFDB3E53C}" type="presOf" srcId="{C006CA8C-9591-41B1-B587-A016ECB061CB}" destId="{B72D5032-38E4-4154-99A2-D57D6F8F7788}" srcOrd="1" destOrd="0" presId="urn:microsoft.com/office/officeart/2005/8/layout/list1"/>
    <dgm:cxn modelId="{B930FAA6-0873-4ABE-BDBE-2F7A618D143E}" type="presOf" srcId="{39637B40-53CD-443E-9B93-2329A666B423}" destId="{2CE4FDFA-8D4B-4789-A3C2-FB5C614A135B}" srcOrd="0" destOrd="0" presId="urn:microsoft.com/office/officeart/2005/8/layout/list1"/>
    <dgm:cxn modelId="{EFF3B621-7F2A-484E-8781-704B7256D989}" type="presOf" srcId="{96AD1EBE-75DB-459E-8278-68A64E60F8DE}" destId="{636B1813-965B-4995-99C5-E4C6B6C11048}" srcOrd="0" destOrd="0" presId="urn:microsoft.com/office/officeart/2005/8/layout/list1"/>
    <dgm:cxn modelId="{3C906D65-DD77-4879-B92A-5A0DDD638BD9}" type="presParOf" srcId="{2CE4FDFA-8D4B-4789-A3C2-FB5C614A135B}" destId="{47F04367-8E21-4DFB-9D03-1A0DAA6D0FF5}" srcOrd="0" destOrd="0" presId="urn:microsoft.com/office/officeart/2005/8/layout/list1"/>
    <dgm:cxn modelId="{16F51596-A7DE-4E18-B939-5131471ECB9D}" type="presParOf" srcId="{47F04367-8E21-4DFB-9D03-1A0DAA6D0FF5}" destId="{636B1813-965B-4995-99C5-E4C6B6C11048}" srcOrd="0" destOrd="0" presId="urn:microsoft.com/office/officeart/2005/8/layout/list1"/>
    <dgm:cxn modelId="{D82AEB9D-489C-4C07-A78B-9FB152B5F640}" type="presParOf" srcId="{47F04367-8E21-4DFB-9D03-1A0DAA6D0FF5}" destId="{DFFA4653-7C90-4CF7-90C5-E5EA6DB6BE8D}" srcOrd="1" destOrd="0" presId="urn:microsoft.com/office/officeart/2005/8/layout/list1"/>
    <dgm:cxn modelId="{4B7B8CD3-E687-41D2-8B12-69BE94B0EDA1}" type="presParOf" srcId="{2CE4FDFA-8D4B-4789-A3C2-FB5C614A135B}" destId="{7F0C422E-05EC-453B-B937-7802A4157080}" srcOrd="1" destOrd="0" presId="urn:microsoft.com/office/officeart/2005/8/layout/list1"/>
    <dgm:cxn modelId="{910F0782-5331-4F0A-9362-5CACC8A75B86}" type="presParOf" srcId="{2CE4FDFA-8D4B-4789-A3C2-FB5C614A135B}" destId="{1DDFC68A-FD7E-4372-92DB-D0A3A316178C}" srcOrd="2" destOrd="0" presId="urn:microsoft.com/office/officeart/2005/8/layout/list1"/>
    <dgm:cxn modelId="{6A309A80-D38B-4DDA-95A3-ED2E39E85B38}" type="presParOf" srcId="{2CE4FDFA-8D4B-4789-A3C2-FB5C614A135B}" destId="{1709B900-DAF8-4B8A-9743-EE7B15D10489}" srcOrd="3" destOrd="0" presId="urn:microsoft.com/office/officeart/2005/8/layout/list1"/>
    <dgm:cxn modelId="{FBF9739C-83E1-4246-9BF8-6F93BC373480}" type="presParOf" srcId="{2CE4FDFA-8D4B-4789-A3C2-FB5C614A135B}" destId="{C49A5D54-FD99-4D08-816B-B69CB7F31814}" srcOrd="4" destOrd="0" presId="urn:microsoft.com/office/officeart/2005/8/layout/list1"/>
    <dgm:cxn modelId="{E08C4443-335D-4DD7-BFCD-4F418EDDBF26}" type="presParOf" srcId="{C49A5D54-FD99-4D08-816B-B69CB7F31814}" destId="{BCED9C07-DB71-4990-BC80-6E13DBFDFB38}" srcOrd="0" destOrd="0" presId="urn:microsoft.com/office/officeart/2005/8/layout/list1"/>
    <dgm:cxn modelId="{4F0CBF53-0A25-4A9F-AF0C-8E775927B8A0}" type="presParOf" srcId="{C49A5D54-FD99-4D08-816B-B69CB7F31814}" destId="{B72D5032-38E4-4154-99A2-D57D6F8F7788}" srcOrd="1" destOrd="0" presId="urn:microsoft.com/office/officeart/2005/8/layout/list1"/>
    <dgm:cxn modelId="{E1DFC450-3CF6-4EE8-B652-2DFA7B9DA806}" type="presParOf" srcId="{2CE4FDFA-8D4B-4789-A3C2-FB5C614A135B}" destId="{2813DA11-A0F0-4F29-AF26-9CA72D33A24C}" srcOrd="5" destOrd="0" presId="urn:microsoft.com/office/officeart/2005/8/layout/list1"/>
    <dgm:cxn modelId="{A19B9980-4B75-4CF6-BFAA-CE21B618B943}" type="presParOf" srcId="{2CE4FDFA-8D4B-4789-A3C2-FB5C614A135B}" destId="{7904204C-5C29-4E62-9BDF-2DB07B824A6A}" srcOrd="6" destOrd="0" presId="urn:microsoft.com/office/officeart/2005/8/layout/list1"/>
    <dgm:cxn modelId="{00FDC286-5FBD-4756-847E-C5B120D272A3}" type="presParOf" srcId="{2CE4FDFA-8D4B-4789-A3C2-FB5C614A135B}" destId="{E4234118-5E58-4EBD-B8C0-168C8FE9E9C5}" srcOrd="7" destOrd="0" presId="urn:microsoft.com/office/officeart/2005/8/layout/list1"/>
    <dgm:cxn modelId="{0E623D91-563D-404A-B95B-864297DB526D}" type="presParOf" srcId="{2CE4FDFA-8D4B-4789-A3C2-FB5C614A135B}" destId="{D725AB91-3D81-4D70-A262-078B36C208FB}" srcOrd="8" destOrd="0" presId="urn:microsoft.com/office/officeart/2005/8/layout/list1"/>
    <dgm:cxn modelId="{CCB7FEC8-7430-4F0A-AA7E-9CAEF61832CB}" type="presParOf" srcId="{D725AB91-3D81-4D70-A262-078B36C208FB}" destId="{10BCA33D-F432-4F78-A25E-C1F44450973E}" srcOrd="0" destOrd="0" presId="urn:microsoft.com/office/officeart/2005/8/layout/list1"/>
    <dgm:cxn modelId="{9731D336-87BA-4139-BB4B-967E0BABD555}" type="presParOf" srcId="{D725AB91-3D81-4D70-A262-078B36C208FB}" destId="{E111B48A-53DB-48F3-A197-0382538F66C4}" srcOrd="1" destOrd="0" presId="urn:microsoft.com/office/officeart/2005/8/layout/list1"/>
    <dgm:cxn modelId="{C1C6C0E4-297D-41C1-AE5D-43AD20DAF866}" type="presParOf" srcId="{2CE4FDFA-8D4B-4789-A3C2-FB5C614A135B}" destId="{5809AC19-3B59-4E3E-BC90-23FFBBE6A932}" srcOrd="9" destOrd="0" presId="urn:microsoft.com/office/officeart/2005/8/layout/list1"/>
    <dgm:cxn modelId="{FF0B7307-9392-47E0-A4F4-96270A24CB2B}" type="presParOf" srcId="{2CE4FDFA-8D4B-4789-A3C2-FB5C614A135B}" destId="{1274EB51-6980-4C83-8BB0-75C9F05048BC}" srcOrd="10" destOrd="0" presId="urn:microsoft.com/office/officeart/2005/8/layout/list1"/>
  </dgm:cxnLst>
  <dgm:bg/>
  <dgm:whole/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12C85FD8-4C5B-4E18-AA84-4B6981DEDDAD}" type="doc">
      <dgm:prSet loTypeId="urn:microsoft.com/office/officeart/2005/8/layout/list1" loCatId="list" qsTypeId="urn:microsoft.com/office/officeart/2005/8/quickstyle/simple1#105" qsCatId="simple" csTypeId="urn:microsoft.com/office/officeart/2005/8/colors/accent1_2#105" csCatId="accent1" phldr="1"/>
      <dgm:spPr/>
      <dgm:t>
        <a:bodyPr/>
        <a:lstStyle/>
        <a:p>
          <a:endParaRPr lang="ru-RU"/>
        </a:p>
      </dgm:t>
    </dgm:pt>
    <dgm:pt modelId="{B4988906-6608-4D52-BB15-D1790F01DCF6}">
      <dgm:prSet phldrT="[Текст]" custT="1"/>
      <dgm:spPr/>
      <dgm:t>
        <a:bodyPr/>
        <a:lstStyle/>
        <a:p>
          <a:r>
            <a:rPr lang="ru-RU" sz="1600" b="1" i="1" u="sng" dirty="0" smtClean="0"/>
            <a:t> </a:t>
          </a:r>
        </a:p>
        <a:p>
          <a:r>
            <a:rPr lang="en-US" sz="2000" b="1" i="1" u="sng" dirty="0" smtClean="0"/>
            <a:t>XVII</a:t>
          </a:r>
          <a:r>
            <a:rPr lang="ru-RU" sz="2000" b="1" i="1" u="sng" dirty="0" smtClean="0"/>
            <a:t> век именовался как «</a:t>
          </a:r>
          <a:r>
            <a:rPr lang="ru-RU" sz="2000" b="1" i="1" u="sng" dirty="0" err="1" smtClean="0"/>
            <a:t>бунташный</a:t>
          </a:r>
          <a:r>
            <a:rPr lang="ru-RU" sz="2000" b="1" i="1" u="sng" dirty="0" smtClean="0"/>
            <a:t>» век.</a:t>
          </a:r>
        </a:p>
      </dgm:t>
    </dgm:pt>
    <dgm:pt modelId="{B6868BF8-4A59-43DD-94BA-DD56F09C456C}" type="parTrans" cxnId="{0E0B197F-CDA1-495E-BFD9-9A54261603D3}">
      <dgm:prSet/>
      <dgm:spPr/>
      <dgm:t>
        <a:bodyPr/>
        <a:lstStyle/>
        <a:p>
          <a:endParaRPr lang="ru-RU"/>
        </a:p>
      </dgm:t>
    </dgm:pt>
    <dgm:pt modelId="{F3C0883D-4579-4C4A-BA75-44A838507A00}" type="sibTrans" cxnId="{0E0B197F-CDA1-495E-BFD9-9A54261603D3}">
      <dgm:prSet/>
      <dgm:spPr/>
      <dgm:t>
        <a:bodyPr/>
        <a:lstStyle/>
        <a:p>
          <a:endParaRPr lang="ru-RU"/>
        </a:p>
      </dgm:t>
    </dgm:pt>
    <dgm:pt modelId="{778F0CA6-9801-4490-A5FF-A7DA7DBC8A37}">
      <dgm:prSet phldrT="[Текст]" custT="1"/>
      <dgm:spPr/>
      <dgm:t>
        <a:bodyPr/>
        <a:lstStyle/>
        <a:p>
          <a:r>
            <a:rPr lang="ru-RU" sz="1600" b="1" i="1" u="sng" dirty="0" smtClean="0"/>
            <a:t>Причины народных выступлений:</a:t>
          </a:r>
        </a:p>
        <a:p>
          <a:r>
            <a:rPr lang="ru-RU" sz="1600" i="1" dirty="0" smtClean="0"/>
            <a:t>1) Закрепощение крестьян и рост феодальных повинностей                                                                                        2)  Церковный раскол и расправы со старообрядцами</a:t>
          </a:r>
        </a:p>
      </dgm:t>
    </dgm:pt>
    <dgm:pt modelId="{CA2E36C9-08ED-4EFF-8326-D5BC810B6E49}" type="parTrans" cxnId="{C3A0DD57-CEB4-41B3-813C-88ED9D0C2C69}">
      <dgm:prSet/>
      <dgm:spPr/>
      <dgm:t>
        <a:bodyPr/>
        <a:lstStyle/>
        <a:p>
          <a:endParaRPr lang="ru-RU"/>
        </a:p>
      </dgm:t>
    </dgm:pt>
    <dgm:pt modelId="{9183B467-0A43-433A-87E0-56B85FB5211B}" type="sibTrans" cxnId="{C3A0DD57-CEB4-41B3-813C-88ED9D0C2C69}">
      <dgm:prSet/>
      <dgm:spPr/>
      <dgm:t>
        <a:bodyPr/>
        <a:lstStyle/>
        <a:p>
          <a:endParaRPr lang="ru-RU"/>
        </a:p>
      </dgm:t>
    </dgm:pt>
    <dgm:pt modelId="{83B35612-8C63-4A7B-9F27-072C1B7274CD}">
      <dgm:prSet phldrT="[Текст]" custT="1"/>
      <dgm:spPr/>
      <dgm:t>
        <a:bodyPr/>
        <a:lstStyle/>
        <a:p>
          <a:r>
            <a:rPr lang="ru-RU" sz="1600" i="1" dirty="0" smtClean="0"/>
            <a:t>3) Усиление налогового гнета, ведение непрерывных воин (сказывалось на благосостоянии населения)</a:t>
          </a:r>
        </a:p>
        <a:p>
          <a:r>
            <a:rPr lang="ru-RU" sz="1600" i="1" dirty="0" smtClean="0"/>
            <a:t>4) Усиление приказной волокиты                                               5) Попытки ограничения казачьих вольностей</a:t>
          </a:r>
          <a:endParaRPr lang="ru-RU" sz="1600" i="1" dirty="0"/>
        </a:p>
      </dgm:t>
    </dgm:pt>
    <dgm:pt modelId="{3D458C01-EF4C-4159-A526-8C0769A671BA}" type="parTrans" cxnId="{9283E162-A28F-4081-BB3C-4E6F33124A51}">
      <dgm:prSet/>
      <dgm:spPr/>
      <dgm:t>
        <a:bodyPr/>
        <a:lstStyle/>
        <a:p>
          <a:endParaRPr lang="ru-RU"/>
        </a:p>
      </dgm:t>
    </dgm:pt>
    <dgm:pt modelId="{44A54461-ACD4-4415-B627-D5DF285F42D0}" type="sibTrans" cxnId="{9283E162-A28F-4081-BB3C-4E6F33124A51}">
      <dgm:prSet/>
      <dgm:spPr/>
      <dgm:t>
        <a:bodyPr/>
        <a:lstStyle/>
        <a:p>
          <a:endParaRPr lang="ru-RU"/>
        </a:p>
      </dgm:t>
    </dgm:pt>
    <dgm:pt modelId="{16BA30CC-22A6-4BAD-A3A7-8678A9A15582}" type="pres">
      <dgm:prSet presAssocID="{12C85FD8-4C5B-4E18-AA84-4B6981DEDD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73AC7-6C2E-4204-9BAD-0806D1009FCA}" type="pres">
      <dgm:prSet presAssocID="{B4988906-6608-4D52-BB15-D1790F01DCF6}" presName="parentLin" presStyleCnt="0"/>
      <dgm:spPr/>
    </dgm:pt>
    <dgm:pt modelId="{2CA55EFA-5532-46A4-BE10-A6D3837EEC39}" type="pres">
      <dgm:prSet presAssocID="{B4988906-6608-4D52-BB15-D1790F01DCF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5F4679C-F220-462A-B1A9-73D59CA29A2C}" type="pres">
      <dgm:prSet presAssocID="{B4988906-6608-4D52-BB15-D1790F01DCF6}" presName="parentText" presStyleLbl="node1" presStyleIdx="0" presStyleCnt="3" custLinFactNeighborX="-2784" custLinFactNeighborY="-14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4D90-2251-4D05-A56D-767B75A0532D}" type="pres">
      <dgm:prSet presAssocID="{B4988906-6608-4D52-BB15-D1790F01DCF6}" presName="negativeSpace" presStyleCnt="0"/>
      <dgm:spPr/>
    </dgm:pt>
    <dgm:pt modelId="{6B2152B4-2739-4CE3-842B-217F479D9C48}" type="pres">
      <dgm:prSet presAssocID="{B4988906-6608-4D52-BB15-D1790F01DCF6}" presName="childText" presStyleLbl="conFgAcc1" presStyleIdx="0" presStyleCnt="3">
        <dgm:presLayoutVars>
          <dgm:bulletEnabled val="1"/>
        </dgm:presLayoutVars>
      </dgm:prSet>
      <dgm:spPr/>
    </dgm:pt>
    <dgm:pt modelId="{8EC4967E-B59A-40A5-9DA2-98183D0573AE}" type="pres">
      <dgm:prSet presAssocID="{F3C0883D-4579-4C4A-BA75-44A838507A00}" presName="spaceBetweenRectangles" presStyleCnt="0"/>
      <dgm:spPr/>
    </dgm:pt>
    <dgm:pt modelId="{BBEFD84F-6C26-4B92-898B-C79E840CC9CF}" type="pres">
      <dgm:prSet presAssocID="{778F0CA6-9801-4490-A5FF-A7DA7DBC8A37}" presName="parentLin" presStyleCnt="0"/>
      <dgm:spPr/>
    </dgm:pt>
    <dgm:pt modelId="{E4A4D960-4069-4FBF-AD3F-25ED67D5DCBF}" type="pres">
      <dgm:prSet presAssocID="{778F0CA6-9801-4490-A5FF-A7DA7DBC8A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1CABFC6-1102-42BB-A610-58D739B4569F}" type="pres">
      <dgm:prSet presAssocID="{778F0CA6-9801-4490-A5FF-A7DA7DBC8A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CCB40-2520-41C2-A426-68E564519EB6}" type="pres">
      <dgm:prSet presAssocID="{778F0CA6-9801-4490-A5FF-A7DA7DBC8A37}" presName="negativeSpace" presStyleCnt="0"/>
      <dgm:spPr/>
    </dgm:pt>
    <dgm:pt modelId="{CB29AE9D-81B4-469C-8268-9276D9B66442}" type="pres">
      <dgm:prSet presAssocID="{778F0CA6-9801-4490-A5FF-A7DA7DBC8A37}" presName="childText" presStyleLbl="conFgAcc1" presStyleIdx="1" presStyleCnt="3">
        <dgm:presLayoutVars>
          <dgm:bulletEnabled val="1"/>
        </dgm:presLayoutVars>
      </dgm:prSet>
      <dgm:spPr/>
    </dgm:pt>
    <dgm:pt modelId="{09356A8F-099B-4AD1-93EE-41DDA6A59C4D}" type="pres">
      <dgm:prSet presAssocID="{9183B467-0A43-433A-87E0-56B85FB5211B}" presName="spaceBetweenRectangles" presStyleCnt="0"/>
      <dgm:spPr/>
    </dgm:pt>
    <dgm:pt modelId="{0F161DC2-893C-4191-A6F1-9CB911263BF5}" type="pres">
      <dgm:prSet presAssocID="{83B35612-8C63-4A7B-9F27-072C1B7274CD}" presName="parentLin" presStyleCnt="0"/>
      <dgm:spPr/>
    </dgm:pt>
    <dgm:pt modelId="{EF13E3E2-870C-48F7-B4D0-3587CE374575}" type="pres">
      <dgm:prSet presAssocID="{83B35612-8C63-4A7B-9F27-072C1B7274C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804A988-DAE7-4D2B-A7C0-39FE48237563}" type="pres">
      <dgm:prSet presAssocID="{83B35612-8C63-4A7B-9F27-072C1B7274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8FD16-C135-43F4-A0A9-337B0255B047}" type="pres">
      <dgm:prSet presAssocID="{83B35612-8C63-4A7B-9F27-072C1B7274CD}" presName="negativeSpace" presStyleCnt="0"/>
      <dgm:spPr/>
    </dgm:pt>
    <dgm:pt modelId="{3F5702AB-7CFF-48D7-8544-AB1A1FD7742B}" type="pres">
      <dgm:prSet presAssocID="{83B35612-8C63-4A7B-9F27-072C1B7274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D91E2B-1D63-4119-989D-BE45190F3FA0}" type="presOf" srcId="{83B35612-8C63-4A7B-9F27-072C1B7274CD}" destId="{EF13E3E2-870C-48F7-B4D0-3587CE374575}" srcOrd="0" destOrd="0" presId="urn:microsoft.com/office/officeart/2005/8/layout/list1"/>
    <dgm:cxn modelId="{B9F3A7B8-857F-485A-BB70-7DDCE85A2AF8}" type="presOf" srcId="{B4988906-6608-4D52-BB15-D1790F01DCF6}" destId="{05F4679C-F220-462A-B1A9-73D59CA29A2C}" srcOrd="1" destOrd="0" presId="urn:microsoft.com/office/officeart/2005/8/layout/list1"/>
    <dgm:cxn modelId="{A07471B1-ADC4-4044-9F57-3C49696CF0FD}" type="presOf" srcId="{12C85FD8-4C5B-4E18-AA84-4B6981DEDDAD}" destId="{16BA30CC-22A6-4BAD-A3A7-8678A9A15582}" srcOrd="0" destOrd="0" presId="urn:microsoft.com/office/officeart/2005/8/layout/list1"/>
    <dgm:cxn modelId="{578C8DE1-F450-4E1C-BD88-4C477AE7F75D}" type="presOf" srcId="{778F0CA6-9801-4490-A5FF-A7DA7DBC8A37}" destId="{D1CABFC6-1102-42BB-A610-58D739B4569F}" srcOrd="1" destOrd="0" presId="urn:microsoft.com/office/officeart/2005/8/layout/list1"/>
    <dgm:cxn modelId="{3E572858-8107-41F3-B930-1FD7BEF756B0}" type="presOf" srcId="{778F0CA6-9801-4490-A5FF-A7DA7DBC8A37}" destId="{E4A4D960-4069-4FBF-AD3F-25ED67D5DCBF}" srcOrd="0" destOrd="0" presId="urn:microsoft.com/office/officeart/2005/8/layout/list1"/>
    <dgm:cxn modelId="{C3A0DD57-CEB4-41B3-813C-88ED9D0C2C69}" srcId="{12C85FD8-4C5B-4E18-AA84-4B6981DEDDAD}" destId="{778F0CA6-9801-4490-A5FF-A7DA7DBC8A37}" srcOrd="1" destOrd="0" parTransId="{CA2E36C9-08ED-4EFF-8326-D5BC810B6E49}" sibTransId="{9183B467-0A43-433A-87E0-56B85FB5211B}"/>
    <dgm:cxn modelId="{07D9F28A-3CAE-40A3-9DAB-DE08E9019267}" type="presOf" srcId="{83B35612-8C63-4A7B-9F27-072C1B7274CD}" destId="{7804A988-DAE7-4D2B-A7C0-39FE48237563}" srcOrd="1" destOrd="0" presId="urn:microsoft.com/office/officeart/2005/8/layout/list1"/>
    <dgm:cxn modelId="{0E0B197F-CDA1-495E-BFD9-9A54261603D3}" srcId="{12C85FD8-4C5B-4E18-AA84-4B6981DEDDAD}" destId="{B4988906-6608-4D52-BB15-D1790F01DCF6}" srcOrd="0" destOrd="0" parTransId="{B6868BF8-4A59-43DD-94BA-DD56F09C456C}" sibTransId="{F3C0883D-4579-4C4A-BA75-44A838507A00}"/>
    <dgm:cxn modelId="{9283E162-A28F-4081-BB3C-4E6F33124A51}" srcId="{12C85FD8-4C5B-4E18-AA84-4B6981DEDDAD}" destId="{83B35612-8C63-4A7B-9F27-072C1B7274CD}" srcOrd="2" destOrd="0" parTransId="{3D458C01-EF4C-4159-A526-8C0769A671BA}" sibTransId="{44A54461-ACD4-4415-B627-D5DF285F42D0}"/>
    <dgm:cxn modelId="{81ECA1C2-35AB-4636-95B9-C6F4BFC9B837}" type="presOf" srcId="{B4988906-6608-4D52-BB15-D1790F01DCF6}" destId="{2CA55EFA-5532-46A4-BE10-A6D3837EEC39}" srcOrd="0" destOrd="0" presId="urn:microsoft.com/office/officeart/2005/8/layout/list1"/>
    <dgm:cxn modelId="{36256135-0687-4A08-99A9-ED9AC907F5E6}" type="presParOf" srcId="{16BA30CC-22A6-4BAD-A3A7-8678A9A15582}" destId="{6B773AC7-6C2E-4204-9BAD-0806D1009FCA}" srcOrd="0" destOrd="0" presId="urn:microsoft.com/office/officeart/2005/8/layout/list1"/>
    <dgm:cxn modelId="{FE387535-7C24-4175-87A1-5EE6D010F33D}" type="presParOf" srcId="{6B773AC7-6C2E-4204-9BAD-0806D1009FCA}" destId="{2CA55EFA-5532-46A4-BE10-A6D3837EEC39}" srcOrd="0" destOrd="0" presId="urn:microsoft.com/office/officeart/2005/8/layout/list1"/>
    <dgm:cxn modelId="{64425C3C-CA41-4638-9EE2-C2CFB1EEF949}" type="presParOf" srcId="{6B773AC7-6C2E-4204-9BAD-0806D1009FCA}" destId="{05F4679C-F220-462A-B1A9-73D59CA29A2C}" srcOrd="1" destOrd="0" presId="urn:microsoft.com/office/officeart/2005/8/layout/list1"/>
    <dgm:cxn modelId="{3EA6EBB8-6A00-4B76-9741-6BE1EC6B3603}" type="presParOf" srcId="{16BA30CC-22A6-4BAD-A3A7-8678A9A15582}" destId="{EEC14D90-2251-4D05-A56D-767B75A0532D}" srcOrd="1" destOrd="0" presId="urn:microsoft.com/office/officeart/2005/8/layout/list1"/>
    <dgm:cxn modelId="{F1B252B2-5DED-4234-BDD8-8034F0EA7802}" type="presParOf" srcId="{16BA30CC-22A6-4BAD-A3A7-8678A9A15582}" destId="{6B2152B4-2739-4CE3-842B-217F479D9C48}" srcOrd="2" destOrd="0" presId="urn:microsoft.com/office/officeart/2005/8/layout/list1"/>
    <dgm:cxn modelId="{6A8D2ADB-EEA3-47B2-95F9-23C5278AB35C}" type="presParOf" srcId="{16BA30CC-22A6-4BAD-A3A7-8678A9A15582}" destId="{8EC4967E-B59A-40A5-9DA2-98183D0573AE}" srcOrd="3" destOrd="0" presId="urn:microsoft.com/office/officeart/2005/8/layout/list1"/>
    <dgm:cxn modelId="{9EB04E6D-2DBB-4270-966C-615CD35FE8EB}" type="presParOf" srcId="{16BA30CC-22A6-4BAD-A3A7-8678A9A15582}" destId="{BBEFD84F-6C26-4B92-898B-C79E840CC9CF}" srcOrd="4" destOrd="0" presId="urn:microsoft.com/office/officeart/2005/8/layout/list1"/>
    <dgm:cxn modelId="{B9D3DBF3-B96C-4DE7-850E-793F80E92FC0}" type="presParOf" srcId="{BBEFD84F-6C26-4B92-898B-C79E840CC9CF}" destId="{E4A4D960-4069-4FBF-AD3F-25ED67D5DCBF}" srcOrd="0" destOrd="0" presId="urn:microsoft.com/office/officeart/2005/8/layout/list1"/>
    <dgm:cxn modelId="{068011C9-16A2-4449-ADB7-2A1A089F9CAD}" type="presParOf" srcId="{BBEFD84F-6C26-4B92-898B-C79E840CC9CF}" destId="{D1CABFC6-1102-42BB-A610-58D739B4569F}" srcOrd="1" destOrd="0" presId="urn:microsoft.com/office/officeart/2005/8/layout/list1"/>
    <dgm:cxn modelId="{CE836465-E6CA-4215-AE4B-2552A8428028}" type="presParOf" srcId="{16BA30CC-22A6-4BAD-A3A7-8678A9A15582}" destId="{34CCCB40-2520-41C2-A426-68E564519EB6}" srcOrd="5" destOrd="0" presId="urn:microsoft.com/office/officeart/2005/8/layout/list1"/>
    <dgm:cxn modelId="{BC5A2533-0276-4EE3-B447-4E31BB952A35}" type="presParOf" srcId="{16BA30CC-22A6-4BAD-A3A7-8678A9A15582}" destId="{CB29AE9D-81B4-469C-8268-9276D9B66442}" srcOrd="6" destOrd="0" presId="urn:microsoft.com/office/officeart/2005/8/layout/list1"/>
    <dgm:cxn modelId="{489E050E-E73B-4365-83DD-1CF689563F83}" type="presParOf" srcId="{16BA30CC-22A6-4BAD-A3A7-8678A9A15582}" destId="{09356A8F-099B-4AD1-93EE-41DDA6A59C4D}" srcOrd="7" destOrd="0" presId="urn:microsoft.com/office/officeart/2005/8/layout/list1"/>
    <dgm:cxn modelId="{277DFD9B-F949-4710-BAD2-1658E170B0F1}" type="presParOf" srcId="{16BA30CC-22A6-4BAD-A3A7-8678A9A15582}" destId="{0F161DC2-893C-4191-A6F1-9CB911263BF5}" srcOrd="8" destOrd="0" presId="urn:microsoft.com/office/officeart/2005/8/layout/list1"/>
    <dgm:cxn modelId="{45C79A75-ABEE-4585-BAC5-099F6BF96805}" type="presParOf" srcId="{0F161DC2-893C-4191-A6F1-9CB911263BF5}" destId="{EF13E3E2-870C-48F7-B4D0-3587CE374575}" srcOrd="0" destOrd="0" presId="urn:microsoft.com/office/officeart/2005/8/layout/list1"/>
    <dgm:cxn modelId="{762C114F-C522-4EFE-B621-F862C0317858}" type="presParOf" srcId="{0F161DC2-893C-4191-A6F1-9CB911263BF5}" destId="{7804A988-DAE7-4D2B-A7C0-39FE48237563}" srcOrd="1" destOrd="0" presId="urn:microsoft.com/office/officeart/2005/8/layout/list1"/>
    <dgm:cxn modelId="{55560107-8939-426F-939C-E04606BA294F}" type="presParOf" srcId="{16BA30CC-22A6-4BAD-A3A7-8678A9A15582}" destId="{F848FD16-C135-43F4-A0A9-337B0255B047}" srcOrd="9" destOrd="0" presId="urn:microsoft.com/office/officeart/2005/8/layout/list1"/>
    <dgm:cxn modelId="{DA066F12-4321-4C26-8724-BED46655DEBD}" type="presParOf" srcId="{16BA30CC-22A6-4BAD-A3A7-8678A9A15582}" destId="{3F5702AB-7CFF-48D7-8544-AB1A1FD7742B}" srcOrd="10" destOrd="0" presId="urn:microsoft.com/office/officeart/2005/8/layout/list1"/>
  </dgm:cxnLst>
  <dgm:bg/>
  <dgm:whole/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9AB631B1-94A0-4769-8A93-440A5A57D4DA}" type="doc">
      <dgm:prSet loTypeId="urn:microsoft.com/office/officeart/2005/8/layout/list1" loCatId="list" qsTypeId="urn:microsoft.com/office/officeart/2005/8/quickstyle/simple1#106" qsCatId="simple" csTypeId="urn:microsoft.com/office/officeart/2005/8/colors/accent1_2#106" csCatId="accent1" phldr="1"/>
      <dgm:spPr/>
      <dgm:t>
        <a:bodyPr/>
        <a:lstStyle/>
        <a:p>
          <a:endParaRPr lang="ru-RU"/>
        </a:p>
      </dgm:t>
    </dgm:pt>
    <dgm:pt modelId="{883D7A00-D92A-4970-A0D8-7A995E1270E3}">
      <dgm:prSet phldrT="[Текст]" custT="1"/>
      <dgm:spPr/>
      <dgm:t>
        <a:bodyPr/>
        <a:lstStyle/>
        <a:p>
          <a:r>
            <a:rPr lang="ru-RU" sz="1600" b="1" i="1" u="sng" dirty="0" smtClean="0"/>
            <a:t>Группы населения, принимавшие активное участие в народных выступлениях: </a:t>
          </a:r>
          <a:r>
            <a:rPr lang="ru-RU" sz="1600" b="0" i="1" u="none" dirty="0" smtClean="0"/>
            <a:t>1) крестьяне; 2) казачество;    3) городские низы; 4) стрельцы; 5) низшие слои духовенства</a:t>
          </a:r>
          <a:endParaRPr lang="ru-RU" sz="1600" b="1" i="1" u="sng" dirty="0"/>
        </a:p>
      </dgm:t>
    </dgm:pt>
    <dgm:pt modelId="{E4FB28F3-8D92-45B2-869D-A2D7B7666510}" type="parTrans" cxnId="{0774FCA5-6117-4E25-8137-F9082F613515}">
      <dgm:prSet/>
      <dgm:spPr/>
      <dgm:t>
        <a:bodyPr/>
        <a:lstStyle/>
        <a:p>
          <a:endParaRPr lang="ru-RU"/>
        </a:p>
      </dgm:t>
    </dgm:pt>
    <dgm:pt modelId="{DDBE3835-51E0-40A8-A0DC-AF789571751F}" type="sibTrans" cxnId="{0774FCA5-6117-4E25-8137-F9082F613515}">
      <dgm:prSet/>
      <dgm:spPr/>
      <dgm:t>
        <a:bodyPr/>
        <a:lstStyle/>
        <a:p>
          <a:endParaRPr lang="ru-RU"/>
        </a:p>
      </dgm:t>
    </dgm:pt>
    <dgm:pt modelId="{7B1DE019-79BB-4CB1-8584-8F3ED2A54300}">
      <dgm:prSet phldrT="[Текст]" custT="1"/>
      <dgm:spPr/>
      <dgm:t>
        <a:bodyPr/>
        <a:lstStyle/>
        <a:p>
          <a:r>
            <a:rPr lang="ru-RU" sz="1600" b="1" i="1" u="sng" dirty="0" smtClean="0"/>
            <a:t>Соляной бунт</a:t>
          </a:r>
          <a:r>
            <a:rPr lang="ru-RU" sz="1600" b="0" i="1" u="none" dirty="0" smtClean="0"/>
            <a:t> (1648 г.)</a:t>
          </a:r>
        </a:p>
        <a:p>
          <a:r>
            <a:rPr lang="ru-RU" sz="1600" b="1" i="1" u="sng" dirty="0" smtClean="0"/>
            <a:t>Причины: </a:t>
          </a:r>
          <a:r>
            <a:rPr lang="ru-RU" sz="1600" b="0" i="1" u="none" dirty="0" smtClean="0"/>
            <a:t>введение дополнительной пошлины на соль (попытка правительства пополнить казну)</a:t>
          </a:r>
          <a:endParaRPr lang="ru-RU" sz="1600" b="1" i="1" u="sng" dirty="0"/>
        </a:p>
      </dgm:t>
    </dgm:pt>
    <dgm:pt modelId="{040C46AD-D0B5-4419-B866-A0C319E1F417}" type="parTrans" cxnId="{AEBF0B1D-02E6-4332-83B1-A576FD31D376}">
      <dgm:prSet/>
      <dgm:spPr/>
      <dgm:t>
        <a:bodyPr/>
        <a:lstStyle/>
        <a:p>
          <a:endParaRPr lang="ru-RU"/>
        </a:p>
      </dgm:t>
    </dgm:pt>
    <dgm:pt modelId="{EBE8576E-8158-46A3-843A-8B9358CE08E5}" type="sibTrans" cxnId="{AEBF0B1D-02E6-4332-83B1-A576FD31D376}">
      <dgm:prSet/>
      <dgm:spPr/>
      <dgm:t>
        <a:bodyPr/>
        <a:lstStyle/>
        <a:p>
          <a:endParaRPr lang="ru-RU"/>
        </a:p>
      </dgm:t>
    </dgm:pt>
    <dgm:pt modelId="{BF196261-C598-4D41-8FA4-D320906643A4}">
      <dgm:prSet phldrT="[Текст]" custT="1"/>
      <dgm:spPr/>
      <dgm:t>
        <a:bodyPr/>
        <a:lstStyle/>
        <a:p>
          <a:r>
            <a:rPr lang="ru-RU" sz="1400" b="1" i="1" u="sng" dirty="0" smtClean="0"/>
            <a:t>Ход событий: </a:t>
          </a:r>
          <a:r>
            <a:rPr lang="ru-RU" sz="1400" i="1" dirty="0" smtClean="0"/>
            <a:t>возвращавшемуся из Троице-Сергиевой лавры царю Алексею Михайловичу, жители Москвы попытались передать челобитную на главу Земского приказа Л.С. Плещеева  (обвинялся в казнокрадстве, введение высоких цен на хлеб и соль, потворстве богатым горожанам и «белым слободам»)</a:t>
          </a:r>
          <a:endParaRPr lang="ru-RU" sz="1400" i="1" dirty="0"/>
        </a:p>
      </dgm:t>
    </dgm:pt>
    <dgm:pt modelId="{24DE510B-6DC8-4D41-B41B-913D941BC69F}" type="parTrans" cxnId="{BF499CAA-14B6-45D8-A8A9-FB0ADDE74717}">
      <dgm:prSet/>
      <dgm:spPr/>
      <dgm:t>
        <a:bodyPr/>
        <a:lstStyle/>
        <a:p>
          <a:endParaRPr lang="ru-RU"/>
        </a:p>
      </dgm:t>
    </dgm:pt>
    <dgm:pt modelId="{C3E6C851-F9EC-4F1B-A8BE-CA0BAA78D2A7}" type="sibTrans" cxnId="{BF499CAA-14B6-45D8-A8A9-FB0ADDE74717}">
      <dgm:prSet/>
      <dgm:spPr/>
      <dgm:t>
        <a:bodyPr/>
        <a:lstStyle/>
        <a:p>
          <a:endParaRPr lang="ru-RU"/>
        </a:p>
      </dgm:t>
    </dgm:pt>
    <dgm:pt modelId="{4648EF1D-28C6-4106-9A79-DB9A32FF674B}" type="pres">
      <dgm:prSet presAssocID="{9AB631B1-94A0-4769-8A93-440A5A57D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9F811F-0CB0-4403-8D13-1A3541AF57B7}" type="pres">
      <dgm:prSet presAssocID="{883D7A00-D92A-4970-A0D8-7A995E1270E3}" presName="parentLin" presStyleCnt="0"/>
      <dgm:spPr/>
    </dgm:pt>
    <dgm:pt modelId="{D983D139-B92E-4209-B3D8-2D331EFFB571}" type="pres">
      <dgm:prSet presAssocID="{883D7A00-D92A-4970-A0D8-7A995E1270E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6A74AF-729E-4EAF-8284-5D4AAB6C9C1E}" type="pres">
      <dgm:prSet presAssocID="{883D7A00-D92A-4970-A0D8-7A995E1270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4E875-619C-4FCD-80FB-3BFB43889F7F}" type="pres">
      <dgm:prSet presAssocID="{883D7A00-D92A-4970-A0D8-7A995E1270E3}" presName="negativeSpace" presStyleCnt="0"/>
      <dgm:spPr/>
    </dgm:pt>
    <dgm:pt modelId="{0BA66A64-E530-42DE-A315-10351EA9353F}" type="pres">
      <dgm:prSet presAssocID="{883D7A00-D92A-4970-A0D8-7A995E1270E3}" presName="childText" presStyleLbl="conFgAcc1" presStyleIdx="0" presStyleCnt="3">
        <dgm:presLayoutVars>
          <dgm:bulletEnabled val="1"/>
        </dgm:presLayoutVars>
      </dgm:prSet>
      <dgm:spPr/>
    </dgm:pt>
    <dgm:pt modelId="{5313ED70-8D31-45A1-9A2D-DADB8D95F310}" type="pres">
      <dgm:prSet presAssocID="{DDBE3835-51E0-40A8-A0DC-AF789571751F}" presName="spaceBetweenRectangles" presStyleCnt="0"/>
      <dgm:spPr/>
    </dgm:pt>
    <dgm:pt modelId="{15499DDD-AD0C-4378-B93E-8581A163C834}" type="pres">
      <dgm:prSet presAssocID="{7B1DE019-79BB-4CB1-8584-8F3ED2A54300}" presName="parentLin" presStyleCnt="0"/>
      <dgm:spPr/>
    </dgm:pt>
    <dgm:pt modelId="{4E2602D4-74E3-4B3C-801A-5E3A192C3FBD}" type="pres">
      <dgm:prSet presAssocID="{7B1DE019-79BB-4CB1-8584-8F3ED2A5430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BF86EE4-AC98-4B8E-88AF-2A6721C23694}" type="pres">
      <dgm:prSet presAssocID="{7B1DE019-79BB-4CB1-8584-8F3ED2A5430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F19AA-5C00-4925-88B9-8FF0F067ACAA}" type="pres">
      <dgm:prSet presAssocID="{7B1DE019-79BB-4CB1-8584-8F3ED2A54300}" presName="negativeSpace" presStyleCnt="0"/>
      <dgm:spPr/>
    </dgm:pt>
    <dgm:pt modelId="{C3F00A20-3D5C-4BA8-B709-6D9EE2539463}" type="pres">
      <dgm:prSet presAssocID="{7B1DE019-79BB-4CB1-8584-8F3ED2A54300}" presName="childText" presStyleLbl="conFgAcc1" presStyleIdx="1" presStyleCnt="3">
        <dgm:presLayoutVars>
          <dgm:bulletEnabled val="1"/>
        </dgm:presLayoutVars>
      </dgm:prSet>
      <dgm:spPr/>
    </dgm:pt>
    <dgm:pt modelId="{900F9C8A-5C56-44F3-949F-2F3E6AFCD89F}" type="pres">
      <dgm:prSet presAssocID="{EBE8576E-8158-46A3-843A-8B9358CE08E5}" presName="spaceBetweenRectangles" presStyleCnt="0"/>
      <dgm:spPr/>
    </dgm:pt>
    <dgm:pt modelId="{6538B49E-5A43-43C0-9CAD-FB1065E15CA9}" type="pres">
      <dgm:prSet presAssocID="{BF196261-C598-4D41-8FA4-D320906643A4}" presName="parentLin" presStyleCnt="0"/>
      <dgm:spPr/>
    </dgm:pt>
    <dgm:pt modelId="{E3157097-DAE5-4554-AFDE-B2E23F110EE5}" type="pres">
      <dgm:prSet presAssocID="{BF196261-C598-4D41-8FA4-D320906643A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883B8C5-811C-475D-871A-BDA314130229}" type="pres">
      <dgm:prSet presAssocID="{BF196261-C598-4D41-8FA4-D320906643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E58CB-E2C0-4745-8172-2E9A9CE55BCA}" type="pres">
      <dgm:prSet presAssocID="{BF196261-C598-4D41-8FA4-D320906643A4}" presName="negativeSpace" presStyleCnt="0"/>
      <dgm:spPr/>
    </dgm:pt>
    <dgm:pt modelId="{98C4FD51-45BB-4F86-B0E0-60215F7EB9FA}" type="pres">
      <dgm:prSet presAssocID="{BF196261-C598-4D41-8FA4-D320906643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7D39AF-E3B2-45E9-BEE5-74578100B647}" type="presOf" srcId="{7B1DE019-79BB-4CB1-8584-8F3ED2A54300}" destId="{8BF86EE4-AC98-4B8E-88AF-2A6721C23694}" srcOrd="1" destOrd="0" presId="urn:microsoft.com/office/officeart/2005/8/layout/list1"/>
    <dgm:cxn modelId="{70B93FBD-48D7-449B-8C74-29C8EDB0F0C0}" type="presOf" srcId="{BF196261-C598-4D41-8FA4-D320906643A4}" destId="{E3157097-DAE5-4554-AFDE-B2E23F110EE5}" srcOrd="0" destOrd="0" presId="urn:microsoft.com/office/officeart/2005/8/layout/list1"/>
    <dgm:cxn modelId="{49FFEA1F-9B4C-45D4-BCCA-066689DD4A79}" type="presOf" srcId="{883D7A00-D92A-4970-A0D8-7A995E1270E3}" destId="{1F6A74AF-729E-4EAF-8284-5D4AAB6C9C1E}" srcOrd="1" destOrd="0" presId="urn:microsoft.com/office/officeart/2005/8/layout/list1"/>
    <dgm:cxn modelId="{7B392138-0263-4F90-92DB-94E60063534C}" type="presOf" srcId="{BF196261-C598-4D41-8FA4-D320906643A4}" destId="{6883B8C5-811C-475D-871A-BDA314130229}" srcOrd="1" destOrd="0" presId="urn:microsoft.com/office/officeart/2005/8/layout/list1"/>
    <dgm:cxn modelId="{930A8879-A02C-4F34-A251-3376179CCD6E}" type="presOf" srcId="{9AB631B1-94A0-4769-8A93-440A5A57D4DA}" destId="{4648EF1D-28C6-4106-9A79-DB9A32FF674B}" srcOrd="0" destOrd="0" presId="urn:microsoft.com/office/officeart/2005/8/layout/list1"/>
    <dgm:cxn modelId="{BF499CAA-14B6-45D8-A8A9-FB0ADDE74717}" srcId="{9AB631B1-94A0-4769-8A93-440A5A57D4DA}" destId="{BF196261-C598-4D41-8FA4-D320906643A4}" srcOrd="2" destOrd="0" parTransId="{24DE510B-6DC8-4D41-B41B-913D941BC69F}" sibTransId="{C3E6C851-F9EC-4F1B-A8BE-CA0BAA78D2A7}"/>
    <dgm:cxn modelId="{0774FCA5-6117-4E25-8137-F9082F613515}" srcId="{9AB631B1-94A0-4769-8A93-440A5A57D4DA}" destId="{883D7A00-D92A-4970-A0D8-7A995E1270E3}" srcOrd="0" destOrd="0" parTransId="{E4FB28F3-8D92-45B2-869D-A2D7B7666510}" sibTransId="{DDBE3835-51E0-40A8-A0DC-AF789571751F}"/>
    <dgm:cxn modelId="{AEBF0B1D-02E6-4332-83B1-A576FD31D376}" srcId="{9AB631B1-94A0-4769-8A93-440A5A57D4DA}" destId="{7B1DE019-79BB-4CB1-8584-8F3ED2A54300}" srcOrd="1" destOrd="0" parTransId="{040C46AD-D0B5-4419-B866-A0C319E1F417}" sibTransId="{EBE8576E-8158-46A3-843A-8B9358CE08E5}"/>
    <dgm:cxn modelId="{FDD8E597-0AA9-444D-99DF-C07D800421B4}" type="presOf" srcId="{883D7A00-D92A-4970-A0D8-7A995E1270E3}" destId="{D983D139-B92E-4209-B3D8-2D331EFFB571}" srcOrd="0" destOrd="0" presId="urn:microsoft.com/office/officeart/2005/8/layout/list1"/>
    <dgm:cxn modelId="{D921FC21-FC72-4281-80F0-7DC7627AC50B}" type="presOf" srcId="{7B1DE019-79BB-4CB1-8584-8F3ED2A54300}" destId="{4E2602D4-74E3-4B3C-801A-5E3A192C3FBD}" srcOrd="0" destOrd="0" presId="urn:microsoft.com/office/officeart/2005/8/layout/list1"/>
    <dgm:cxn modelId="{A2F5021E-D683-4165-B170-15EE4ECF48A4}" type="presParOf" srcId="{4648EF1D-28C6-4106-9A79-DB9A32FF674B}" destId="{139F811F-0CB0-4403-8D13-1A3541AF57B7}" srcOrd="0" destOrd="0" presId="urn:microsoft.com/office/officeart/2005/8/layout/list1"/>
    <dgm:cxn modelId="{61D040FA-01D0-411B-8AFE-DA585A052983}" type="presParOf" srcId="{139F811F-0CB0-4403-8D13-1A3541AF57B7}" destId="{D983D139-B92E-4209-B3D8-2D331EFFB571}" srcOrd="0" destOrd="0" presId="urn:microsoft.com/office/officeart/2005/8/layout/list1"/>
    <dgm:cxn modelId="{2A6B4ADB-FE9F-424E-BFA7-42D369460D73}" type="presParOf" srcId="{139F811F-0CB0-4403-8D13-1A3541AF57B7}" destId="{1F6A74AF-729E-4EAF-8284-5D4AAB6C9C1E}" srcOrd="1" destOrd="0" presId="urn:microsoft.com/office/officeart/2005/8/layout/list1"/>
    <dgm:cxn modelId="{0E474DC8-3A86-4659-98C5-3B8B5356D389}" type="presParOf" srcId="{4648EF1D-28C6-4106-9A79-DB9A32FF674B}" destId="{5D54E875-619C-4FCD-80FB-3BFB43889F7F}" srcOrd="1" destOrd="0" presId="urn:microsoft.com/office/officeart/2005/8/layout/list1"/>
    <dgm:cxn modelId="{34C44A11-69F8-4D8A-8E11-BCBF9CE90C92}" type="presParOf" srcId="{4648EF1D-28C6-4106-9A79-DB9A32FF674B}" destId="{0BA66A64-E530-42DE-A315-10351EA9353F}" srcOrd="2" destOrd="0" presId="urn:microsoft.com/office/officeart/2005/8/layout/list1"/>
    <dgm:cxn modelId="{CE028217-637E-4515-9D62-C0441D9D8759}" type="presParOf" srcId="{4648EF1D-28C6-4106-9A79-DB9A32FF674B}" destId="{5313ED70-8D31-45A1-9A2D-DADB8D95F310}" srcOrd="3" destOrd="0" presId="urn:microsoft.com/office/officeart/2005/8/layout/list1"/>
    <dgm:cxn modelId="{E89BAFF0-C3BB-48B0-B5F2-5A36D663A10D}" type="presParOf" srcId="{4648EF1D-28C6-4106-9A79-DB9A32FF674B}" destId="{15499DDD-AD0C-4378-B93E-8581A163C834}" srcOrd="4" destOrd="0" presId="urn:microsoft.com/office/officeart/2005/8/layout/list1"/>
    <dgm:cxn modelId="{F16F084E-1307-4CBE-BD97-2BA070F2259C}" type="presParOf" srcId="{15499DDD-AD0C-4378-B93E-8581A163C834}" destId="{4E2602D4-74E3-4B3C-801A-5E3A192C3FBD}" srcOrd="0" destOrd="0" presId="urn:microsoft.com/office/officeart/2005/8/layout/list1"/>
    <dgm:cxn modelId="{C1CAB8C6-4F30-42EC-9A09-C949B2EB592B}" type="presParOf" srcId="{15499DDD-AD0C-4378-B93E-8581A163C834}" destId="{8BF86EE4-AC98-4B8E-88AF-2A6721C23694}" srcOrd="1" destOrd="0" presId="urn:microsoft.com/office/officeart/2005/8/layout/list1"/>
    <dgm:cxn modelId="{1A94E7BA-7AF7-45D7-AD01-2625DA8A15EF}" type="presParOf" srcId="{4648EF1D-28C6-4106-9A79-DB9A32FF674B}" destId="{831F19AA-5C00-4925-88B9-8FF0F067ACAA}" srcOrd="5" destOrd="0" presId="urn:microsoft.com/office/officeart/2005/8/layout/list1"/>
    <dgm:cxn modelId="{EE5B84CE-B5DB-4E38-855E-AD9B9C04BF79}" type="presParOf" srcId="{4648EF1D-28C6-4106-9A79-DB9A32FF674B}" destId="{C3F00A20-3D5C-4BA8-B709-6D9EE2539463}" srcOrd="6" destOrd="0" presId="urn:microsoft.com/office/officeart/2005/8/layout/list1"/>
    <dgm:cxn modelId="{2F39ABE2-0043-4A67-8FA1-2BD8309FB7C3}" type="presParOf" srcId="{4648EF1D-28C6-4106-9A79-DB9A32FF674B}" destId="{900F9C8A-5C56-44F3-949F-2F3E6AFCD89F}" srcOrd="7" destOrd="0" presId="urn:microsoft.com/office/officeart/2005/8/layout/list1"/>
    <dgm:cxn modelId="{570967E0-0AEC-4557-B06D-9AA5530DA458}" type="presParOf" srcId="{4648EF1D-28C6-4106-9A79-DB9A32FF674B}" destId="{6538B49E-5A43-43C0-9CAD-FB1065E15CA9}" srcOrd="8" destOrd="0" presId="urn:microsoft.com/office/officeart/2005/8/layout/list1"/>
    <dgm:cxn modelId="{FC76C039-85B8-4571-8AEB-9AE18BE02A75}" type="presParOf" srcId="{6538B49E-5A43-43C0-9CAD-FB1065E15CA9}" destId="{E3157097-DAE5-4554-AFDE-B2E23F110EE5}" srcOrd="0" destOrd="0" presId="urn:microsoft.com/office/officeart/2005/8/layout/list1"/>
    <dgm:cxn modelId="{955EFED5-1436-4DFA-B161-36220432E3A3}" type="presParOf" srcId="{6538B49E-5A43-43C0-9CAD-FB1065E15CA9}" destId="{6883B8C5-811C-475D-871A-BDA314130229}" srcOrd="1" destOrd="0" presId="urn:microsoft.com/office/officeart/2005/8/layout/list1"/>
    <dgm:cxn modelId="{7D9B020C-80C6-4B17-BAA2-98EA7DEA0875}" type="presParOf" srcId="{4648EF1D-28C6-4106-9A79-DB9A32FF674B}" destId="{A1AE58CB-E2C0-4745-8172-2E9A9CE55BCA}" srcOrd="9" destOrd="0" presId="urn:microsoft.com/office/officeart/2005/8/layout/list1"/>
    <dgm:cxn modelId="{E3EF6E18-9576-47A4-9FCC-4C9EEF7A9519}" type="presParOf" srcId="{4648EF1D-28C6-4106-9A79-DB9A32FF674B}" destId="{98C4FD51-45BB-4F86-B0E0-60215F7EB9FA}" srcOrd="10" destOrd="0" presId="urn:microsoft.com/office/officeart/2005/8/layout/list1"/>
  </dgm:cxnLst>
  <dgm:bg/>
  <dgm:whole/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4FB10216-4574-446B-B72E-292DC0924BD5}" type="doc">
      <dgm:prSet loTypeId="urn:microsoft.com/office/officeart/2005/8/layout/list1" loCatId="list" qsTypeId="urn:microsoft.com/office/officeart/2005/8/quickstyle/simple1#107" qsCatId="simple" csTypeId="urn:microsoft.com/office/officeart/2005/8/colors/accent1_2#107" csCatId="accent1" phldr="1"/>
      <dgm:spPr/>
      <dgm:t>
        <a:bodyPr/>
        <a:lstStyle/>
        <a:p>
          <a:endParaRPr lang="ru-RU"/>
        </a:p>
      </dgm:t>
    </dgm:pt>
    <dgm:pt modelId="{1D6546FD-DA19-48CC-B4AE-E11F4A075E46}">
      <dgm:prSet phldrT="[Текст]" custT="1"/>
      <dgm:spPr/>
      <dgm:t>
        <a:bodyPr/>
        <a:lstStyle/>
        <a:p>
          <a:r>
            <a:rPr lang="ru-RU" sz="1600" i="1" dirty="0" smtClean="0"/>
            <a:t>Выступление было столь мощным, что государь вынужден был отдать на расправу народу главу Земского приказа и главу Пушкарского приказа, был выслан из Москвы боярин  Б. Морозов. </a:t>
          </a:r>
          <a:endParaRPr lang="ru-RU" sz="1600" i="1" dirty="0"/>
        </a:p>
      </dgm:t>
    </dgm:pt>
    <dgm:pt modelId="{EF427E73-7046-4D00-9A8A-063E7BE3703D}" type="parTrans" cxnId="{93E91418-AF11-4508-AA5D-E903F513106A}">
      <dgm:prSet/>
      <dgm:spPr/>
      <dgm:t>
        <a:bodyPr/>
        <a:lstStyle/>
        <a:p>
          <a:endParaRPr lang="ru-RU"/>
        </a:p>
      </dgm:t>
    </dgm:pt>
    <dgm:pt modelId="{169391C0-80D5-4619-B87C-06519D7D81EB}" type="sibTrans" cxnId="{93E91418-AF11-4508-AA5D-E903F513106A}">
      <dgm:prSet/>
      <dgm:spPr/>
      <dgm:t>
        <a:bodyPr/>
        <a:lstStyle/>
        <a:p>
          <a:endParaRPr lang="ru-RU"/>
        </a:p>
      </dgm:t>
    </dgm:pt>
    <dgm:pt modelId="{C1D61D9F-8A96-43BE-B4E5-B5A5B2926F3F}">
      <dgm:prSet phldrT="[Текст]" custT="1"/>
      <dgm:spPr/>
      <dgm:t>
        <a:bodyPr/>
        <a:lstStyle/>
        <a:p>
          <a:r>
            <a:rPr lang="ru-RU" sz="1600" i="1" dirty="0" smtClean="0"/>
            <a:t>- восстание вспыхнуло в Курске, Ельце, Томске, Устюге Великом </a:t>
          </a:r>
          <a:endParaRPr lang="ru-RU" sz="1600" i="1" dirty="0"/>
        </a:p>
      </dgm:t>
    </dgm:pt>
    <dgm:pt modelId="{848C00B2-2D12-45D4-ADB1-E52FFC986A13}" type="parTrans" cxnId="{F9C2822B-4F7D-4C2B-A384-9B8B5B5C4644}">
      <dgm:prSet/>
      <dgm:spPr/>
      <dgm:t>
        <a:bodyPr/>
        <a:lstStyle/>
        <a:p>
          <a:endParaRPr lang="ru-RU"/>
        </a:p>
      </dgm:t>
    </dgm:pt>
    <dgm:pt modelId="{0933C6AF-F3F1-4D1E-846F-255CFD309DA7}" type="sibTrans" cxnId="{F9C2822B-4F7D-4C2B-A384-9B8B5B5C4644}">
      <dgm:prSet/>
      <dgm:spPr/>
      <dgm:t>
        <a:bodyPr/>
        <a:lstStyle/>
        <a:p>
          <a:endParaRPr lang="ru-RU"/>
        </a:p>
      </dgm:t>
    </dgm:pt>
    <dgm:pt modelId="{042D7DF9-80E6-40B2-ACA2-FC766767271D}">
      <dgm:prSet phldrT="[Текст]" custT="1"/>
      <dgm:spPr/>
      <dgm:t>
        <a:bodyPr/>
        <a:lstStyle/>
        <a:p>
          <a:r>
            <a:rPr lang="ru-RU" sz="1600" i="1" dirty="0" smtClean="0"/>
            <a:t>-требование дворян и посадских верхов упорядочить законы и судебную систему (создание Соборного уложения)</a:t>
          </a:r>
          <a:endParaRPr lang="ru-RU" sz="1600" i="1" dirty="0"/>
        </a:p>
      </dgm:t>
    </dgm:pt>
    <dgm:pt modelId="{FCA26C50-A137-4D1E-8FBD-18810EB32B83}" type="parTrans" cxnId="{60450AB2-9EC0-42D3-BA18-4BA49FECF4D0}">
      <dgm:prSet/>
      <dgm:spPr/>
      <dgm:t>
        <a:bodyPr/>
        <a:lstStyle/>
        <a:p>
          <a:endParaRPr lang="ru-RU"/>
        </a:p>
      </dgm:t>
    </dgm:pt>
    <dgm:pt modelId="{B96FBE91-61BA-4228-BA6F-F0C1A7438245}" type="sibTrans" cxnId="{60450AB2-9EC0-42D3-BA18-4BA49FECF4D0}">
      <dgm:prSet/>
      <dgm:spPr/>
      <dgm:t>
        <a:bodyPr/>
        <a:lstStyle/>
        <a:p>
          <a:endParaRPr lang="ru-RU"/>
        </a:p>
      </dgm:t>
    </dgm:pt>
    <dgm:pt modelId="{C6ED6B32-E875-4565-B94A-72EDFD41C513}" type="pres">
      <dgm:prSet presAssocID="{4FB10216-4574-446B-B72E-292DC0924B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370023-7DA2-4C95-A63B-8F50F77156B4}" type="pres">
      <dgm:prSet presAssocID="{1D6546FD-DA19-48CC-B4AE-E11F4A075E46}" presName="parentLin" presStyleCnt="0"/>
      <dgm:spPr/>
    </dgm:pt>
    <dgm:pt modelId="{6C8AFD2F-3AD7-4180-9DEA-9197CE263691}" type="pres">
      <dgm:prSet presAssocID="{1D6546FD-DA19-48CC-B4AE-E11F4A075E4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B312CAC-ECB8-432A-97C7-994D2AB5F42F}" type="pres">
      <dgm:prSet presAssocID="{1D6546FD-DA19-48CC-B4AE-E11F4A075E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B68A2-CDCA-426C-81AF-F2DDEFE313C6}" type="pres">
      <dgm:prSet presAssocID="{1D6546FD-DA19-48CC-B4AE-E11F4A075E46}" presName="negativeSpace" presStyleCnt="0"/>
      <dgm:spPr/>
    </dgm:pt>
    <dgm:pt modelId="{70D38FEE-0C18-4844-80D4-6D90AAA685B7}" type="pres">
      <dgm:prSet presAssocID="{1D6546FD-DA19-48CC-B4AE-E11F4A075E46}" presName="childText" presStyleLbl="conFgAcc1" presStyleIdx="0" presStyleCnt="3">
        <dgm:presLayoutVars>
          <dgm:bulletEnabled val="1"/>
        </dgm:presLayoutVars>
      </dgm:prSet>
      <dgm:spPr/>
    </dgm:pt>
    <dgm:pt modelId="{E9351576-C32C-4459-BBD0-425B11EE177B}" type="pres">
      <dgm:prSet presAssocID="{169391C0-80D5-4619-B87C-06519D7D81EB}" presName="spaceBetweenRectangles" presStyleCnt="0"/>
      <dgm:spPr/>
    </dgm:pt>
    <dgm:pt modelId="{8E7CBC8D-7EA9-4A94-A675-F16AE28ED091}" type="pres">
      <dgm:prSet presAssocID="{C1D61D9F-8A96-43BE-B4E5-B5A5B2926F3F}" presName="parentLin" presStyleCnt="0"/>
      <dgm:spPr/>
    </dgm:pt>
    <dgm:pt modelId="{FD20EB57-D391-4F33-BDC3-560EDFC5E0BD}" type="pres">
      <dgm:prSet presAssocID="{C1D61D9F-8A96-43BE-B4E5-B5A5B2926F3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1C980A2-E8E7-4D0A-A2CA-4A7DDAE9778F}" type="pres">
      <dgm:prSet presAssocID="{C1D61D9F-8A96-43BE-B4E5-B5A5B2926F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3621F-91BB-4311-BACE-77FC0108CD32}" type="pres">
      <dgm:prSet presAssocID="{C1D61D9F-8A96-43BE-B4E5-B5A5B2926F3F}" presName="negativeSpace" presStyleCnt="0"/>
      <dgm:spPr/>
    </dgm:pt>
    <dgm:pt modelId="{42A00F92-8580-44A2-A705-459C8FA5CB67}" type="pres">
      <dgm:prSet presAssocID="{C1D61D9F-8A96-43BE-B4E5-B5A5B2926F3F}" presName="childText" presStyleLbl="conFgAcc1" presStyleIdx="1" presStyleCnt="3">
        <dgm:presLayoutVars>
          <dgm:bulletEnabled val="1"/>
        </dgm:presLayoutVars>
      </dgm:prSet>
      <dgm:spPr/>
    </dgm:pt>
    <dgm:pt modelId="{0C6BF043-A59A-4913-BDCC-F35FD4B2AACC}" type="pres">
      <dgm:prSet presAssocID="{0933C6AF-F3F1-4D1E-846F-255CFD309DA7}" presName="spaceBetweenRectangles" presStyleCnt="0"/>
      <dgm:spPr/>
    </dgm:pt>
    <dgm:pt modelId="{9E8FAC2D-BC69-4E87-B41C-D7B37449FAF7}" type="pres">
      <dgm:prSet presAssocID="{042D7DF9-80E6-40B2-ACA2-FC766767271D}" presName="parentLin" presStyleCnt="0"/>
      <dgm:spPr/>
    </dgm:pt>
    <dgm:pt modelId="{D4DFF0A3-5353-4A97-8C23-39BB6AD31785}" type="pres">
      <dgm:prSet presAssocID="{042D7DF9-80E6-40B2-ACA2-FC766767271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5643535-54AF-4835-ABDA-241804C91CA9}" type="pres">
      <dgm:prSet presAssocID="{042D7DF9-80E6-40B2-ACA2-FC76676727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84A17-19D6-4A99-AAAF-577E7888E62E}" type="pres">
      <dgm:prSet presAssocID="{042D7DF9-80E6-40B2-ACA2-FC766767271D}" presName="negativeSpace" presStyleCnt="0"/>
      <dgm:spPr/>
    </dgm:pt>
    <dgm:pt modelId="{428B3FC4-BD3A-46A7-BEFE-7421A2E27C1C}" type="pres">
      <dgm:prSet presAssocID="{042D7DF9-80E6-40B2-ACA2-FC76676727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6A0D684-71C3-4188-AAFF-19AA77B3DC68}" type="presOf" srcId="{C1D61D9F-8A96-43BE-B4E5-B5A5B2926F3F}" destId="{FD20EB57-D391-4F33-BDC3-560EDFC5E0BD}" srcOrd="0" destOrd="0" presId="urn:microsoft.com/office/officeart/2005/8/layout/list1"/>
    <dgm:cxn modelId="{F9C2822B-4F7D-4C2B-A384-9B8B5B5C4644}" srcId="{4FB10216-4574-446B-B72E-292DC0924BD5}" destId="{C1D61D9F-8A96-43BE-B4E5-B5A5B2926F3F}" srcOrd="1" destOrd="0" parTransId="{848C00B2-2D12-45D4-ADB1-E52FFC986A13}" sibTransId="{0933C6AF-F3F1-4D1E-846F-255CFD309DA7}"/>
    <dgm:cxn modelId="{BFEF1202-69E7-45E9-9EF3-D83AA88C3C37}" type="presOf" srcId="{042D7DF9-80E6-40B2-ACA2-FC766767271D}" destId="{D4DFF0A3-5353-4A97-8C23-39BB6AD31785}" srcOrd="0" destOrd="0" presId="urn:microsoft.com/office/officeart/2005/8/layout/list1"/>
    <dgm:cxn modelId="{6086EE31-FB77-493D-80E9-16D87C161B4B}" type="presOf" srcId="{C1D61D9F-8A96-43BE-B4E5-B5A5B2926F3F}" destId="{51C980A2-E8E7-4D0A-A2CA-4A7DDAE9778F}" srcOrd="1" destOrd="0" presId="urn:microsoft.com/office/officeart/2005/8/layout/list1"/>
    <dgm:cxn modelId="{93E91418-AF11-4508-AA5D-E903F513106A}" srcId="{4FB10216-4574-446B-B72E-292DC0924BD5}" destId="{1D6546FD-DA19-48CC-B4AE-E11F4A075E46}" srcOrd="0" destOrd="0" parTransId="{EF427E73-7046-4D00-9A8A-063E7BE3703D}" sibTransId="{169391C0-80D5-4619-B87C-06519D7D81EB}"/>
    <dgm:cxn modelId="{132C6E3C-933D-4A0D-964E-1C1A22CF3C5F}" type="presOf" srcId="{042D7DF9-80E6-40B2-ACA2-FC766767271D}" destId="{75643535-54AF-4835-ABDA-241804C91CA9}" srcOrd="1" destOrd="0" presId="urn:microsoft.com/office/officeart/2005/8/layout/list1"/>
    <dgm:cxn modelId="{C6F958BD-08DD-4C32-88CC-29ABF7A597A6}" type="presOf" srcId="{1D6546FD-DA19-48CC-B4AE-E11F4A075E46}" destId="{6C8AFD2F-3AD7-4180-9DEA-9197CE263691}" srcOrd="0" destOrd="0" presId="urn:microsoft.com/office/officeart/2005/8/layout/list1"/>
    <dgm:cxn modelId="{60450AB2-9EC0-42D3-BA18-4BA49FECF4D0}" srcId="{4FB10216-4574-446B-B72E-292DC0924BD5}" destId="{042D7DF9-80E6-40B2-ACA2-FC766767271D}" srcOrd="2" destOrd="0" parTransId="{FCA26C50-A137-4D1E-8FBD-18810EB32B83}" sibTransId="{B96FBE91-61BA-4228-BA6F-F0C1A7438245}"/>
    <dgm:cxn modelId="{F77B7E1E-877E-4B93-B021-AE71C42EC785}" type="presOf" srcId="{4FB10216-4574-446B-B72E-292DC0924BD5}" destId="{C6ED6B32-E875-4565-B94A-72EDFD41C513}" srcOrd="0" destOrd="0" presId="urn:microsoft.com/office/officeart/2005/8/layout/list1"/>
    <dgm:cxn modelId="{3E213C1F-0345-4A63-9C36-6CBA1D5B28C1}" type="presOf" srcId="{1D6546FD-DA19-48CC-B4AE-E11F4A075E46}" destId="{EB312CAC-ECB8-432A-97C7-994D2AB5F42F}" srcOrd="1" destOrd="0" presId="urn:microsoft.com/office/officeart/2005/8/layout/list1"/>
    <dgm:cxn modelId="{BCCF9634-6781-41DE-8D36-C68B4F7BAE24}" type="presParOf" srcId="{C6ED6B32-E875-4565-B94A-72EDFD41C513}" destId="{C4370023-7DA2-4C95-A63B-8F50F77156B4}" srcOrd="0" destOrd="0" presId="urn:microsoft.com/office/officeart/2005/8/layout/list1"/>
    <dgm:cxn modelId="{D3365159-DBB7-4135-8932-F8B45CC0C4C1}" type="presParOf" srcId="{C4370023-7DA2-4C95-A63B-8F50F77156B4}" destId="{6C8AFD2F-3AD7-4180-9DEA-9197CE263691}" srcOrd="0" destOrd="0" presId="urn:microsoft.com/office/officeart/2005/8/layout/list1"/>
    <dgm:cxn modelId="{5EC55496-1B6A-4B87-B8B2-68A8D65BD845}" type="presParOf" srcId="{C4370023-7DA2-4C95-A63B-8F50F77156B4}" destId="{EB312CAC-ECB8-432A-97C7-994D2AB5F42F}" srcOrd="1" destOrd="0" presId="urn:microsoft.com/office/officeart/2005/8/layout/list1"/>
    <dgm:cxn modelId="{61F9E15F-5265-4B4F-B710-C279562BFF58}" type="presParOf" srcId="{C6ED6B32-E875-4565-B94A-72EDFD41C513}" destId="{D17B68A2-CDCA-426C-81AF-F2DDEFE313C6}" srcOrd="1" destOrd="0" presId="urn:microsoft.com/office/officeart/2005/8/layout/list1"/>
    <dgm:cxn modelId="{110FA037-4301-49DF-9630-B4A45609F0AC}" type="presParOf" srcId="{C6ED6B32-E875-4565-B94A-72EDFD41C513}" destId="{70D38FEE-0C18-4844-80D4-6D90AAA685B7}" srcOrd="2" destOrd="0" presId="urn:microsoft.com/office/officeart/2005/8/layout/list1"/>
    <dgm:cxn modelId="{8B1C9F05-7C42-4545-89E3-DFB561E9D3D1}" type="presParOf" srcId="{C6ED6B32-E875-4565-B94A-72EDFD41C513}" destId="{E9351576-C32C-4459-BBD0-425B11EE177B}" srcOrd="3" destOrd="0" presId="urn:microsoft.com/office/officeart/2005/8/layout/list1"/>
    <dgm:cxn modelId="{7A1D99DC-3C7D-4E85-BF04-B43E1411B915}" type="presParOf" srcId="{C6ED6B32-E875-4565-B94A-72EDFD41C513}" destId="{8E7CBC8D-7EA9-4A94-A675-F16AE28ED091}" srcOrd="4" destOrd="0" presId="urn:microsoft.com/office/officeart/2005/8/layout/list1"/>
    <dgm:cxn modelId="{CDBCF9CB-A48E-4EF3-8973-03DCBF63AA75}" type="presParOf" srcId="{8E7CBC8D-7EA9-4A94-A675-F16AE28ED091}" destId="{FD20EB57-D391-4F33-BDC3-560EDFC5E0BD}" srcOrd="0" destOrd="0" presId="urn:microsoft.com/office/officeart/2005/8/layout/list1"/>
    <dgm:cxn modelId="{4D231794-A8D6-44DE-83FB-BE2721AD2ABF}" type="presParOf" srcId="{8E7CBC8D-7EA9-4A94-A675-F16AE28ED091}" destId="{51C980A2-E8E7-4D0A-A2CA-4A7DDAE9778F}" srcOrd="1" destOrd="0" presId="urn:microsoft.com/office/officeart/2005/8/layout/list1"/>
    <dgm:cxn modelId="{B7FE4A6F-F938-4271-A467-6C79096D48BC}" type="presParOf" srcId="{C6ED6B32-E875-4565-B94A-72EDFD41C513}" destId="{5D33621F-91BB-4311-BACE-77FC0108CD32}" srcOrd="5" destOrd="0" presId="urn:microsoft.com/office/officeart/2005/8/layout/list1"/>
    <dgm:cxn modelId="{6C533E72-10E6-48E0-8C6F-18FE1A5106CA}" type="presParOf" srcId="{C6ED6B32-E875-4565-B94A-72EDFD41C513}" destId="{42A00F92-8580-44A2-A705-459C8FA5CB67}" srcOrd="6" destOrd="0" presId="urn:microsoft.com/office/officeart/2005/8/layout/list1"/>
    <dgm:cxn modelId="{B5DED471-2A6E-4C66-9B0F-620F467A0281}" type="presParOf" srcId="{C6ED6B32-E875-4565-B94A-72EDFD41C513}" destId="{0C6BF043-A59A-4913-BDCC-F35FD4B2AACC}" srcOrd="7" destOrd="0" presId="urn:microsoft.com/office/officeart/2005/8/layout/list1"/>
    <dgm:cxn modelId="{62364588-E8F6-4BD4-A1C7-FEE59C0AFCB8}" type="presParOf" srcId="{C6ED6B32-E875-4565-B94A-72EDFD41C513}" destId="{9E8FAC2D-BC69-4E87-B41C-D7B37449FAF7}" srcOrd="8" destOrd="0" presId="urn:microsoft.com/office/officeart/2005/8/layout/list1"/>
    <dgm:cxn modelId="{BA00C11E-5B49-474E-B67E-897C1DE1211D}" type="presParOf" srcId="{9E8FAC2D-BC69-4E87-B41C-D7B37449FAF7}" destId="{D4DFF0A3-5353-4A97-8C23-39BB6AD31785}" srcOrd="0" destOrd="0" presId="urn:microsoft.com/office/officeart/2005/8/layout/list1"/>
    <dgm:cxn modelId="{FB93ADD7-A9BA-404B-AD26-C9D38D2A28C5}" type="presParOf" srcId="{9E8FAC2D-BC69-4E87-B41C-D7B37449FAF7}" destId="{75643535-54AF-4835-ABDA-241804C91CA9}" srcOrd="1" destOrd="0" presId="urn:microsoft.com/office/officeart/2005/8/layout/list1"/>
    <dgm:cxn modelId="{9E0E7511-1CAC-4574-9502-01A167EBCF47}" type="presParOf" srcId="{C6ED6B32-E875-4565-B94A-72EDFD41C513}" destId="{0BD84A17-19D6-4A99-AAAF-577E7888E62E}" srcOrd="9" destOrd="0" presId="urn:microsoft.com/office/officeart/2005/8/layout/list1"/>
    <dgm:cxn modelId="{26CA56B5-4893-4E5D-8A0B-2EE4F02DAF4D}" type="presParOf" srcId="{C6ED6B32-E875-4565-B94A-72EDFD41C513}" destId="{428B3FC4-BD3A-46A7-BEFE-7421A2E27C1C}" srcOrd="10" destOrd="0" presId="urn:microsoft.com/office/officeart/2005/8/layout/list1"/>
  </dgm:cxnLst>
  <dgm:bg/>
  <dgm:whole/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649DC2D8-7B51-4DDD-8EF7-569F6EA8765D}" type="doc">
      <dgm:prSet loTypeId="urn:microsoft.com/office/officeart/2005/8/layout/list1" loCatId="list" qsTypeId="urn:microsoft.com/office/officeart/2005/8/quickstyle/simple1#108" qsCatId="simple" csTypeId="urn:microsoft.com/office/officeart/2005/8/colors/accent1_2#108" csCatId="accent1" phldr="1"/>
      <dgm:spPr/>
      <dgm:t>
        <a:bodyPr/>
        <a:lstStyle/>
        <a:p>
          <a:endParaRPr lang="ru-RU"/>
        </a:p>
      </dgm:t>
    </dgm:pt>
    <dgm:pt modelId="{DC9922BF-0680-49B2-A31F-633E01525EA2}">
      <dgm:prSet phldrT="[Текст]" custT="1"/>
      <dgm:spPr/>
      <dgm:t>
        <a:bodyPr/>
        <a:lstStyle/>
        <a:p>
          <a:r>
            <a:rPr lang="ru-RU" sz="1600" b="1" i="1" u="sng" dirty="0" smtClean="0"/>
            <a:t>Причины:</a:t>
          </a:r>
          <a:r>
            <a:rPr lang="ru-RU" sz="1600" b="0" i="1" u="none" dirty="0" smtClean="0"/>
            <a:t> </a:t>
          </a:r>
        </a:p>
        <a:p>
          <a:r>
            <a:rPr lang="ru-RU" sz="1600" b="0" i="1" u="none" dirty="0" smtClean="0"/>
            <a:t>- Постоянные войны истощили казну (было принято взыскать долги за прошлые годы; чеканить монету из меди)</a:t>
          </a:r>
          <a:endParaRPr lang="ru-RU" sz="1600" b="1" i="1" u="sng" dirty="0"/>
        </a:p>
      </dgm:t>
    </dgm:pt>
    <dgm:pt modelId="{A4DDD897-979B-40F6-979C-B9DF1B495AB3}" type="parTrans" cxnId="{A2E56C93-ECC0-487B-9A8A-877B9AAA26AB}">
      <dgm:prSet/>
      <dgm:spPr/>
      <dgm:t>
        <a:bodyPr/>
        <a:lstStyle/>
        <a:p>
          <a:endParaRPr lang="ru-RU"/>
        </a:p>
      </dgm:t>
    </dgm:pt>
    <dgm:pt modelId="{A10D9199-7BB5-432E-978B-A90D18DFD1D2}" type="sibTrans" cxnId="{A2E56C93-ECC0-487B-9A8A-877B9AAA26AB}">
      <dgm:prSet/>
      <dgm:spPr/>
      <dgm:t>
        <a:bodyPr/>
        <a:lstStyle/>
        <a:p>
          <a:endParaRPr lang="ru-RU"/>
        </a:p>
      </dgm:t>
    </dgm:pt>
    <dgm:pt modelId="{9AFC80BE-328A-4928-96C6-94C5075ED902}">
      <dgm:prSet phldrT="[Текст]" custT="1"/>
      <dgm:spPr/>
      <dgm:t>
        <a:bodyPr/>
        <a:lstStyle/>
        <a:p>
          <a:r>
            <a:rPr lang="ru-RU" sz="1400" b="1" i="1" u="sng" dirty="0" smtClean="0"/>
            <a:t>Ход событий:</a:t>
          </a:r>
          <a:r>
            <a:rPr lang="ru-RU" sz="1400" i="1" dirty="0" smtClean="0"/>
            <a:t> -Медные деньги стали падать в цене (за 1 серебряный рубль- 12-15 медных рублей)- -торговцы отказывались продавать товары на новые деньги; -стрельцы и иностранные наемники отказывались получать жалование медными деньгами</a:t>
          </a:r>
          <a:endParaRPr lang="ru-RU" sz="1400" i="1" dirty="0"/>
        </a:p>
      </dgm:t>
    </dgm:pt>
    <dgm:pt modelId="{19A8CDBD-35B3-40EF-AA79-254CE99951C7}" type="parTrans" cxnId="{DDBEA549-E403-4490-9735-A930E7FA2280}">
      <dgm:prSet/>
      <dgm:spPr/>
      <dgm:t>
        <a:bodyPr/>
        <a:lstStyle/>
        <a:p>
          <a:endParaRPr lang="ru-RU"/>
        </a:p>
      </dgm:t>
    </dgm:pt>
    <dgm:pt modelId="{CF4CAE4B-7709-435C-8462-985EDBAB2DAC}" type="sibTrans" cxnId="{DDBEA549-E403-4490-9735-A930E7FA2280}">
      <dgm:prSet/>
      <dgm:spPr/>
      <dgm:t>
        <a:bodyPr/>
        <a:lstStyle/>
        <a:p>
          <a:endParaRPr lang="ru-RU"/>
        </a:p>
      </dgm:t>
    </dgm:pt>
    <dgm:pt modelId="{9052F2BE-1E6C-4142-8AAA-5629A9F84037}">
      <dgm:prSet phldrT="[Текст]" custT="1"/>
      <dgm:spPr/>
      <dgm:t>
        <a:bodyPr/>
        <a:lstStyle/>
        <a:p>
          <a:r>
            <a:rPr lang="ru-RU" sz="1600" i="1" dirty="0" smtClean="0"/>
            <a:t>-разгромив усадьбы близких царю бояр, горожане отправились к царскому дворцу в Коломенском (переговоры государя с восставшими); царские войска расправляются с восставшими. Отмена медных денег</a:t>
          </a:r>
          <a:endParaRPr lang="ru-RU" sz="1600" i="1" dirty="0"/>
        </a:p>
      </dgm:t>
    </dgm:pt>
    <dgm:pt modelId="{6956D5D1-B122-4BCE-8CAA-00F97E6AA26A}" type="parTrans" cxnId="{9D715694-E8C0-4D82-9888-D52C89411387}">
      <dgm:prSet/>
      <dgm:spPr/>
      <dgm:t>
        <a:bodyPr/>
        <a:lstStyle/>
        <a:p>
          <a:endParaRPr lang="ru-RU"/>
        </a:p>
      </dgm:t>
    </dgm:pt>
    <dgm:pt modelId="{0EF04A46-60F5-4DA1-BEFD-3FD254B4711A}" type="sibTrans" cxnId="{9D715694-E8C0-4D82-9888-D52C89411387}">
      <dgm:prSet/>
      <dgm:spPr/>
      <dgm:t>
        <a:bodyPr/>
        <a:lstStyle/>
        <a:p>
          <a:endParaRPr lang="ru-RU"/>
        </a:p>
      </dgm:t>
    </dgm:pt>
    <dgm:pt modelId="{F9DF87D4-C1B9-4260-B72D-1925B594DC59}" type="pres">
      <dgm:prSet presAssocID="{649DC2D8-7B51-4DDD-8EF7-569F6EA876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BB1CAE-8668-407D-8EB7-17B93A788A9D}" type="pres">
      <dgm:prSet presAssocID="{DC9922BF-0680-49B2-A31F-633E01525EA2}" presName="parentLin" presStyleCnt="0"/>
      <dgm:spPr/>
    </dgm:pt>
    <dgm:pt modelId="{E7D12E12-881D-4F88-94AB-8F984B0E88D7}" type="pres">
      <dgm:prSet presAssocID="{DC9922BF-0680-49B2-A31F-633E01525EA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80F6616-9B22-4D52-AE23-F94510CD7622}" type="pres">
      <dgm:prSet presAssocID="{DC9922BF-0680-49B2-A31F-633E01525E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3600A-38AF-457A-8B36-F6BFACE6C53B}" type="pres">
      <dgm:prSet presAssocID="{DC9922BF-0680-49B2-A31F-633E01525EA2}" presName="negativeSpace" presStyleCnt="0"/>
      <dgm:spPr/>
    </dgm:pt>
    <dgm:pt modelId="{28CEE6D4-CCA2-4BAD-BB69-B093F469298D}" type="pres">
      <dgm:prSet presAssocID="{DC9922BF-0680-49B2-A31F-633E01525EA2}" presName="childText" presStyleLbl="conFgAcc1" presStyleIdx="0" presStyleCnt="3">
        <dgm:presLayoutVars>
          <dgm:bulletEnabled val="1"/>
        </dgm:presLayoutVars>
      </dgm:prSet>
      <dgm:spPr/>
    </dgm:pt>
    <dgm:pt modelId="{4843335A-8EFC-403F-ACFA-FDB15C07DFB4}" type="pres">
      <dgm:prSet presAssocID="{A10D9199-7BB5-432E-978B-A90D18DFD1D2}" presName="spaceBetweenRectangles" presStyleCnt="0"/>
      <dgm:spPr/>
    </dgm:pt>
    <dgm:pt modelId="{32DBDE8B-FEF6-4BE5-8B7B-58EB6551FDE5}" type="pres">
      <dgm:prSet presAssocID="{9AFC80BE-328A-4928-96C6-94C5075ED902}" presName="parentLin" presStyleCnt="0"/>
      <dgm:spPr/>
    </dgm:pt>
    <dgm:pt modelId="{ED9997B6-7ED5-49FA-A83D-7DDD28ECC2CB}" type="pres">
      <dgm:prSet presAssocID="{9AFC80BE-328A-4928-96C6-94C5075ED90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121BC9-53B9-4426-9B06-EE93E8CFE4CB}" type="pres">
      <dgm:prSet presAssocID="{9AFC80BE-328A-4928-96C6-94C5075ED9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4A6E2-C7B9-4794-8AE1-E202CE3C9BB4}" type="pres">
      <dgm:prSet presAssocID="{9AFC80BE-328A-4928-96C6-94C5075ED902}" presName="negativeSpace" presStyleCnt="0"/>
      <dgm:spPr/>
    </dgm:pt>
    <dgm:pt modelId="{A2E21353-2A7E-4560-8942-4D6E3D74CD47}" type="pres">
      <dgm:prSet presAssocID="{9AFC80BE-328A-4928-96C6-94C5075ED902}" presName="childText" presStyleLbl="conFgAcc1" presStyleIdx="1" presStyleCnt="3">
        <dgm:presLayoutVars>
          <dgm:bulletEnabled val="1"/>
        </dgm:presLayoutVars>
      </dgm:prSet>
      <dgm:spPr/>
    </dgm:pt>
    <dgm:pt modelId="{8BF16029-564D-488A-AF45-93B2F1DA704F}" type="pres">
      <dgm:prSet presAssocID="{CF4CAE4B-7709-435C-8462-985EDBAB2DAC}" presName="spaceBetweenRectangles" presStyleCnt="0"/>
      <dgm:spPr/>
    </dgm:pt>
    <dgm:pt modelId="{245AD6E6-DA61-4AB1-A690-D305CE744139}" type="pres">
      <dgm:prSet presAssocID="{9052F2BE-1E6C-4142-8AAA-5629A9F84037}" presName="parentLin" presStyleCnt="0"/>
      <dgm:spPr/>
    </dgm:pt>
    <dgm:pt modelId="{39FCF17A-2E61-4560-BDF5-CD757C9A2A1E}" type="pres">
      <dgm:prSet presAssocID="{9052F2BE-1E6C-4142-8AAA-5629A9F8403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6766D41-4185-4D6E-9273-4E8B2AB6FF4C}" type="pres">
      <dgm:prSet presAssocID="{9052F2BE-1E6C-4142-8AAA-5629A9F840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EFB5A-9E28-4E4B-B331-A1802F79D1E5}" type="pres">
      <dgm:prSet presAssocID="{9052F2BE-1E6C-4142-8AAA-5629A9F84037}" presName="negativeSpace" presStyleCnt="0"/>
      <dgm:spPr/>
    </dgm:pt>
    <dgm:pt modelId="{D2C7549C-5591-4951-9290-3FF60C83C801}" type="pres">
      <dgm:prSet presAssocID="{9052F2BE-1E6C-4142-8AAA-5629A9F8403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276D1E2-FD9D-4259-B1E5-02B978C20F2F}" type="presOf" srcId="{DC9922BF-0680-49B2-A31F-633E01525EA2}" destId="{280F6616-9B22-4D52-AE23-F94510CD7622}" srcOrd="1" destOrd="0" presId="urn:microsoft.com/office/officeart/2005/8/layout/list1"/>
    <dgm:cxn modelId="{8C6BD512-B106-4B12-B4B9-96B647068555}" type="presOf" srcId="{9052F2BE-1E6C-4142-8AAA-5629A9F84037}" destId="{39FCF17A-2E61-4560-BDF5-CD757C9A2A1E}" srcOrd="0" destOrd="0" presId="urn:microsoft.com/office/officeart/2005/8/layout/list1"/>
    <dgm:cxn modelId="{2BE39EAF-E7E9-46E1-A854-7DFE03212209}" type="presOf" srcId="{DC9922BF-0680-49B2-A31F-633E01525EA2}" destId="{E7D12E12-881D-4F88-94AB-8F984B0E88D7}" srcOrd="0" destOrd="0" presId="urn:microsoft.com/office/officeart/2005/8/layout/list1"/>
    <dgm:cxn modelId="{DB630862-F7CB-41DC-9F58-3DB7B4B62F62}" type="presOf" srcId="{9AFC80BE-328A-4928-96C6-94C5075ED902}" destId="{ED9997B6-7ED5-49FA-A83D-7DDD28ECC2CB}" srcOrd="0" destOrd="0" presId="urn:microsoft.com/office/officeart/2005/8/layout/list1"/>
    <dgm:cxn modelId="{9D715694-E8C0-4D82-9888-D52C89411387}" srcId="{649DC2D8-7B51-4DDD-8EF7-569F6EA8765D}" destId="{9052F2BE-1E6C-4142-8AAA-5629A9F84037}" srcOrd="2" destOrd="0" parTransId="{6956D5D1-B122-4BCE-8CAA-00F97E6AA26A}" sibTransId="{0EF04A46-60F5-4DA1-BEFD-3FD254B4711A}"/>
    <dgm:cxn modelId="{23255B15-77F3-45AC-8B5F-8708B27C770A}" type="presOf" srcId="{9AFC80BE-328A-4928-96C6-94C5075ED902}" destId="{FB121BC9-53B9-4426-9B06-EE93E8CFE4CB}" srcOrd="1" destOrd="0" presId="urn:microsoft.com/office/officeart/2005/8/layout/list1"/>
    <dgm:cxn modelId="{A2E56C93-ECC0-487B-9A8A-877B9AAA26AB}" srcId="{649DC2D8-7B51-4DDD-8EF7-569F6EA8765D}" destId="{DC9922BF-0680-49B2-A31F-633E01525EA2}" srcOrd="0" destOrd="0" parTransId="{A4DDD897-979B-40F6-979C-B9DF1B495AB3}" sibTransId="{A10D9199-7BB5-432E-978B-A90D18DFD1D2}"/>
    <dgm:cxn modelId="{DDBEA549-E403-4490-9735-A930E7FA2280}" srcId="{649DC2D8-7B51-4DDD-8EF7-569F6EA8765D}" destId="{9AFC80BE-328A-4928-96C6-94C5075ED902}" srcOrd="1" destOrd="0" parTransId="{19A8CDBD-35B3-40EF-AA79-254CE99951C7}" sibTransId="{CF4CAE4B-7709-435C-8462-985EDBAB2DAC}"/>
    <dgm:cxn modelId="{57146B78-EE4D-4450-ACE6-9C05258B2482}" type="presOf" srcId="{9052F2BE-1E6C-4142-8AAA-5629A9F84037}" destId="{A6766D41-4185-4D6E-9273-4E8B2AB6FF4C}" srcOrd="1" destOrd="0" presId="urn:microsoft.com/office/officeart/2005/8/layout/list1"/>
    <dgm:cxn modelId="{BF9B2CE0-A9C9-4AAD-A8AE-CDBEB186AEE5}" type="presOf" srcId="{649DC2D8-7B51-4DDD-8EF7-569F6EA8765D}" destId="{F9DF87D4-C1B9-4260-B72D-1925B594DC59}" srcOrd="0" destOrd="0" presId="urn:microsoft.com/office/officeart/2005/8/layout/list1"/>
    <dgm:cxn modelId="{9344CB3E-A298-46A6-A90C-0FF4108DDA9F}" type="presParOf" srcId="{F9DF87D4-C1B9-4260-B72D-1925B594DC59}" destId="{0BBB1CAE-8668-407D-8EB7-17B93A788A9D}" srcOrd="0" destOrd="0" presId="urn:microsoft.com/office/officeart/2005/8/layout/list1"/>
    <dgm:cxn modelId="{8DF6A28E-8EAC-444C-A678-B210FB9109CE}" type="presParOf" srcId="{0BBB1CAE-8668-407D-8EB7-17B93A788A9D}" destId="{E7D12E12-881D-4F88-94AB-8F984B0E88D7}" srcOrd="0" destOrd="0" presId="urn:microsoft.com/office/officeart/2005/8/layout/list1"/>
    <dgm:cxn modelId="{ED1A1910-0C67-4718-8FD8-E9CE12E22705}" type="presParOf" srcId="{0BBB1CAE-8668-407D-8EB7-17B93A788A9D}" destId="{280F6616-9B22-4D52-AE23-F94510CD7622}" srcOrd="1" destOrd="0" presId="urn:microsoft.com/office/officeart/2005/8/layout/list1"/>
    <dgm:cxn modelId="{3CBF5EDE-387C-4579-97FC-F4CB2A76097A}" type="presParOf" srcId="{F9DF87D4-C1B9-4260-B72D-1925B594DC59}" destId="{63C3600A-38AF-457A-8B36-F6BFACE6C53B}" srcOrd="1" destOrd="0" presId="urn:microsoft.com/office/officeart/2005/8/layout/list1"/>
    <dgm:cxn modelId="{A4A433E4-7775-474E-A948-2CF4A97FFFC7}" type="presParOf" srcId="{F9DF87D4-C1B9-4260-B72D-1925B594DC59}" destId="{28CEE6D4-CCA2-4BAD-BB69-B093F469298D}" srcOrd="2" destOrd="0" presId="urn:microsoft.com/office/officeart/2005/8/layout/list1"/>
    <dgm:cxn modelId="{4E11BA4B-B3DA-42A4-86A5-58B0CFA4BB71}" type="presParOf" srcId="{F9DF87D4-C1B9-4260-B72D-1925B594DC59}" destId="{4843335A-8EFC-403F-ACFA-FDB15C07DFB4}" srcOrd="3" destOrd="0" presId="urn:microsoft.com/office/officeart/2005/8/layout/list1"/>
    <dgm:cxn modelId="{583120E2-1DDB-42F5-811B-B6F850DE7E50}" type="presParOf" srcId="{F9DF87D4-C1B9-4260-B72D-1925B594DC59}" destId="{32DBDE8B-FEF6-4BE5-8B7B-58EB6551FDE5}" srcOrd="4" destOrd="0" presId="urn:microsoft.com/office/officeart/2005/8/layout/list1"/>
    <dgm:cxn modelId="{A8758749-ABDE-46A8-AB5F-FDF4188CB9EC}" type="presParOf" srcId="{32DBDE8B-FEF6-4BE5-8B7B-58EB6551FDE5}" destId="{ED9997B6-7ED5-49FA-A83D-7DDD28ECC2CB}" srcOrd="0" destOrd="0" presId="urn:microsoft.com/office/officeart/2005/8/layout/list1"/>
    <dgm:cxn modelId="{1797037D-938E-4EA9-ADB7-2E5E86E83894}" type="presParOf" srcId="{32DBDE8B-FEF6-4BE5-8B7B-58EB6551FDE5}" destId="{FB121BC9-53B9-4426-9B06-EE93E8CFE4CB}" srcOrd="1" destOrd="0" presId="urn:microsoft.com/office/officeart/2005/8/layout/list1"/>
    <dgm:cxn modelId="{850F55EC-2343-45B3-A8DB-DDF25C1F020F}" type="presParOf" srcId="{F9DF87D4-C1B9-4260-B72D-1925B594DC59}" destId="{C7B4A6E2-C7B9-4794-8AE1-E202CE3C9BB4}" srcOrd="5" destOrd="0" presId="urn:microsoft.com/office/officeart/2005/8/layout/list1"/>
    <dgm:cxn modelId="{3DB5D5BD-4DAB-49BA-B935-8823549BB326}" type="presParOf" srcId="{F9DF87D4-C1B9-4260-B72D-1925B594DC59}" destId="{A2E21353-2A7E-4560-8942-4D6E3D74CD47}" srcOrd="6" destOrd="0" presId="urn:microsoft.com/office/officeart/2005/8/layout/list1"/>
    <dgm:cxn modelId="{52F6CD27-1517-426D-90D7-280489514286}" type="presParOf" srcId="{F9DF87D4-C1B9-4260-B72D-1925B594DC59}" destId="{8BF16029-564D-488A-AF45-93B2F1DA704F}" srcOrd="7" destOrd="0" presId="urn:microsoft.com/office/officeart/2005/8/layout/list1"/>
    <dgm:cxn modelId="{C038F0CF-CF60-412D-BCBA-271BE8D6AB05}" type="presParOf" srcId="{F9DF87D4-C1B9-4260-B72D-1925B594DC59}" destId="{245AD6E6-DA61-4AB1-A690-D305CE744139}" srcOrd="8" destOrd="0" presId="urn:microsoft.com/office/officeart/2005/8/layout/list1"/>
    <dgm:cxn modelId="{E4D58B28-9B42-461E-85B6-F56CA1B6B3A2}" type="presParOf" srcId="{245AD6E6-DA61-4AB1-A690-D305CE744139}" destId="{39FCF17A-2E61-4560-BDF5-CD757C9A2A1E}" srcOrd="0" destOrd="0" presId="urn:microsoft.com/office/officeart/2005/8/layout/list1"/>
    <dgm:cxn modelId="{183153A7-A5B2-46A5-B96E-A6D01C5A9D1B}" type="presParOf" srcId="{245AD6E6-DA61-4AB1-A690-D305CE744139}" destId="{A6766D41-4185-4D6E-9273-4E8B2AB6FF4C}" srcOrd="1" destOrd="0" presId="urn:microsoft.com/office/officeart/2005/8/layout/list1"/>
    <dgm:cxn modelId="{62E42A0C-08DE-4C8A-B641-AD04E7AF48EB}" type="presParOf" srcId="{F9DF87D4-C1B9-4260-B72D-1925B594DC59}" destId="{D03EFB5A-9E28-4E4B-B331-A1802F79D1E5}" srcOrd="9" destOrd="0" presId="urn:microsoft.com/office/officeart/2005/8/layout/list1"/>
    <dgm:cxn modelId="{9BCBD92A-6514-49F2-B509-A696BB663C64}" type="presParOf" srcId="{F9DF87D4-C1B9-4260-B72D-1925B594DC59}" destId="{D2C7549C-5591-4951-9290-3FF60C83C801}" srcOrd="10" destOrd="0" presId="urn:microsoft.com/office/officeart/2005/8/layout/list1"/>
  </dgm:cxnLst>
  <dgm:bg/>
  <dgm:whole/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4F8EFC08-5408-4C2F-B19A-30839A7F41B4}" type="doc">
      <dgm:prSet loTypeId="urn:microsoft.com/office/officeart/2005/8/layout/list1" loCatId="list" qsTypeId="urn:microsoft.com/office/officeart/2005/8/quickstyle/simple1#109" qsCatId="simple" csTypeId="urn:microsoft.com/office/officeart/2005/8/colors/accent1_2#109" csCatId="accent1" phldr="1"/>
      <dgm:spPr/>
      <dgm:t>
        <a:bodyPr/>
        <a:lstStyle/>
        <a:p>
          <a:endParaRPr lang="ru-RU"/>
        </a:p>
      </dgm:t>
    </dgm:pt>
    <dgm:pt modelId="{27E43DA9-8F36-4626-B462-0180651F8699}">
      <dgm:prSet phldrT="[Текст]" custT="1"/>
      <dgm:spPr/>
      <dgm:t>
        <a:bodyPr/>
        <a:lstStyle/>
        <a:p>
          <a:r>
            <a:rPr lang="ru-RU" sz="1600" i="1" dirty="0" smtClean="0"/>
            <a:t>-Самое крупное народное выступление </a:t>
          </a:r>
          <a:r>
            <a:rPr lang="en-US" sz="1600" i="1" dirty="0" smtClean="0"/>
            <a:t>XVII </a:t>
          </a:r>
          <a:r>
            <a:rPr lang="ru-RU" sz="1600" i="1" dirty="0" smtClean="0"/>
            <a:t>в.</a:t>
          </a:r>
        </a:p>
        <a:p>
          <a:r>
            <a:rPr lang="ru-RU" sz="1600" i="1" dirty="0" smtClean="0"/>
            <a:t>Причины: Соборное уложение 1649 г. (бессрочный сыск беглых крестьян); разорение крестьян и горожан (отток населения на окраины государства- на Дон, в Сибирь) </a:t>
          </a:r>
          <a:endParaRPr lang="ru-RU" sz="1600" i="1" dirty="0"/>
        </a:p>
      </dgm:t>
    </dgm:pt>
    <dgm:pt modelId="{3C4AF149-10FB-4F06-8088-02776749A2C9}" type="parTrans" cxnId="{DED2365E-9A03-408F-B33E-2132A1C18ABD}">
      <dgm:prSet/>
      <dgm:spPr/>
      <dgm:t>
        <a:bodyPr/>
        <a:lstStyle/>
        <a:p>
          <a:endParaRPr lang="ru-RU"/>
        </a:p>
      </dgm:t>
    </dgm:pt>
    <dgm:pt modelId="{BEB5668E-B08B-4649-BE74-3918E50EF566}" type="sibTrans" cxnId="{DED2365E-9A03-408F-B33E-2132A1C18ABD}">
      <dgm:prSet/>
      <dgm:spPr/>
      <dgm:t>
        <a:bodyPr/>
        <a:lstStyle/>
        <a:p>
          <a:endParaRPr lang="ru-RU"/>
        </a:p>
      </dgm:t>
    </dgm:pt>
    <dgm:pt modelId="{2C2C7EBD-0E90-44AB-A9C4-E7C7B615B160}">
      <dgm:prSet phldrT="[Текст]" custT="1"/>
      <dgm:spPr/>
      <dgm:t>
        <a:bodyPr/>
        <a:lstStyle/>
        <a:p>
          <a:r>
            <a:rPr lang="ru-RU" sz="1600" i="1" dirty="0" smtClean="0"/>
            <a:t>-первые вспышки выступления: в 1666 г. атаман Василий Ус с 700 казаками отправился в Москву , попроситься на службу к государю, в службе им было отказано и в районе Тулы казаки стали громить </a:t>
          </a:r>
          <a:r>
            <a:rPr lang="ru-RU" sz="1600" i="1" dirty="0" err="1" smtClean="0"/>
            <a:t>усадьбы-вспыхнуло</a:t>
          </a:r>
          <a:r>
            <a:rPr lang="ru-RU" sz="1600" i="1" dirty="0" smtClean="0"/>
            <a:t> восстание</a:t>
          </a:r>
          <a:endParaRPr lang="ru-RU" sz="1600" i="1" dirty="0"/>
        </a:p>
      </dgm:t>
    </dgm:pt>
    <dgm:pt modelId="{BC1CB4E9-6381-4CBF-A33A-A70E30889886}" type="parTrans" cxnId="{DB124470-EFBE-4DA3-A410-9EE077B2CA3F}">
      <dgm:prSet/>
      <dgm:spPr/>
      <dgm:t>
        <a:bodyPr/>
        <a:lstStyle/>
        <a:p>
          <a:endParaRPr lang="ru-RU"/>
        </a:p>
      </dgm:t>
    </dgm:pt>
    <dgm:pt modelId="{063EB25D-2B3A-4497-AEE7-97FA2C54CEC8}" type="sibTrans" cxnId="{DB124470-EFBE-4DA3-A410-9EE077B2CA3F}">
      <dgm:prSet/>
      <dgm:spPr/>
      <dgm:t>
        <a:bodyPr/>
        <a:lstStyle/>
        <a:p>
          <a:endParaRPr lang="ru-RU"/>
        </a:p>
      </dgm:t>
    </dgm:pt>
    <dgm:pt modelId="{211A70D6-9688-498F-80F3-16A9B4BAAA69}">
      <dgm:prSet phldrT="[Текст]" custT="1"/>
      <dgm:spPr/>
      <dgm:t>
        <a:bodyPr/>
        <a:lstStyle/>
        <a:p>
          <a:r>
            <a:rPr lang="ru-RU" sz="1600" i="1" dirty="0" smtClean="0"/>
            <a:t>-царские войска оттеснили казаков на их на юг и разбили, оставшиеся части восставших отошли на Дон, где присоединились к отрядам Степана Разина</a:t>
          </a:r>
          <a:endParaRPr lang="ru-RU" sz="1600" i="1" dirty="0"/>
        </a:p>
      </dgm:t>
    </dgm:pt>
    <dgm:pt modelId="{B4AC1D5E-BC02-44F0-9BEE-CEB11B2CE1AC}" type="parTrans" cxnId="{6B64ABA6-DB09-4396-B4A9-0E5C17448BF7}">
      <dgm:prSet/>
      <dgm:spPr/>
      <dgm:t>
        <a:bodyPr/>
        <a:lstStyle/>
        <a:p>
          <a:endParaRPr lang="ru-RU"/>
        </a:p>
      </dgm:t>
    </dgm:pt>
    <dgm:pt modelId="{73367B73-D73A-47F6-BE32-F92387CB0C4F}" type="sibTrans" cxnId="{6B64ABA6-DB09-4396-B4A9-0E5C17448BF7}">
      <dgm:prSet/>
      <dgm:spPr/>
      <dgm:t>
        <a:bodyPr/>
        <a:lstStyle/>
        <a:p>
          <a:endParaRPr lang="ru-RU"/>
        </a:p>
      </dgm:t>
    </dgm:pt>
    <dgm:pt modelId="{BF2854BB-F734-4A70-964B-43E3B35E9D7C}" type="pres">
      <dgm:prSet presAssocID="{4F8EFC08-5408-4C2F-B19A-30839A7F41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A681A-0B10-4876-B5F1-93BF60D2CC94}" type="pres">
      <dgm:prSet presAssocID="{27E43DA9-8F36-4626-B462-0180651F8699}" presName="parentLin" presStyleCnt="0"/>
      <dgm:spPr/>
    </dgm:pt>
    <dgm:pt modelId="{D7C5EEA4-6106-4FAE-B313-9E5639F2B042}" type="pres">
      <dgm:prSet presAssocID="{27E43DA9-8F36-4626-B462-0180651F869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4CB34F4-0596-4BA9-BA5E-F07D9A78224D}" type="pres">
      <dgm:prSet presAssocID="{27E43DA9-8F36-4626-B462-0180651F86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59273-F13E-47E3-9EE0-CD498B012F6F}" type="pres">
      <dgm:prSet presAssocID="{27E43DA9-8F36-4626-B462-0180651F8699}" presName="negativeSpace" presStyleCnt="0"/>
      <dgm:spPr/>
    </dgm:pt>
    <dgm:pt modelId="{3F618C09-9623-42EF-8B1A-24F141C6C87E}" type="pres">
      <dgm:prSet presAssocID="{27E43DA9-8F36-4626-B462-0180651F8699}" presName="childText" presStyleLbl="conFgAcc1" presStyleIdx="0" presStyleCnt="3">
        <dgm:presLayoutVars>
          <dgm:bulletEnabled val="1"/>
        </dgm:presLayoutVars>
      </dgm:prSet>
      <dgm:spPr/>
    </dgm:pt>
    <dgm:pt modelId="{B354187A-9F2C-484B-B062-F863F6B2D05D}" type="pres">
      <dgm:prSet presAssocID="{BEB5668E-B08B-4649-BE74-3918E50EF566}" presName="spaceBetweenRectangles" presStyleCnt="0"/>
      <dgm:spPr/>
    </dgm:pt>
    <dgm:pt modelId="{67876072-F8B7-491C-BEE9-486B0C829A89}" type="pres">
      <dgm:prSet presAssocID="{2C2C7EBD-0E90-44AB-A9C4-E7C7B615B160}" presName="parentLin" presStyleCnt="0"/>
      <dgm:spPr/>
    </dgm:pt>
    <dgm:pt modelId="{723BDA1D-95B7-40CC-A7DA-67DD9F26D6CE}" type="pres">
      <dgm:prSet presAssocID="{2C2C7EBD-0E90-44AB-A9C4-E7C7B615B16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58A0DC-CC7F-47BD-8C75-F2031897D4A3}" type="pres">
      <dgm:prSet presAssocID="{2C2C7EBD-0E90-44AB-A9C4-E7C7B615B1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97EA8-2DFC-4C05-8850-B60B36F1F4AF}" type="pres">
      <dgm:prSet presAssocID="{2C2C7EBD-0E90-44AB-A9C4-E7C7B615B160}" presName="negativeSpace" presStyleCnt="0"/>
      <dgm:spPr/>
    </dgm:pt>
    <dgm:pt modelId="{AEF41CE0-48F5-4046-934D-A127189AF75B}" type="pres">
      <dgm:prSet presAssocID="{2C2C7EBD-0E90-44AB-A9C4-E7C7B615B160}" presName="childText" presStyleLbl="conFgAcc1" presStyleIdx="1" presStyleCnt="3">
        <dgm:presLayoutVars>
          <dgm:bulletEnabled val="1"/>
        </dgm:presLayoutVars>
      </dgm:prSet>
      <dgm:spPr/>
    </dgm:pt>
    <dgm:pt modelId="{D42650C8-28E0-441C-83D7-F07B37BB875D}" type="pres">
      <dgm:prSet presAssocID="{063EB25D-2B3A-4497-AEE7-97FA2C54CEC8}" presName="spaceBetweenRectangles" presStyleCnt="0"/>
      <dgm:spPr/>
    </dgm:pt>
    <dgm:pt modelId="{C7122B55-9629-4A3A-BC8F-1C81E1F86FF3}" type="pres">
      <dgm:prSet presAssocID="{211A70D6-9688-498F-80F3-16A9B4BAAA69}" presName="parentLin" presStyleCnt="0"/>
      <dgm:spPr/>
    </dgm:pt>
    <dgm:pt modelId="{F7BA8DCD-4F3E-4E1C-80C9-EE138189CFC3}" type="pres">
      <dgm:prSet presAssocID="{211A70D6-9688-498F-80F3-16A9B4BAAA6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BE7F5E9-42C0-481E-A32C-93FD213B6188}" type="pres">
      <dgm:prSet presAssocID="{211A70D6-9688-498F-80F3-16A9B4BAAA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F4638-1A2D-4EF3-B4D9-128F028FD520}" type="pres">
      <dgm:prSet presAssocID="{211A70D6-9688-498F-80F3-16A9B4BAAA69}" presName="negativeSpace" presStyleCnt="0"/>
      <dgm:spPr/>
    </dgm:pt>
    <dgm:pt modelId="{F6A3EA71-54F0-4127-80D9-9735AE72FE85}" type="pres">
      <dgm:prSet presAssocID="{211A70D6-9688-498F-80F3-16A9B4BAAA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DDC5C5-8BC0-4E9C-A8B5-6F07A1071047}" type="presOf" srcId="{211A70D6-9688-498F-80F3-16A9B4BAAA69}" destId="{1BE7F5E9-42C0-481E-A32C-93FD213B6188}" srcOrd="1" destOrd="0" presId="urn:microsoft.com/office/officeart/2005/8/layout/list1"/>
    <dgm:cxn modelId="{DED2365E-9A03-408F-B33E-2132A1C18ABD}" srcId="{4F8EFC08-5408-4C2F-B19A-30839A7F41B4}" destId="{27E43DA9-8F36-4626-B462-0180651F8699}" srcOrd="0" destOrd="0" parTransId="{3C4AF149-10FB-4F06-8088-02776749A2C9}" sibTransId="{BEB5668E-B08B-4649-BE74-3918E50EF566}"/>
    <dgm:cxn modelId="{6B64ABA6-DB09-4396-B4A9-0E5C17448BF7}" srcId="{4F8EFC08-5408-4C2F-B19A-30839A7F41B4}" destId="{211A70D6-9688-498F-80F3-16A9B4BAAA69}" srcOrd="2" destOrd="0" parTransId="{B4AC1D5E-BC02-44F0-9BEE-CEB11B2CE1AC}" sibTransId="{73367B73-D73A-47F6-BE32-F92387CB0C4F}"/>
    <dgm:cxn modelId="{04AFB5F4-56E9-423A-AC00-EA6A80F7B95B}" type="presOf" srcId="{2C2C7EBD-0E90-44AB-A9C4-E7C7B615B160}" destId="{723BDA1D-95B7-40CC-A7DA-67DD9F26D6CE}" srcOrd="0" destOrd="0" presId="urn:microsoft.com/office/officeart/2005/8/layout/list1"/>
    <dgm:cxn modelId="{01DC33D2-7A5B-4B38-B9F3-93EC9F282DE4}" type="presOf" srcId="{4F8EFC08-5408-4C2F-B19A-30839A7F41B4}" destId="{BF2854BB-F734-4A70-964B-43E3B35E9D7C}" srcOrd="0" destOrd="0" presId="urn:microsoft.com/office/officeart/2005/8/layout/list1"/>
    <dgm:cxn modelId="{DB124470-EFBE-4DA3-A410-9EE077B2CA3F}" srcId="{4F8EFC08-5408-4C2F-B19A-30839A7F41B4}" destId="{2C2C7EBD-0E90-44AB-A9C4-E7C7B615B160}" srcOrd="1" destOrd="0" parTransId="{BC1CB4E9-6381-4CBF-A33A-A70E30889886}" sibTransId="{063EB25D-2B3A-4497-AEE7-97FA2C54CEC8}"/>
    <dgm:cxn modelId="{DC80C56B-370C-4DA0-A757-9943DC042332}" type="presOf" srcId="{27E43DA9-8F36-4626-B462-0180651F8699}" destId="{A4CB34F4-0596-4BA9-BA5E-F07D9A78224D}" srcOrd="1" destOrd="0" presId="urn:microsoft.com/office/officeart/2005/8/layout/list1"/>
    <dgm:cxn modelId="{02B41E18-A739-4BE3-84E2-0435F695A900}" type="presOf" srcId="{211A70D6-9688-498F-80F3-16A9B4BAAA69}" destId="{F7BA8DCD-4F3E-4E1C-80C9-EE138189CFC3}" srcOrd="0" destOrd="0" presId="urn:microsoft.com/office/officeart/2005/8/layout/list1"/>
    <dgm:cxn modelId="{8ADDD3E1-03AF-48E0-8C70-125DBD2B2BE5}" type="presOf" srcId="{27E43DA9-8F36-4626-B462-0180651F8699}" destId="{D7C5EEA4-6106-4FAE-B313-9E5639F2B042}" srcOrd="0" destOrd="0" presId="urn:microsoft.com/office/officeart/2005/8/layout/list1"/>
    <dgm:cxn modelId="{272DB9EE-8BF9-4079-AACF-CDB7C8F4F0AC}" type="presOf" srcId="{2C2C7EBD-0E90-44AB-A9C4-E7C7B615B160}" destId="{4558A0DC-CC7F-47BD-8C75-F2031897D4A3}" srcOrd="1" destOrd="0" presId="urn:microsoft.com/office/officeart/2005/8/layout/list1"/>
    <dgm:cxn modelId="{8AED954C-A0F0-4E16-B5D7-585097270519}" type="presParOf" srcId="{BF2854BB-F734-4A70-964B-43E3B35E9D7C}" destId="{0B3A681A-0B10-4876-B5F1-93BF60D2CC94}" srcOrd="0" destOrd="0" presId="urn:microsoft.com/office/officeart/2005/8/layout/list1"/>
    <dgm:cxn modelId="{C0ADB922-A5C5-4BFC-9188-E3CF96F16CE1}" type="presParOf" srcId="{0B3A681A-0B10-4876-B5F1-93BF60D2CC94}" destId="{D7C5EEA4-6106-4FAE-B313-9E5639F2B042}" srcOrd="0" destOrd="0" presId="urn:microsoft.com/office/officeart/2005/8/layout/list1"/>
    <dgm:cxn modelId="{981EE797-BDEE-40C4-ACA9-D1C4B6AA7DE0}" type="presParOf" srcId="{0B3A681A-0B10-4876-B5F1-93BF60D2CC94}" destId="{A4CB34F4-0596-4BA9-BA5E-F07D9A78224D}" srcOrd="1" destOrd="0" presId="urn:microsoft.com/office/officeart/2005/8/layout/list1"/>
    <dgm:cxn modelId="{00D1BD0F-001F-42A4-B877-FFACA4629C61}" type="presParOf" srcId="{BF2854BB-F734-4A70-964B-43E3B35E9D7C}" destId="{AF659273-F13E-47E3-9EE0-CD498B012F6F}" srcOrd="1" destOrd="0" presId="urn:microsoft.com/office/officeart/2005/8/layout/list1"/>
    <dgm:cxn modelId="{D9B0CAD6-89ED-4704-A3ED-25B4F7226E3A}" type="presParOf" srcId="{BF2854BB-F734-4A70-964B-43E3B35E9D7C}" destId="{3F618C09-9623-42EF-8B1A-24F141C6C87E}" srcOrd="2" destOrd="0" presId="urn:microsoft.com/office/officeart/2005/8/layout/list1"/>
    <dgm:cxn modelId="{6ABE86EB-BC9D-4D2C-9FB6-9734FF055720}" type="presParOf" srcId="{BF2854BB-F734-4A70-964B-43E3B35E9D7C}" destId="{B354187A-9F2C-484B-B062-F863F6B2D05D}" srcOrd="3" destOrd="0" presId="urn:microsoft.com/office/officeart/2005/8/layout/list1"/>
    <dgm:cxn modelId="{034A33E1-E99A-4848-8605-68594D728293}" type="presParOf" srcId="{BF2854BB-F734-4A70-964B-43E3B35E9D7C}" destId="{67876072-F8B7-491C-BEE9-486B0C829A89}" srcOrd="4" destOrd="0" presId="urn:microsoft.com/office/officeart/2005/8/layout/list1"/>
    <dgm:cxn modelId="{F89D0349-02FC-49ED-A751-A425B43B8468}" type="presParOf" srcId="{67876072-F8B7-491C-BEE9-486B0C829A89}" destId="{723BDA1D-95B7-40CC-A7DA-67DD9F26D6CE}" srcOrd="0" destOrd="0" presId="urn:microsoft.com/office/officeart/2005/8/layout/list1"/>
    <dgm:cxn modelId="{4E7822B9-2264-4741-AE6C-528AFAA6F351}" type="presParOf" srcId="{67876072-F8B7-491C-BEE9-486B0C829A89}" destId="{4558A0DC-CC7F-47BD-8C75-F2031897D4A3}" srcOrd="1" destOrd="0" presId="urn:microsoft.com/office/officeart/2005/8/layout/list1"/>
    <dgm:cxn modelId="{7F6DD367-57FD-4BC6-B724-4BCDCCF754E6}" type="presParOf" srcId="{BF2854BB-F734-4A70-964B-43E3B35E9D7C}" destId="{B3997EA8-2DFC-4C05-8850-B60B36F1F4AF}" srcOrd="5" destOrd="0" presId="urn:microsoft.com/office/officeart/2005/8/layout/list1"/>
    <dgm:cxn modelId="{27194E31-0949-4331-9BDE-E0C8201E7401}" type="presParOf" srcId="{BF2854BB-F734-4A70-964B-43E3B35E9D7C}" destId="{AEF41CE0-48F5-4046-934D-A127189AF75B}" srcOrd="6" destOrd="0" presId="urn:microsoft.com/office/officeart/2005/8/layout/list1"/>
    <dgm:cxn modelId="{3255E41E-66CE-4181-9B5A-C052DFAB5114}" type="presParOf" srcId="{BF2854BB-F734-4A70-964B-43E3B35E9D7C}" destId="{D42650C8-28E0-441C-83D7-F07B37BB875D}" srcOrd="7" destOrd="0" presId="urn:microsoft.com/office/officeart/2005/8/layout/list1"/>
    <dgm:cxn modelId="{CB31B9E4-41C5-4940-8D14-F8E6E25B723F}" type="presParOf" srcId="{BF2854BB-F734-4A70-964B-43E3B35E9D7C}" destId="{C7122B55-9629-4A3A-BC8F-1C81E1F86FF3}" srcOrd="8" destOrd="0" presId="urn:microsoft.com/office/officeart/2005/8/layout/list1"/>
    <dgm:cxn modelId="{B84CAF4F-FC5B-4D9C-96C1-431988CBFC18}" type="presParOf" srcId="{C7122B55-9629-4A3A-BC8F-1C81E1F86FF3}" destId="{F7BA8DCD-4F3E-4E1C-80C9-EE138189CFC3}" srcOrd="0" destOrd="0" presId="urn:microsoft.com/office/officeart/2005/8/layout/list1"/>
    <dgm:cxn modelId="{435B892D-C95D-4CC6-9355-A9BFB67FFA41}" type="presParOf" srcId="{C7122B55-9629-4A3A-BC8F-1C81E1F86FF3}" destId="{1BE7F5E9-42C0-481E-A32C-93FD213B6188}" srcOrd="1" destOrd="0" presId="urn:microsoft.com/office/officeart/2005/8/layout/list1"/>
    <dgm:cxn modelId="{96926C27-C327-421F-B3B7-67D724EBDC62}" type="presParOf" srcId="{BF2854BB-F734-4A70-964B-43E3B35E9D7C}" destId="{BD0F4638-1A2D-4EF3-B4D9-128F028FD520}" srcOrd="9" destOrd="0" presId="urn:microsoft.com/office/officeart/2005/8/layout/list1"/>
    <dgm:cxn modelId="{7D2A5046-C90C-42E6-BD3B-89F35D732F73}" type="presParOf" srcId="{BF2854BB-F734-4A70-964B-43E3B35E9D7C}" destId="{F6A3EA71-54F0-4127-80D9-9735AE72FE85}" srcOrd="10" destOrd="0" presId="urn:microsoft.com/office/officeart/2005/8/layout/list1"/>
  </dgm:cxnLst>
  <dgm:bg/>
  <dgm:whole/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1CF1F03A-112C-4B1B-96A4-DBFEB33B20AA}" type="doc">
      <dgm:prSet loTypeId="urn:microsoft.com/office/officeart/2005/8/layout/list1" loCatId="list" qsTypeId="urn:microsoft.com/office/officeart/2005/8/quickstyle/simple1#110" qsCatId="simple" csTypeId="urn:microsoft.com/office/officeart/2005/8/colors/accent1_2#110" csCatId="accent1" phldr="1"/>
      <dgm:spPr/>
      <dgm:t>
        <a:bodyPr/>
        <a:lstStyle/>
        <a:p>
          <a:endParaRPr lang="ru-RU"/>
        </a:p>
      </dgm:t>
    </dgm:pt>
    <dgm:pt modelId="{EFB715B6-E6A3-44A6-BE3C-741C8CB32AE0}">
      <dgm:prSet phldrT="[Текст]" custT="1"/>
      <dgm:spPr/>
      <dgm:t>
        <a:bodyPr/>
        <a:lstStyle/>
        <a:p>
          <a:r>
            <a:rPr lang="ru-RU" sz="1600" i="1" dirty="0" smtClean="0"/>
            <a:t>1 этап выступления Степана Разина (1667-1669) («поход за зипунами»)</a:t>
          </a:r>
        </a:p>
        <a:p>
          <a:r>
            <a:rPr lang="ru-RU" sz="1600" i="1" dirty="0" smtClean="0"/>
            <a:t>-отряд Разина двинулся на Волгу; захватил множество торговых судов ; Яицкий городок, разбили флот персов</a:t>
          </a:r>
          <a:endParaRPr lang="ru-RU" sz="1600" i="1" dirty="0"/>
        </a:p>
      </dgm:t>
    </dgm:pt>
    <dgm:pt modelId="{F419381A-A8D4-43BB-B18A-7D096F2EDD37}" type="parTrans" cxnId="{16904981-56DB-468F-AF25-AFB127EDCF59}">
      <dgm:prSet/>
      <dgm:spPr/>
      <dgm:t>
        <a:bodyPr/>
        <a:lstStyle/>
        <a:p>
          <a:endParaRPr lang="ru-RU"/>
        </a:p>
      </dgm:t>
    </dgm:pt>
    <dgm:pt modelId="{31B3271A-9009-48BF-924E-D39EED69F748}" type="sibTrans" cxnId="{16904981-56DB-468F-AF25-AFB127EDCF59}">
      <dgm:prSet/>
      <dgm:spPr/>
      <dgm:t>
        <a:bodyPr/>
        <a:lstStyle/>
        <a:p>
          <a:endParaRPr lang="ru-RU"/>
        </a:p>
      </dgm:t>
    </dgm:pt>
    <dgm:pt modelId="{4421D206-BD6A-4BD1-AFC6-74738137CB9F}">
      <dgm:prSet phldrT="[Текст]" custT="1"/>
      <dgm:spPr/>
      <dgm:t>
        <a:bodyPr/>
        <a:lstStyle/>
        <a:p>
          <a:r>
            <a:rPr lang="ru-RU" sz="1600" i="1" dirty="0" smtClean="0"/>
            <a:t>--1699 г. Разин возвращается на Дон, куда стали стекаться беглые крестьяне, бедные казаки</a:t>
          </a:r>
          <a:endParaRPr lang="ru-RU" sz="1600" i="1" dirty="0"/>
        </a:p>
      </dgm:t>
    </dgm:pt>
    <dgm:pt modelId="{EEA4B8BD-0AD9-4AF6-8AA0-E356FEF53BF3}" type="parTrans" cxnId="{F6BF9AF9-DAE5-4C35-B454-7FDB7DE45F0B}">
      <dgm:prSet/>
      <dgm:spPr/>
      <dgm:t>
        <a:bodyPr/>
        <a:lstStyle/>
        <a:p>
          <a:endParaRPr lang="ru-RU"/>
        </a:p>
      </dgm:t>
    </dgm:pt>
    <dgm:pt modelId="{3AE96613-561C-4F69-A17B-A1989547923B}" type="sibTrans" cxnId="{F6BF9AF9-DAE5-4C35-B454-7FDB7DE45F0B}">
      <dgm:prSet/>
      <dgm:spPr/>
      <dgm:t>
        <a:bodyPr/>
        <a:lstStyle/>
        <a:p>
          <a:endParaRPr lang="ru-RU"/>
        </a:p>
      </dgm:t>
    </dgm:pt>
    <dgm:pt modelId="{7EA7D218-7979-491A-987A-187A151BAE6E}">
      <dgm:prSet phldrT="[Текст]" custT="1"/>
      <dgm:spPr/>
      <dgm:t>
        <a:bodyPr/>
        <a:lstStyle/>
        <a:p>
          <a:r>
            <a:rPr lang="ru-RU" sz="1600" i="1" dirty="0" smtClean="0"/>
            <a:t>-Разин объявляет о походе на Москву, призывая бить бояр и воевод</a:t>
          </a:r>
          <a:endParaRPr lang="ru-RU" sz="1600" i="1" dirty="0"/>
        </a:p>
      </dgm:t>
    </dgm:pt>
    <dgm:pt modelId="{2AF28452-F366-4F87-842D-07716FB95DBC}" type="parTrans" cxnId="{D3953BBD-EE62-47EA-BB88-3B00CA3D0B77}">
      <dgm:prSet/>
      <dgm:spPr/>
      <dgm:t>
        <a:bodyPr/>
        <a:lstStyle/>
        <a:p>
          <a:endParaRPr lang="ru-RU"/>
        </a:p>
      </dgm:t>
    </dgm:pt>
    <dgm:pt modelId="{86DFA031-3D77-4C73-9A8C-439A7AC1FB82}" type="sibTrans" cxnId="{D3953BBD-EE62-47EA-BB88-3B00CA3D0B77}">
      <dgm:prSet/>
      <dgm:spPr/>
      <dgm:t>
        <a:bodyPr/>
        <a:lstStyle/>
        <a:p>
          <a:endParaRPr lang="ru-RU"/>
        </a:p>
      </dgm:t>
    </dgm:pt>
    <dgm:pt modelId="{535C81E5-997D-4B31-B355-33F292115814}" type="pres">
      <dgm:prSet presAssocID="{1CF1F03A-112C-4B1B-96A4-DBFEB33B20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29BE18-EA5F-4C9D-BE8C-7D822AF3819E}" type="pres">
      <dgm:prSet presAssocID="{EFB715B6-E6A3-44A6-BE3C-741C8CB32AE0}" presName="parentLin" presStyleCnt="0"/>
      <dgm:spPr/>
    </dgm:pt>
    <dgm:pt modelId="{449A0E10-AB83-4DBF-A329-F00D2A871D76}" type="pres">
      <dgm:prSet presAssocID="{EFB715B6-E6A3-44A6-BE3C-741C8CB32AE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7216FF-6335-400E-B075-1A37F21A031F}" type="pres">
      <dgm:prSet presAssocID="{EFB715B6-E6A3-44A6-BE3C-741C8CB32AE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B2FD8-DA64-461E-A5B8-670444356EF4}" type="pres">
      <dgm:prSet presAssocID="{EFB715B6-E6A3-44A6-BE3C-741C8CB32AE0}" presName="negativeSpace" presStyleCnt="0"/>
      <dgm:spPr/>
    </dgm:pt>
    <dgm:pt modelId="{BEE4C5F3-F541-4E26-9877-DA9284D81108}" type="pres">
      <dgm:prSet presAssocID="{EFB715B6-E6A3-44A6-BE3C-741C8CB32AE0}" presName="childText" presStyleLbl="conFgAcc1" presStyleIdx="0" presStyleCnt="3">
        <dgm:presLayoutVars>
          <dgm:bulletEnabled val="1"/>
        </dgm:presLayoutVars>
      </dgm:prSet>
      <dgm:spPr/>
    </dgm:pt>
    <dgm:pt modelId="{8AE319EA-6B1B-41AE-BE0D-0118D0F4079D}" type="pres">
      <dgm:prSet presAssocID="{31B3271A-9009-48BF-924E-D39EED69F748}" presName="spaceBetweenRectangles" presStyleCnt="0"/>
      <dgm:spPr/>
    </dgm:pt>
    <dgm:pt modelId="{F116AEA9-1E2B-4E29-9082-42AF380BDE17}" type="pres">
      <dgm:prSet presAssocID="{4421D206-BD6A-4BD1-AFC6-74738137CB9F}" presName="parentLin" presStyleCnt="0"/>
      <dgm:spPr/>
    </dgm:pt>
    <dgm:pt modelId="{3D54A8A8-6226-4409-BA87-D94BAD27970B}" type="pres">
      <dgm:prSet presAssocID="{4421D206-BD6A-4BD1-AFC6-74738137CB9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DA3BF5-120F-4893-9C17-853E7A40B9F3}" type="pres">
      <dgm:prSet presAssocID="{4421D206-BD6A-4BD1-AFC6-74738137CB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AB6B4-B98E-4F92-9637-155D0B26DEE8}" type="pres">
      <dgm:prSet presAssocID="{4421D206-BD6A-4BD1-AFC6-74738137CB9F}" presName="negativeSpace" presStyleCnt="0"/>
      <dgm:spPr/>
    </dgm:pt>
    <dgm:pt modelId="{ABE25C14-0662-4643-A3D7-5D7CC99C582C}" type="pres">
      <dgm:prSet presAssocID="{4421D206-BD6A-4BD1-AFC6-74738137CB9F}" presName="childText" presStyleLbl="conFgAcc1" presStyleIdx="1" presStyleCnt="3">
        <dgm:presLayoutVars>
          <dgm:bulletEnabled val="1"/>
        </dgm:presLayoutVars>
      </dgm:prSet>
      <dgm:spPr/>
    </dgm:pt>
    <dgm:pt modelId="{A6634DD1-7C13-433B-B294-BF95DEBD4E6A}" type="pres">
      <dgm:prSet presAssocID="{3AE96613-561C-4F69-A17B-A1989547923B}" presName="spaceBetweenRectangles" presStyleCnt="0"/>
      <dgm:spPr/>
    </dgm:pt>
    <dgm:pt modelId="{72B37116-1B72-418A-9D14-442D78BE0603}" type="pres">
      <dgm:prSet presAssocID="{7EA7D218-7979-491A-987A-187A151BAE6E}" presName="parentLin" presStyleCnt="0"/>
      <dgm:spPr/>
    </dgm:pt>
    <dgm:pt modelId="{D15EE89E-AF81-4161-A77E-CD38A5839DC3}" type="pres">
      <dgm:prSet presAssocID="{7EA7D218-7979-491A-987A-187A151BAE6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8AC0CE9-92AD-4BA7-8F7C-254826DBA398}" type="pres">
      <dgm:prSet presAssocID="{7EA7D218-7979-491A-987A-187A151BAE6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5B63A-C7F5-4986-967D-8554C28A0AF7}" type="pres">
      <dgm:prSet presAssocID="{7EA7D218-7979-491A-987A-187A151BAE6E}" presName="negativeSpace" presStyleCnt="0"/>
      <dgm:spPr/>
    </dgm:pt>
    <dgm:pt modelId="{01DD4CFC-4FA6-491C-AF9A-8F0862B889EB}" type="pres">
      <dgm:prSet presAssocID="{7EA7D218-7979-491A-987A-187A151BAE6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6AC6FC-4E3D-42E9-8975-C700D97842C4}" type="presOf" srcId="{EFB715B6-E6A3-44A6-BE3C-741C8CB32AE0}" destId="{687216FF-6335-400E-B075-1A37F21A031F}" srcOrd="1" destOrd="0" presId="urn:microsoft.com/office/officeart/2005/8/layout/list1"/>
    <dgm:cxn modelId="{04EF8685-CE46-4DF5-A9C7-6CAA32D063DB}" type="presOf" srcId="{4421D206-BD6A-4BD1-AFC6-74738137CB9F}" destId="{3D54A8A8-6226-4409-BA87-D94BAD27970B}" srcOrd="0" destOrd="0" presId="urn:microsoft.com/office/officeart/2005/8/layout/list1"/>
    <dgm:cxn modelId="{F4509268-40D1-48AC-B20D-0D8C57BC4A1C}" type="presOf" srcId="{7EA7D218-7979-491A-987A-187A151BAE6E}" destId="{88AC0CE9-92AD-4BA7-8F7C-254826DBA398}" srcOrd="1" destOrd="0" presId="urn:microsoft.com/office/officeart/2005/8/layout/list1"/>
    <dgm:cxn modelId="{F6BF9AF9-DAE5-4C35-B454-7FDB7DE45F0B}" srcId="{1CF1F03A-112C-4B1B-96A4-DBFEB33B20AA}" destId="{4421D206-BD6A-4BD1-AFC6-74738137CB9F}" srcOrd="1" destOrd="0" parTransId="{EEA4B8BD-0AD9-4AF6-8AA0-E356FEF53BF3}" sibTransId="{3AE96613-561C-4F69-A17B-A1989547923B}"/>
    <dgm:cxn modelId="{44100385-D25E-425F-9E55-E8000D8CB2E5}" type="presOf" srcId="{1CF1F03A-112C-4B1B-96A4-DBFEB33B20AA}" destId="{535C81E5-997D-4B31-B355-33F292115814}" srcOrd="0" destOrd="0" presId="urn:microsoft.com/office/officeart/2005/8/layout/list1"/>
    <dgm:cxn modelId="{E01F626C-AB70-4106-9FED-A645E0466792}" type="presOf" srcId="{7EA7D218-7979-491A-987A-187A151BAE6E}" destId="{D15EE89E-AF81-4161-A77E-CD38A5839DC3}" srcOrd="0" destOrd="0" presId="urn:microsoft.com/office/officeart/2005/8/layout/list1"/>
    <dgm:cxn modelId="{16904981-56DB-468F-AF25-AFB127EDCF59}" srcId="{1CF1F03A-112C-4B1B-96A4-DBFEB33B20AA}" destId="{EFB715B6-E6A3-44A6-BE3C-741C8CB32AE0}" srcOrd="0" destOrd="0" parTransId="{F419381A-A8D4-43BB-B18A-7D096F2EDD37}" sibTransId="{31B3271A-9009-48BF-924E-D39EED69F748}"/>
    <dgm:cxn modelId="{D3953BBD-EE62-47EA-BB88-3B00CA3D0B77}" srcId="{1CF1F03A-112C-4B1B-96A4-DBFEB33B20AA}" destId="{7EA7D218-7979-491A-987A-187A151BAE6E}" srcOrd="2" destOrd="0" parTransId="{2AF28452-F366-4F87-842D-07716FB95DBC}" sibTransId="{86DFA031-3D77-4C73-9A8C-439A7AC1FB82}"/>
    <dgm:cxn modelId="{D86B673A-853D-416E-8D81-40A25FCF2361}" type="presOf" srcId="{EFB715B6-E6A3-44A6-BE3C-741C8CB32AE0}" destId="{449A0E10-AB83-4DBF-A329-F00D2A871D76}" srcOrd="0" destOrd="0" presId="urn:microsoft.com/office/officeart/2005/8/layout/list1"/>
    <dgm:cxn modelId="{8D4B6DD8-D32A-4C73-8CC5-5AA69488AA6F}" type="presOf" srcId="{4421D206-BD6A-4BD1-AFC6-74738137CB9F}" destId="{E8DA3BF5-120F-4893-9C17-853E7A40B9F3}" srcOrd="1" destOrd="0" presId="urn:microsoft.com/office/officeart/2005/8/layout/list1"/>
    <dgm:cxn modelId="{82E01B2C-4EB9-4728-8BC8-4F3174976D55}" type="presParOf" srcId="{535C81E5-997D-4B31-B355-33F292115814}" destId="{2F29BE18-EA5F-4C9D-BE8C-7D822AF3819E}" srcOrd="0" destOrd="0" presId="urn:microsoft.com/office/officeart/2005/8/layout/list1"/>
    <dgm:cxn modelId="{813BB167-AAA7-41F2-8FA9-BB1BA6D1C5E2}" type="presParOf" srcId="{2F29BE18-EA5F-4C9D-BE8C-7D822AF3819E}" destId="{449A0E10-AB83-4DBF-A329-F00D2A871D76}" srcOrd="0" destOrd="0" presId="urn:microsoft.com/office/officeart/2005/8/layout/list1"/>
    <dgm:cxn modelId="{2BE28660-E477-4167-B2C4-9185210FC9CA}" type="presParOf" srcId="{2F29BE18-EA5F-4C9D-BE8C-7D822AF3819E}" destId="{687216FF-6335-400E-B075-1A37F21A031F}" srcOrd="1" destOrd="0" presId="urn:microsoft.com/office/officeart/2005/8/layout/list1"/>
    <dgm:cxn modelId="{092A7F0E-1E12-49E4-8506-770BC0A467F2}" type="presParOf" srcId="{535C81E5-997D-4B31-B355-33F292115814}" destId="{B44B2FD8-DA64-461E-A5B8-670444356EF4}" srcOrd="1" destOrd="0" presId="urn:microsoft.com/office/officeart/2005/8/layout/list1"/>
    <dgm:cxn modelId="{8E0CC36F-E529-4E24-AAFC-9B49E5E0BA85}" type="presParOf" srcId="{535C81E5-997D-4B31-B355-33F292115814}" destId="{BEE4C5F3-F541-4E26-9877-DA9284D81108}" srcOrd="2" destOrd="0" presId="urn:microsoft.com/office/officeart/2005/8/layout/list1"/>
    <dgm:cxn modelId="{B2381912-C96F-4794-8ED2-12D1F6FBA2CD}" type="presParOf" srcId="{535C81E5-997D-4B31-B355-33F292115814}" destId="{8AE319EA-6B1B-41AE-BE0D-0118D0F4079D}" srcOrd="3" destOrd="0" presId="urn:microsoft.com/office/officeart/2005/8/layout/list1"/>
    <dgm:cxn modelId="{C5D5FA8A-F844-4124-9764-8A870193DDCD}" type="presParOf" srcId="{535C81E5-997D-4B31-B355-33F292115814}" destId="{F116AEA9-1E2B-4E29-9082-42AF380BDE17}" srcOrd="4" destOrd="0" presId="urn:microsoft.com/office/officeart/2005/8/layout/list1"/>
    <dgm:cxn modelId="{07483374-8E37-4F9C-B7A5-3D2B6638675C}" type="presParOf" srcId="{F116AEA9-1E2B-4E29-9082-42AF380BDE17}" destId="{3D54A8A8-6226-4409-BA87-D94BAD27970B}" srcOrd="0" destOrd="0" presId="urn:microsoft.com/office/officeart/2005/8/layout/list1"/>
    <dgm:cxn modelId="{82068586-9C68-4257-9EED-F96468E30712}" type="presParOf" srcId="{F116AEA9-1E2B-4E29-9082-42AF380BDE17}" destId="{E8DA3BF5-120F-4893-9C17-853E7A40B9F3}" srcOrd="1" destOrd="0" presId="urn:microsoft.com/office/officeart/2005/8/layout/list1"/>
    <dgm:cxn modelId="{2800E0C8-FC71-45A9-A718-89C59B856C9B}" type="presParOf" srcId="{535C81E5-997D-4B31-B355-33F292115814}" destId="{159AB6B4-B98E-4F92-9637-155D0B26DEE8}" srcOrd="5" destOrd="0" presId="urn:microsoft.com/office/officeart/2005/8/layout/list1"/>
    <dgm:cxn modelId="{013FC738-0FCC-4C40-BAA4-6874A8802060}" type="presParOf" srcId="{535C81E5-997D-4B31-B355-33F292115814}" destId="{ABE25C14-0662-4643-A3D7-5D7CC99C582C}" srcOrd="6" destOrd="0" presId="urn:microsoft.com/office/officeart/2005/8/layout/list1"/>
    <dgm:cxn modelId="{FF2838A6-7AD1-418D-86C4-1953E0415D6D}" type="presParOf" srcId="{535C81E5-997D-4B31-B355-33F292115814}" destId="{A6634DD1-7C13-433B-B294-BF95DEBD4E6A}" srcOrd="7" destOrd="0" presId="urn:microsoft.com/office/officeart/2005/8/layout/list1"/>
    <dgm:cxn modelId="{37F68EB5-2712-4959-9270-F0468105649A}" type="presParOf" srcId="{535C81E5-997D-4B31-B355-33F292115814}" destId="{72B37116-1B72-418A-9D14-442D78BE0603}" srcOrd="8" destOrd="0" presId="urn:microsoft.com/office/officeart/2005/8/layout/list1"/>
    <dgm:cxn modelId="{1832CFEE-C7EA-4DC8-8A01-7F580248853A}" type="presParOf" srcId="{72B37116-1B72-418A-9D14-442D78BE0603}" destId="{D15EE89E-AF81-4161-A77E-CD38A5839DC3}" srcOrd="0" destOrd="0" presId="urn:microsoft.com/office/officeart/2005/8/layout/list1"/>
    <dgm:cxn modelId="{F6E5EB94-9B8E-4BF6-B461-1C3283584054}" type="presParOf" srcId="{72B37116-1B72-418A-9D14-442D78BE0603}" destId="{88AC0CE9-92AD-4BA7-8F7C-254826DBA398}" srcOrd="1" destOrd="0" presId="urn:microsoft.com/office/officeart/2005/8/layout/list1"/>
    <dgm:cxn modelId="{59F456FB-9AB7-4CC5-9DBF-D62294B5E51F}" type="presParOf" srcId="{535C81E5-997D-4B31-B355-33F292115814}" destId="{AAA5B63A-C7F5-4986-967D-8554C28A0AF7}" srcOrd="9" destOrd="0" presId="urn:microsoft.com/office/officeart/2005/8/layout/list1"/>
    <dgm:cxn modelId="{17883252-B9AB-41BF-B913-92A219AA08FC}" type="presParOf" srcId="{535C81E5-997D-4B31-B355-33F292115814}" destId="{01DD4CFC-4FA6-491C-AF9A-8F0862B889EB}" srcOrd="10" destOrd="0" presId="urn:microsoft.com/office/officeart/2005/8/layout/list1"/>
  </dgm:cxnLst>
  <dgm:bg/>
  <dgm:whole/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653A7847-23BF-442B-B110-CBF0E02B4E47}" type="doc">
      <dgm:prSet loTypeId="urn:microsoft.com/office/officeart/2005/8/layout/list1" loCatId="list" qsTypeId="urn:microsoft.com/office/officeart/2005/8/quickstyle/simple1#111" qsCatId="simple" csTypeId="urn:microsoft.com/office/officeart/2005/8/colors/accent1_2#111" csCatId="accent1" phldr="1"/>
      <dgm:spPr/>
      <dgm:t>
        <a:bodyPr/>
        <a:lstStyle/>
        <a:p>
          <a:endParaRPr lang="ru-RU"/>
        </a:p>
      </dgm:t>
    </dgm:pt>
    <dgm:pt modelId="{6931BDEC-66F4-4BDA-9D53-49F38F775154}">
      <dgm:prSet phldrT="[Текст]" custT="1"/>
      <dgm:spPr/>
      <dgm:t>
        <a:bodyPr/>
        <a:lstStyle/>
        <a:p>
          <a:r>
            <a:rPr lang="ru-RU" sz="1400" b="1" i="1" dirty="0" smtClean="0"/>
            <a:t>1670 г. Второй этап выступлений Разина</a:t>
          </a:r>
        </a:p>
        <a:p>
          <a:r>
            <a:rPr lang="ru-RU" sz="1400" i="1" dirty="0" smtClean="0"/>
            <a:t>-восставшие захватывают Царицын, им сдается Астрахань, где восставшие, расправившись с воеводой назначили правительство во Главе с Василием Усом и Федором </a:t>
          </a:r>
          <a:r>
            <a:rPr lang="ru-RU" sz="1400" i="1" dirty="0" err="1" smtClean="0"/>
            <a:t>Шелудяком</a:t>
          </a:r>
          <a:endParaRPr lang="ru-RU" sz="1400" i="1" dirty="0"/>
        </a:p>
      </dgm:t>
    </dgm:pt>
    <dgm:pt modelId="{36037C09-85E8-431B-8036-A091751AE952}" type="parTrans" cxnId="{A15FC89F-2E60-4360-A3C0-4F0959C5A8B0}">
      <dgm:prSet/>
      <dgm:spPr/>
      <dgm:t>
        <a:bodyPr/>
        <a:lstStyle/>
        <a:p>
          <a:endParaRPr lang="ru-RU"/>
        </a:p>
      </dgm:t>
    </dgm:pt>
    <dgm:pt modelId="{B83E9C6E-8FD5-46A8-AC24-661CBB897FA2}" type="sibTrans" cxnId="{A15FC89F-2E60-4360-A3C0-4F0959C5A8B0}">
      <dgm:prSet/>
      <dgm:spPr/>
      <dgm:t>
        <a:bodyPr/>
        <a:lstStyle/>
        <a:p>
          <a:endParaRPr lang="ru-RU"/>
        </a:p>
      </dgm:t>
    </dgm:pt>
    <dgm:pt modelId="{EE0362A0-1A20-4673-ACCB-57D0AD75EFB7}">
      <dgm:prSet phldrT="[Текст]" custT="1"/>
      <dgm:spPr/>
      <dgm:t>
        <a:bodyPr/>
        <a:lstStyle/>
        <a:p>
          <a:r>
            <a:rPr lang="ru-RU" sz="1600" i="1" dirty="0" smtClean="0"/>
            <a:t>-на сторону Разина переходит население Саратова, Самары, Пензы; восстание поддержали многие народы Поволжья: чуваши, мордва, татары</a:t>
          </a:r>
          <a:endParaRPr lang="ru-RU" sz="1600" i="1" dirty="0"/>
        </a:p>
      </dgm:t>
    </dgm:pt>
    <dgm:pt modelId="{B51E532B-8E1A-42DB-A139-8CACB97804CD}" type="parTrans" cxnId="{F9C11638-27AB-4DD6-AB71-1D8B89342F0D}">
      <dgm:prSet/>
      <dgm:spPr/>
      <dgm:t>
        <a:bodyPr/>
        <a:lstStyle/>
        <a:p>
          <a:endParaRPr lang="ru-RU"/>
        </a:p>
      </dgm:t>
    </dgm:pt>
    <dgm:pt modelId="{5ABA34F8-CE38-44CA-9BAA-B01744145A62}" type="sibTrans" cxnId="{F9C11638-27AB-4DD6-AB71-1D8B89342F0D}">
      <dgm:prSet/>
      <dgm:spPr/>
      <dgm:t>
        <a:bodyPr/>
        <a:lstStyle/>
        <a:p>
          <a:endParaRPr lang="ru-RU"/>
        </a:p>
      </dgm:t>
    </dgm:pt>
    <dgm:pt modelId="{5A966B4D-9160-4E16-93BF-BC8305C24218}">
      <dgm:prSet phldrT="[Текст]" custT="1"/>
      <dgm:spPr/>
      <dgm:t>
        <a:bodyPr/>
        <a:lstStyle/>
        <a:p>
          <a:r>
            <a:rPr lang="ru-RU" sz="1400" b="1" i="1" u="sng" dirty="0" smtClean="0"/>
            <a:t>Сентябрь 1670 г. </a:t>
          </a:r>
          <a:r>
            <a:rPr lang="ru-RU" sz="1400" i="1" dirty="0" smtClean="0"/>
            <a:t>восставшие осадили Симбирск, но потерпев поражение от князя Барятинского отступили на Дон (сам Разин был ранен); в </a:t>
          </a:r>
          <a:r>
            <a:rPr lang="ru-RU" sz="1400" i="1" dirty="0" err="1" smtClean="0"/>
            <a:t>Кагальнике</a:t>
          </a:r>
          <a:r>
            <a:rPr lang="ru-RU" sz="1400" i="1" dirty="0" smtClean="0"/>
            <a:t> Разин был схвачен зажиточными казаками и отправлен в Москву, где был четвертован. </a:t>
          </a:r>
          <a:r>
            <a:rPr lang="ru-RU" sz="1400" b="1" i="1" u="sng" dirty="0" smtClean="0"/>
            <a:t>Восстание было подавлено лишь 1671 г. после взятия Астрахани</a:t>
          </a:r>
          <a:endParaRPr lang="ru-RU" sz="1400" b="1" i="1" u="sng" dirty="0"/>
        </a:p>
      </dgm:t>
    </dgm:pt>
    <dgm:pt modelId="{A57DD4C4-2FA5-4E1F-86AF-660A930E07C7}" type="parTrans" cxnId="{B78121EE-1DA9-429F-9CDE-9CA01A546C93}">
      <dgm:prSet/>
      <dgm:spPr/>
      <dgm:t>
        <a:bodyPr/>
        <a:lstStyle/>
        <a:p>
          <a:endParaRPr lang="ru-RU"/>
        </a:p>
      </dgm:t>
    </dgm:pt>
    <dgm:pt modelId="{DDB5E402-A569-44ED-9FC8-AEA825E0F733}" type="sibTrans" cxnId="{B78121EE-1DA9-429F-9CDE-9CA01A546C93}">
      <dgm:prSet/>
      <dgm:spPr/>
      <dgm:t>
        <a:bodyPr/>
        <a:lstStyle/>
        <a:p>
          <a:endParaRPr lang="ru-RU"/>
        </a:p>
      </dgm:t>
    </dgm:pt>
    <dgm:pt modelId="{410AD699-66C6-4970-A7DE-4B0ED33DB907}" type="pres">
      <dgm:prSet presAssocID="{653A7847-23BF-442B-B110-CBF0E02B4E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0D7A8-12E5-4108-841D-196369BB1672}" type="pres">
      <dgm:prSet presAssocID="{6931BDEC-66F4-4BDA-9D53-49F38F775154}" presName="parentLin" presStyleCnt="0"/>
      <dgm:spPr/>
    </dgm:pt>
    <dgm:pt modelId="{2141A779-B8EF-4081-9607-C6E43E7696B9}" type="pres">
      <dgm:prSet presAssocID="{6931BDEC-66F4-4BDA-9D53-49F38F77515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468D0F1-38D4-43BF-B14E-59F6503D5C25}" type="pres">
      <dgm:prSet presAssocID="{6931BDEC-66F4-4BDA-9D53-49F38F7751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CE813-4ED5-4126-A583-610EF44EB600}" type="pres">
      <dgm:prSet presAssocID="{6931BDEC-66F4-4BDA-9D53-49F38F775154}" presName="negativeSpace" presStyleCnt="0"/>
      <dgm:spPr/>
    </dgm:pt>
    <dgm:pt modelId="{06526B35-1CDB-4BBD-BEF7-61E4E74A1001}" type="pres">
      <dgm:prSet presAssocID="{6931BDEC-66F4-4BDA-9D53-49F38F775154}" presName="childText" presStyleLbl="conFgAcc1" presStyleIdx="0" presStyleCnt="3">
        <dgm:presLayoutVars>
          <dgm:bulletEnabled val="1"/>
        </dgm:presLayoutVars>
      </dgm:prSet>
      <dgm:spPr/>
    </dgm:pt>
    <dgm:pt modelId="{0EFFA2F6-DCEA-4395-8AA5-691977A4A056}" type="pres">
      <dgm:prSet presAssocID="{B83E9C6E-8FD5-46A8-AC24-661CBB897FA2}" presName="spaceBetweenRectangles" presStyleCnt="0"/>
      <dgm:spPr/>
    </dgm:pt>
    <dgm:pt modelId="{54C7666C-E216-4AF4-9F92-B7A25FC524B8}" type="pres">
      <dgm:prSet presAssocID="{EE0362A0-1A20-4673-ACCB-57D0AD75EFB7}" presName="parentLin" presStyleCnt="0"/>
      <dgm:spPr/>
    </dgm:pt>
    <dgm:pt modelId="{2B837ABE-8796-488A-B5FB-C163D7ABD9D9}" type="pres">
      <dgm:prSet presAssocID="{EE0362A0-1A20-4673-ACCB-57D0AD75EFB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1C0165-9531-40EF-9572-D027011D0553}" type="pres">
      <dgm:prSet presAssocID="{EE0362A0-1A20-4673-ACCB-57D0AD75EF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30098-7F33-4DDA-8559-7F7D10222A2A}" type="pres">
      <dgm:prSet presAssocID="{EE0362A0-1A20-4673-ACCB-57D0AD75EFB7}" presName="negativeSpace" presStyleCnt="0"/>
      <dgm:spPr/>
    </dgm:pt>
    <dgm:pt modelId="{FBFEFEE5-5E82-4CB4-9590-CCDEA717A64A}" type="pres">
      <dgm:prSet presAssocID="{EE0362A0-1A20-4673-ACCB-57D0AD75EFB7}" presName="childText" presStyleLbl="conFgAcc1" presStyleIdx="1" presStyleCnt="3">
        <dgm:presLayoutVars>
          <dgm:bulletEnabled val="1"/>
        </dgm:presLayoutVars>
      </dgm:prSet>
      <dgm:spPr/>
    </dgm:pt>
    <dgm:pt modelId="{E7E534F9-E935-448D-BCEC-91AF7139E176}" type="pres">
      <dgm:prSet presAssocID="{5ABA34F8-CE38-44CA-9BAA-B01744145A62}" presName="spaceBetweenRectangles" presStyleCnt="0"/>
      <dgm:spPr/>
    </dgm:pt>
    <dgm:pt modelId="{5152966E-EB8E-478D-BD8D-97560F7AE233}" type="pres">
      <dgm:prSet presAssocID="{5A966B4D-9160-4E16-93BF-BC8305C24218}" presName="parentLin" presStyleCnt="0"/>
      <dgm:spPr/>
    </dgm:pt>
    <dgm:pt modelId="{BF787837-CC5E-4E68-B9C3-1245471CE6FB}" type="pres">
      <dgm:prSet presAssocID="{5A966B4D-9160-4E16-93BF-BC8305C2421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4CF9653-D1A0-4C7D-A760-BCC51B36FD66}" type="pres">
      <dgm:prSet presAssocID="{5A966B4D-9160-4E16-93BF-BC8305C242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45C48-6DC8-4C65-A021-BA18461A4A19}" type="pres">
      <dgm:prSet presAssocID="{5A966B4D-9160-4E16-93BF-BC8305C24218}" presName="negativeSpace" presStyleCnt="0"/>
      <dgm:spPr/>
    </dgm:pt>
    <dgm:pt modelId="{8515DF0E-3603-4A0B-931B-CC8E908E2596}" type="pres">
      <dgm:prSet presAssocID="{5A966B4D-9160-4E16-93BF-BC8305C2421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6A000A-BA0A-49C5-92EF-A05558311C02}" type="presOf" srcId="{EE0362A0-1A20-4673-ACCB-57D0AD75EFB7}" destId="{B51C0165-9531-40EF-9572-D027011D0553}" srcOrd="1" destOrd="0" presId="urn:microsoft.com/office/officeart/2005/8/layout/list1"/>
    <dgm:cxn modelId="{F9C11638-27AB-4DD6-AB71-1D8B89342F0D}" srcId="{653A7847-23BF-442B-B110-CBF0E02B4E47}" destId="{EE0362A0-1A20-4673-ACCB-57D0AD75EFB7}" srcOrd="1" destOrd="0" parTransId="{B51E532B-8E1A-42DB-A139-8CACB97804CD}" sibTransId="{5ABA34F8-CE38-44CA-9BAA-B01744145A62}"/>
    <dgm:cxn modelId="{A15FC89F-2E60-4360-A3C0-4F0959C5A8B0}" srcId="{653A7847-23BF-442B-B110-CBF0E02B4E47}" destId="{6931BDEC-66F4-4BDA-9D53-49F38F775154}" srcOrd="0" destOrd="0" parTransId="{36037C09-85E8-431B-8036-A091751AE952}" sibTransId="{B83E9C6E-8FD5-46A8-AC24-661CBB897FA2}"/>
    <dgm:cxn modelId="{6FE4ED9B-71B8-496F-9402-BF86FE5D5FD2}" type="presOf" srcId="{5A966B4D-9160-4E16-93BF-BC8305C24218}" destId="{24CF9653-D1A0-4C7D-A760-BCC51B36FD66}" srcOrd="1" destOrd="0" presId="urn:microsoft.com/office/officeart/2005/8/layout/list1"/>
    <dgm:cxn modelId="{DC142AB2-592F-479E-97EC-EDCE6073459E}" type="presOf" srcId="{653A7847-23BF-442B-B110-CBF0E02B4E47}" destId="{410AD699-66C6-4970-A7DE-4B0ED33DB907}" srcOrd="0" destOrd="0" presId="urn:microsoft.com/office/officeart/2005/8/layout/list1"/>
    <dgm:cxn modelId="{FF75ED3F-FB10-42E6-AFE4-4404ECF56552}" type="presOf" srcId="{6931BDEC-66F4-4BDA-9D53-49F38F775154}" destId="{2141A779-B8EF-4081-9607-C6E43E7696B9}" srcOrd="0" destOrd="0" presId="urn:microsoft.com/office/officeart/2005/8/layout/list1"/>
    <dgm:cxn modelId="{77F412D5-5CE4-4F3D-ABA9-5045B36585C7}" type="presOf" srcId="{6931BDEC-66F4-4BDA-9D53-49F38F775154}" destId="{E468D0F1-38D4-43BF-B14E-59F6503D5C25}" srcOrd="1" destOrd="0" presId="urn:microsoft.com/office/officeart/2005/8/layout/list1"/>
    <dgm:cxn modelId="{D7F59295-533B-4BAF-ACC9-AD87AD0F601A}" type="presOf" srcId="{5A966B4D-9160-4E16-93BF-BC8305C24218}" destId="{BF787837-CC5E-4E68-B9C3-1245471CE6FB}" srcOrd="0" destOrd="0" presId="urn:microsoft.com/office/officeart/2005/8/layout/list1"/>
    <dgm:cxn modelId="{B78121EE-1DA9-429F-9CDE-9CA01A546C93}" srcId="{653A7847-23BF-442B-B110-CBF0E02B4E47}" destId="{5A966B4D-9160-4E16-93BF-BC8305C24218}" srcOrd="2" destOrd="0" parTransId="{A57DD4C4-2FA5-4E1F-86AF-660A930E07C7}" sibTransId="{DDB5E402-A569-44ED-9FC8-AEA825E0F733}"/>
    <dgm:cxn modelId="{C94AAA70-3707-44CA-BDD0-2B91EA98E5F8}" type="presOf" srcId="{EE0362A0-1A20-4673-ACCB-57D0AD75EFB7}" destId="{2B837ABE-8796-488A-B5FB-C163D7ABD9D9}" srcOrd="0" destOrd="0" presId="urn:microsoft.com/office/officeart/2005/8/layout/list1"/>
    <dgm:cxn modelId="{C0F10B39-A558-4B59-B2F6-E70571B432DB}" type="presParOf" srcId="{410AD699-66C6-4970-A7DE-4B0ED33DB907}" destId="{9CB0D7A8-12E5-4108-841D-196369BB1672}" srcOrd="0" destOrd="0" presId="urn:microsoft.com/office/officeart/2005/8/layout/list1"/>
    <dgm:cxn modelId="{5E02EA19-F703-4969-BD97-EDF2719C50E6}" type="presParOf" srcId="{9CB0D7A8-12E5-4108-841D-196369BB1672}" destId="{2141A779-B8EF-4081-9607-C6E43E7696B9}" srcOrd="0" destOrd="0" presId="urn:microsoft.com/office/officeart/2005/8/layout/list1"/>
    <dgm:cxn modelId="{6CB9C13B-9BCB-4710-9FC1-691ABE3A7550}" type="presParOf" srcId="{9CB0D7A8-12E5-4108-841D-196369BB1672}" destId="{E468D0F1-38D4-43BF-B14E-59F6503D5C25}" srcOrd="1" destOrd="0" presId="urn:microsoft.com/office/officeart/2005/8/layout/list1"/>
    <dgm:cxn modelId="{709C6392-CD6F-4440-961E-7F0CAA2DBFBF}" type="presParOf" srcId="{410AD699-66C6-4970-A7DE-4B0ED33DB907}" destId="{43ECE813-4ED5-4126-A583-610EF44EB600}" srcOrd="1" destOrd="0" presId="urn:microsoft.com/office/officeart/2005/8/layout/list1"/>
    <dgm:cxn modelId="{13267129-D876-4291-9862-CF4788001391}" type="presParOf" srcId="{410AD699-66C6-4970-A7DE-4B0ED33DB907}" destId="{06526B35-1CDB-4BBD-BEF7-61E4E74A1001}" srcOrd="2" destOrd="0" presId="urn:microsoft.com/office/officeart/2005/8/layout/list1"/>
    <dgm:cxn modelId="{C03D993E-75E2-488B-B298-AE3B8981C51C}" type="presParOf" srcId="{410AD699-66C6-4970-A7DE-4B0ED33DB907}" destId="{0EFFA2F6-DCEA-4395-8AA5-691977A4A056}" srcOrd="3" destOrd="0" presId="urn:microsoft.com/office/officeart/2005/8/layout/list1"/>
    <dgm:cxn modelId="{E853A83E-C070-4830-936A-7F2F12725BF6}" type="presParOf" srcId="{410AD699-66C6-4970-A7DE-4B0ED33DB907}" destId="{54C7666C-E216-4AF4-9F92-B7A25FC524B8}" srcOrd="4" destOrd="0" presId="urn:microsoft.com/office/officeart/2005/8/layout/list1"/>
    <dgm:cxn modelId="{2E5AAD35-6F58-4AA3-B7E6-BA4995ABA3E5}" type="presParOf" srcId="{54C7666C-E216-4AF4-9F92-B7A25FC524B8}" destId="{2B837ABE-8796-488A-B5FB-C163D7ABD9D9}" srcOrd="0" destOrd="0" presId="urn:microsoft.com/office/officeart/2005/8/layout/list1"/>
    <dgm:cxn modelId="{7CAFB736-61B1-416C-86C2-97A85FB16051}" type="presParOf" srcId="{54C7666C-E216-4AF4-9F92-B7A25FC524B8}" destId="{B51C0165-9531-40EF-9572-D027011D0553}" srcOrd="1" destOrd="0" presId="urn:microsoft.com/office/officeart/2005/8/layout/list1"/>
    <dgm:cxn modelId="{446A8AED-660B-4621-8A58-F86D8DCF0159}" type="presParOf" srcId="{410AD699-66C6-4970-A7DE-4B0ED33DB907}" destId="{C3730098-7F33-4DDA-8559-7F7D10222A2A}" srcOrd="5" destOrd="0" presId="urn:microsoft.com/office/officeart/2005/8/layout/list1"/>
    <dgm:cxn modelId="{C98EFB1A-FFD4-43AB-B947-5C543DA5D339}" type="presParOf" srcId="{410AD699-66C6-4970-A7DE-4B0ED33DB907}" destId="{FBFEFEE5-5E82-4CB4-9590-CCDEA717A64A}" srcOrd="6" destOrd="0" presId="urn:microsoft.com/office/officeart/2005/8/layout/list1"/>
    <dgm:cxn modelId="{350544A8-B152-44F5-AB5E-97083EC33C60}" type="presParOf" srcId="{410AD699-66C6-4970-A7DE-4B0ED33DB907}" destId="{E7E534F9-E935-448D-BCEC-91AF7139E176}" srcOrd="7" destOrd="0" presId="urn:microsoft.com/office/officeart/2005/8/layout/list1"/>
    <dgm:cxn modelId="{35B723EB-B8B7-495A-AD57-48217D611E1E}" type="presParOf" srcId="{410AD699-66C6-4970-A7DE-4B0ED33DB907}" destId="{5152966E-EB8E-478D-BD8D-97560F7AE233}" srcOrd="8" destOrd="0" presId="urn:microsoft.com/office/officeart/2005/8/layout/list1"/>
    <dgm:cxn modelId="{187A5020-E546-4013-A15A-030438350967}" type="presParOf" srcId="{5152966E-EB8E-478D-BD8D-97560F7AE233}" destId="{BF787837-CC5E-4E68-B9C3-1245471CE6FB}" srcOrd="0" destOrd="0" presId="urn:microsoft.com/office/officeart/2005/8/layout/list1"/>
    <dgm:cxn modelId="{D3B1D990-4AEF-4921-B9AB-FA90ACECB38C}" type="presParOf" srcId="{5152966E-EB8E-478D-BD8D-97560F7AE233}" destId="{24CF9653-D1A0-4C7D-A760-BCC51B36FD66}" srcOrd="1" destOrd="0" presId="urn:microsoft.com/office/officeart/2005/8/layout/list1"/>
    <dgm:cxn modelId="{B2E5F0E1-70F8-4E63-A225-4EF150BE96B6}" type="presParOf" srcId="{410AD699-66C6-4970-A7DE-4B0ED33DB907}" destId="{04445C48-6DC8-4C65-A021-BA18461A4A19}" srcOrd="9" destOrd="0" presId="urn:microsoft.com/office/officeart/2005/8/layout/list1"/>
    <dgm:cxn modelId="{8B35CA53-C647-45ED-A0EB-1D259838123B}" type="presParOf" srcId="{410AD699-66C6-4970-A7DE-4B0ED33DB907}" destId="{8515DF0E-3603-4A0B-931B-CC8E908E2596}" srcOrd="10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48B2F5-8568-457E-8311-E06802568473}" type="doc">
      <dgm:prSet loTypeId="urn:microsoft.com/office/officeart/2005/8/layout/list1" loCatId="list" qsTypeId="urn:microsoft.com/office/officeart/2005/8/quickstyle/simple1#31" qsCatId="simple" csTypeId="urn:microsoft.com/office/officeart/2005/8/colors/accent1_2#31" csCatId="accent1" phldr="1"/>
      <dgm:spPr/>
      <dgm:t>
        <a:bodyPr/>
        <a:lstStyle/>
        <a:p>
          <a:endParaRPr lang="ru-RU"/>
        </a:p>
      </dgm:t>
    </dgm:pt>
    <dgm:pt modelId="{65375147-0377-49D3-96B6-CBDBA01229B7}">
      <dgm:prSet phldrT="[Текст]" custT="1"/>
      <dgm:spPr/>
      <dgm:t>
        <a:bodyPr/>
        <a:lstStyle/>
        <a:p>
          <a:r>
            <a:rPr lang="ru-RU" sz="1600" b="1" i="1" dirty="0" smtClean="0"/>
            <a:t>Промышленный переворот начался в текстильной области производства (хлопчатобумажные ткани) </a:t>
          </a:r>
          <a:r>
            <a:rPr lang="ru-RU" sz="1600" b="0" i="1" dirty="0" smtClean="0"/>
            <a:t>(конкуренция со стороны индийских тканей, которые вытесняли с рынка английские)</a:t>
          </a:r>
          <a:endParaRPr lang="ru-RU" sz="1600" b="0" i="1" dirty="0"/>
        </a:p>
      </dgm:t>
    </dgm:pt>
    <dgm:pt modelId="{F6D92CF7-F436-4FB3-ABC9-E3D61405A2D2}" type="parTrans" cxnId="{87A3F4AE-0C21-4F04-8989-0BFB1CAF592B}">
      <dgm:prSet/>
      <dgm:spPr/>
      <dgm:t>
        <a:bodyPr/>
        <a:lstStyle/>
        <a:p>
          <a:endParaRPr lang="ru-RU"/>
        </a:p>
      </dgm:t>
    </dgm:pt>
    <dgm:pt modelId="{E967E184-0569-4160-9008-190C5EB9116C}" type="sibTrans" cxnId="{87A3F4AE-0C21-4F04-8989-0BFB1CAF592B}">
      <dgm:prSet/>
      <dgm:spPr/>
      <dgm:t>
        <a:bodyPr/>
        <a:lstStyle/>
        <a:p>
          <a:endParaRPr lang="ru-RU"/>
        </a:p>
      </dgm:t>
    </dgm:pt>
    <dgm:pt modelId="{8D399457-3EE5-4334-8049-DFFAAF9EAD74}">
      <dgm:prSet phldrT="[Текст]" custT="1"/>
      <dgm:spPr/>
      <dgm:t>
        <a:bodyPr/>
        <a:lstStyle/>
        <a:p>
          <a:r>
            <a:rPr lang="ru-RU" sz="1600" i="1" dirty="0" smtClean="0"/>
            <a:t>1733 г. Джон </a:t>
          </a:r>
          <a:r>
            <a:rPr lang="ru-RU" sz="1600" i="1" dirty="0" err="1" smtClean="0"/>
            <a:t>Кэй</a:t>
          </a:r>
          <a:r>
            <a:rPr lang="ru-RU" sz="1600" i="1" dirty="0" smtClean="0"/>
            <a:t> изобрел примитивный ткацкий станок с ноной педалью.</a:t>
          </a:r>
        </a:p>
        <a:p>
          <a:r>
            <a:rPr lang="ru-RU" sz="1600" i="1" dirty="0" smtClean="0"/>
            <a:t>1765 г. Джеймс </a:t>
          </a:r>
          <a:r>
            <a:rPr lang="ru-RU" sz="1600" i="1" dirty="0" err="1" smtClean="0"/>
            <a:t>Харгривс</a:t>
          </a:r>
          <a:r>
            <a:rPr lang="ru-RU" sz="1600" i="1" dirty="0" smtClean="0"/>
            <a:t> придумал механическую прялку «Дженни»</a:t>
          </a:r>
          <a:endParaRPr lang="ru-RU" sz="1600" i="1" dirty="0"/>
        </a:p>
      </dgm:t>
    </dgm:pt>
    <dgm:pt modelId="{B40BBF1A-819E-4C9A-970D-71362EEFCB36}" type="parTrans" cxnId="{BB7986B6-4A25-4199-8698-704D58872B80}">
      <dgm:prSet/>
      <dgm:spPr/>
      <dgm:t>
        <a:bodyPr/>
        <a:lstStyle/>
        <a:p>
          <a:endParaRPr lang="ru-RU"/>
        </a:p>
      </dgm:t>
    </dgm:pt>
    <dgm:pt modelId="{271E3D0C-D011-440D-8500-CB48B73CFD9B}" type="sibTrans" cxnId="{BB7986B6-4A25-4199-8698-704D58872B80}">
      <dgm:prSet/>
      <dgm:spPr/>
      <dgm:t>
        <a:bodyPr/>
        <a:lstStyle/>
        <a:p>
          <a:endParaRPr lang="ru-RU"/>
        </a:p>
      </dgm:t>
    </dgm:pt>
    <dgm:pt modelId="{1B804827-93A6-4FCA-AD7D-9D779E4C28E3}">
      <dgm:prSet phldrT="[Текст]" custT="1"/>
      <dgm:spPr/>
      <dgm:t>
        <a:bodyPr/>
        <a:lstStyle/>
        <a:p>
          <a:r>
            <a:rPr lang="ru-RU" sz="1600" i="1" dirty="0" smtClean="0"/>
            <a:t>Источники энергии: тягловая сила животных, водяное колесо (Ричард </a:t>
          </a:r>
          <a:r>
            <a:rPr lang="ru-RU" sz="1600" i="1" dirty="0" err="1" smtClean="0"/>
            <a:t>Аркрайт</a:t>
          </a:r>
          <a:r>
            <a:rPr lang="ru-RU" sz="1600" i="1" dirty="0" smtClean="0"/>
            <a:t> приспособил водяное колесо к прялке «Дженни») первые предприятия были сосредоточены на севере (большое количество рек)</a:t>
          </a:r>
          <a:endParaRPr lang="ru-RU" sz="1600" i="1" dirty="0"/>
        </a:p>
      </dgm:t>
    </dgm:pt>
    <dgm:pt modelId="{AB572F30-F1BD-4E4F-B2D2-C3872B4250AA}" type="parTrans" cxnId="{2C9A453C-2E92-4FC3-A722-CB93526C5CCA}">
      <dgm:prSet/>
      <dgm:spPr/>
      <dgm:t>
        <a:bodyPr/>
        <a:lstStyle/>
        <a:p>
          <a:endParaRPr lang="ru-RU"/>
        </a:p>
      </dgm:t>
    </dgm:pt>
    <dgm:pt modelId="{8E516917-286E-4788-8CF6-157C48F86202}" type="sibTrans" cxnId="{2C9A453C-2E92-4FC3-A722-CB93526C5CCA}">
      <dgm:prSet/>
      <dgm:spPr/>
      <dgm:t>
        <a:bodyPr/>
        <a:lstStyle/>
        <a:p>
          <a:endParaRPr lang="ru-RU"/>
        </a:p>
      </dgm:t>
    </dgm:pt>
    <dgm:pt modelId="{AE8C9500-4126-4F44-84FC-FF76274BFD4A}" type="pres">
      <dgm:prSet presAssocID="{C548B2F5-8568-457E-8311-E068025684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E283EC-2FE4-4FCB-8B89-8742A20622EE}" type="pres">
      <dgm:prSet presAssocID="{65375147-0377-49D3-96B6-CBDBA01229B7}" presName="parentLin" presStyleCnt="0"/>
      <dgm:spPr/>
    </dgm:pt>
    <dgm:pt modelId="{3F4E3157-09C3-483D-A1F6-3EA6025BF2D2}" type="pres">
      <dgm:prSet presAssocID="{65375147-0377-49D3-96B6-CBDBA01229B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0549638-AC65-4541-B0AC-7E5A7A7E5E91}" type="pres">
      <dgm:prSet presAssocID="{65375147-0377-49D3-96B6-CBDBA01229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D25D3-14CC-4D59-875D-4BAE16B7D3FA}" type="pres">
      <dgm:prSet presAssocID="{65375147-0377-49D3-96B6-CBDBA01229B7}" presName="negativeSpace" presStyleCnt="0"/>
      <dgm:spPr/>
    </dgm:pt>
    <dgm:pt modelId="{D5707475-32B9-40D2-98C2-945A551A90D1}" type="pres">
      <dgm:prSet presAssocID="{65375147-0377-49D3-96B6-CBDBA01229B7}" presName="childText" presStyleLbl="conFgAcc1" presStyleIdx="0" presStyleCnt="3">
        <dgm:presLayoutVars>
          <dgm:bulletEnabled val="1"/>
        </dgm:presLayoutVars>
      </dgm:prSet>
      <dgm:spPr/>
    </dgm:pt>
    <dgm:pt modelId="{82C490FA-5632-4D06-A172-EA404CCE9654}" type="pres">
      <dgm:prSet presAssocID="{E967E184-0569-4160-9008-190C5EB9116C}" presName="spaceBetweenRectangles" presStyleCnt="0"/>
      <dgm:spPr/>
    </dgm:pt>
    <dgm:pt modelId="{D24233DE-DE43-4423-A4BD-CB0D38940E4A}" type="pres">
      <dgm:prSet presAssocID="{8D399457-3EE5-4334-8049-DFFAAF9EAD74}" presName="parentLin" presStyleCnt="0"/>
      <dgm:spPr/>
    </dgm:pt>
    <dgm:pt modelId="{A64A1E4B-7221-4E89-BDA4-896DFBC0C8E3}" type="pres">
      <dgm:prSet presAssocID="{8D399457-3EE5-4334-8049-DFFAAF9EAD7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314FFCB-8158-43F4-87ED-4742EA89783E}" type="pres">
      <dgm:prSet presAssocID="{8D399457-3EE5-4334-8049-DFFAAF9EAD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97426-7736-4958-B0F9-D63E94964E4D}" type="pres">
      <dgm:prSet presAssocID="{8D399457-3EE5-4334-8049-DFFAAF9EAD74}" presName="negativeSpace" presStyleCnt="0"/>
      <dgm:spPr/>
    </dgm:pt>
    <dgm:pt modelId="{63C1B786-BE57-49CA-981D-DA3E0C2D4052}" type="pres">
      <dgm:prSet presAssocID="{8D399457-3EE5-4334-8049-DFFAAF9EAD74}" presName="childText" presStyleLbl="conFgAcc1" presStyleIdx="1" presStyleCnt="3">
        <dgm:presLayoutVars>
          <dgm:bulletEnabled val="1"/>
        </dgm:presLayoutVars>
      </dgm:prSet>
      <dgm:spPr/>
    </dgm:pt>
    <dgm:pt modelId="{79910C56-C475-47B1-98D3-DA2531A19DD6}" type="pres">
      <dgm:prSet presAssocID="{271E3D0C-D011-440D-8500-CB48B73CFD9B}" presName="spaceBetweenRectangles" presStyleCnt="0"/>
      <dgm:spPr/>
    </dgm:pt>
    <dgm:pt modelId="{27DC5C47-6C82-4EA3-899F-DB47D190EA3C}" type="pres">
      <dgm:prSet presAssocID="{1B804827-93A6-4FCA-AD7D-9D779E4C28E3}" presName="parentLin" presStyleCnt="0"/>
      <dgm:spPr/>
    </dgm:pt>
    <dgm:pt modelId="{7367E8D7-8499-4BBD-9EA0-CC404393A443}" type="pres">
      <dgm:prSet presAssocID="{1B804827-93A6-4FCA-AD7D-9D779E4C28E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E21E15A-D3B7-4D65-9DE2-01436DAB1F64}" type="pres">
      <dgm:prSet presAssocID="{1B804827-93A6-4FCA-AD7D-9D779E4C28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2DFA1-9809-4009-B80D-BDE030358C93}" type="pres">
      <dgm:prSet presAssocID="{1B804827-93A6-4FCA-AD7D-9D779E4C28E3}" presName="negativeSpace" presStyleCnt="0"/>
      <dgm:spPr/>
    </dgm:pt>
    <dgm:pt modelId="{FF21D1E7-E8CC-49A6-83A2-9ABB748C820C}" type="pres">
      <dgm:prSet presAssocID="{1B804827-93A6-4FCA-AD7D-9D779E4C28E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A3F4AE-0C21-4F04-8989-0BFB1CAF592B}" srcId="{C548B2F5-8568-457E-8311-E06802568473}" destId="{65375147-0377-49D3-96B6-CBDBA01229B7}" srcOrd="0" destOrd="0" parTransId="{F6D92CF7-F436-4FB3-ABC9-E3D61405A2D2}" sibTransId="{E967E184-0569-4160-9008-190C5EB9116C}"/>
    <dgm:cxn modelId="{2C9A453C-2E92-4FC3-A722-CB93526C5CCA}" srcId="{C548B2F5-8568-457E-8311-E06802568473}" destId="{1B804827-93A6-4FCA-AD7D-9D779E4C28E3}" srcOrd="2" destOrd="0" parTransId="{AB572F30-F1BD-4E4F-B2D2-C3872B4250AA}" sibTransId="{8E516917-286E-4788-8CF6-157C48F86202}"/>
    <dgm:cxn modelId="{BB7986B6-4A25-4199-8698-704D58872B80}" srcId="{C548B2F5-8568-457E-8311-E06802568473}" destId="{8D399457-3EE5-4334-8049-DFFAAF9EAD74}" srcOrd="1" destOrd="0" parTransId="{B40BBF1A-819E-4C9A-970D-71362EEFCB36}" sibTransId="{271E3D0C-D011-440D-8500-CB48B73CFD9B}"/>
    <dgm:cxn modelId="{A586DD34-AAFD-4C06-874C-DE3544CFD1C9}" type="presOf" srcId="{65375147-0377-49D3-96B6-CBDBA01229B7}" destId="{3F4E3157-09C3-483D-A1F6-3EA6025BF2D2}" srcOrd="0" destOrd="0" presId="urn:microsoft.com/office/officeart/2005/8/layout/list1"/>
    <dgm:cxn modelId="{139336D9-D56C-4813-BC0D-6B93930533FD}" type="presOf" srcId="{65375147-0377-49D3-96B6-CBDBA01229B7}" destId="{20549638-AC65-4541-B0AC-7E5A7A7E5E91}" srcOrd="1" destOrd="0" presId="urn:microsoft.com/office/officeart/2005/8/layout/list1"/>
    <dgm:cxn modelId="{9F6B7C07-DFD9-4F3B-88EA-F40BB8F9D2B4}" type="presOf" srcId="{1B804827-93A6-4FCA-AD7D-9D779E4C28E3}" destId="{7367E8D7-8499-4BBD-9EA0-CC404393A443}" srcOrd="0" destOrd="0" presId="urn:microsoft.com/office/officeart/2005/8/layout/list1"/>
    <dgm:cxn modelId="{80FE0BDC-EA82-44EA-AB25-A2DDCFB8C679}" type="presOf" srcId="{8D399457-3EE5-4334-8049-DFFAAF9EAD74}" destId="{A64A1E4B-7221-4E89-BDA4-896DFBC0C8E3}" srcOrd="0" destOrd="0" presId="urn:microsoft.com/office/officeart/2005/8/layout/list1"/>
    <dgm:cxn modelId="{51649A4B-1B7F-47FF-82AD-C68BC95A6A11}" type="presOf" srcId="{C548B2F5-8568-457E-8311-E06802568473}" destId="{AE8C9500-4126-4F44-84FC-FF76274BFD4A}" srcOrd="0" destOrd="0" presId="urn:microsoft.com/office/officeart/2005/8/layout/list1"/>
    <dgm:cxn modelId="{53235CC2-AFD5-4E61-B851-BBE47140758B}" type="presOf" srcId="{8D399457-3EE5-4334-8049-DFFAAF9EAD74}" destId="{4314FFCB-8158-43F4-87ED-4742EA89783E}" srcOrd="1" destOrd="0" presId="urn:microsoft.com/office/officeart/2005/8/layout/list1"/>
    <dgm:cxn modelId="{39F84A9B-B0E0-4AE3-8752-8BAE91304885}" type="presOf" srcId="{1B804827-93A6-4FCA-AD7D-9D779E4C28E3}" destId="{1E21E15A-D3B7-4D65-9DE2-01436DAB1F64}" srcOrd="1" destOrd="0" presId="urn:microsoft.com/office/officeart/2005/8/layout/list1"/>
    <dgm:cxn modelId="{EE3205A5-6AAB-4985-8453-2366CC85E0D1}" type="presParOf" srcId="{AE8C9500-4126-4F44-84FC-FF76274BFD4A}" destId="{7AE283EC-2FE4-4FCB-8B89-8742A20622EE}" srcOrd="0" destOrd="0" presId="urn:microsoft.com/office/officeart/2005/8/layout/list1"/>
    <dgm:cxn modelId="{50643F46-E4E2-459E-B357-45BB29B53515}" type="presParOf" srcId="{7AE283EC-2FE4-4FCB-8B89-8742A20622EE}" destId="{3F4E3157-09C3-483D-A1F6-3EA6025BF2D2}" srcOrd="0" destOrd="0" presId="urn:microsoft.com/office/officeart/2005/8/layout/list1"/>
    <dgm:cxn modelId="{EC047AD8-48AA-487F-9DFD-3E4C9462DBBA}" type="presParOf" srcId="{7AE283EC-2FE4-4FCB-8B89-8742A20622EE}" destId="{20549638-AC65-4541-B0AC-7E5A7A7E5E91}" srcOrd="1" destOrd="0" presId="urn:microsoft.com/office/officeart/2005/8/layout/list1"/>
    <dgm:cxn modelId="{9601E3B5-2991-4617-ACAD-62306732B88F}" type="presParOf" srcId="{AE8C9500-4126-4F44-84FC-FF76274BFD4A}" destId="{931D25D3-14CC-4D59-875D-4BAE16B7D3FA}" srcOrd="1" destOrd="0" presId="urn:microsoft.com/office/officeart/2005/8/layout/list1"/>
    <dgm:cxn modelId="{40ACC215-F35D-4743-B654-4F815AAFA0B1}" type="presParOf" srcId="{AE8C9500-4126-4F44-84FC-FF76274BFD4A}" destId="{D5707475-32B9-40D2-98C2-945A551A90D1}" srcOrd="2" destOrd="0" presId="urn:microsoft.com/office/officeart/2005/8/layout/list1"/>
    <dgm:cxn modelId="{D7D9F4C9-E795-4993-A0FA-876320C06EB4}" type="presParOf" srcId="{AE8C9500-4126-4F44-84FC-FF76274BFD4A}" destId="{82C490FA-5632-4D06-A172-EA404CCE9654}" srcOrd="3" destOrd="0" presId="urn:microsoft.com/office/officeart/2005/8/layout/list1"/>
    <dgm:cxn modelId="{14CF01D1-C54A-46F9-816A-2C155666A1FB}" type="presParOf" srcId="{AE8C9500-4126-4F44-84FC-FF76274BFD4A}" destId="{D24233DE-DE43-4423-A4BD-CB0D38940E4A}" srcOrd="4" destOrd="0" presId="urn:microsoft.com/office/officeart/2005/8/layout/list1"/>
    <dgm:cxn modelId="{9E96F36D-987E-4440-A190-0DE00FB5D925}" type="presParOf" srcId="{D24233DE-DE43-4423-A4BD-CB0D38940E4A}" destId="{A64A1E4B-7221-4E89-BDA4-896DFBC0C8E3}" srcOrd="0" destOrd="0" presId="urn:microsoft.com/office/officeart/2005/8/layout/list1"/>
    <dgm:cxn modelId="{B88028AB-7F23-49BC-9E5B-0881D00C48A2}" type="presParOf" srcId="{D24233DE-DE43-4423-A4BD-CB0D38940E4A}" destId="{4314FFCB-8158-43F4-87ED-4742EA89783E}" srcOrd="1" destOrd="0" presId="urn:microsoft.com/office/officeart/2005/8/layout/list1"/>
    <dgm:cxn modelId="{458CF8CF-7EB6-484C-A687-1554411C1B66}" type="presParOf" srcId="{AE8C9500-4126-4F44-84FC-FF76274BFD4A}" destId="{9CB97426-7736-4958-B0F9-D63E94964E4D}" srcOrd="5" destOrd="0" presId="urn:microsoft.com/office/officeart/2005/8/layout/list1"/>
    <dgm:cxn modelId="{CFB837AA-4AF0-4F19-8FD4-E30AF9DDA55C}" type="presParOf" srcId="{AE8C9500-4126-4F44-84FC-FF76274BFD4A}" destId="{63C1B786-BE57-49CA-981D-DA3E0C2D4052}" srcOrd="6" destOrd="0" presId="urn:microsoft.com/office/officeart/2005/8/layout/list1"/>
    <dgm:cxn modelId="{3172C897-AEF9-4F15-BBE1-C9483E5BF2C7}" type="presParOf" srcId="{AE8C9500-4126-4F44-84FC-FF76274BFD4A}" destId="{79910C56-C475-47B1-98D3-DA2531A19DD6}" srcOrd="7" destOrd="0" presId="urn:microsoft.com/office/officeart/2005/8/layout/list1"/>
    <dgm:cxn modelId="{2244442B-0C20-431E-8661-8B3EF5D838AD}" type="presParOf" srcId="{AE8C9500-4126-4F44-84FC-FF76274BFD4A}" destId="{27DC5C47-6C82-4EA3-899F-DB47D190EA3C}" srcOrd="8" destOrd="0" presId="urn:microsoft.com/office/officeart/2005/8/layout/list1"/>
    <dgm:cxn modelId="{5EEE8822-4000-43DD-A543-5CFD73A1CD95}" type="presParOf" srcId="{27DC5C47-6C82-4EA3-899F-DB47D190EA3C}" destId="{7367E8D7-8499-4BBD-9EA0-CC404393A443}" srcOrd="0" destOrd="0" presId="urn:microsoft.com/office/officeart/2005/8/layout/list1"/>
    <dgm:cxn modelId="{EB6C975F-38F0-4E06-B128-506647932869}" type="presParOf" srcId="{27DC5C47-6C82-4EA3-899F-DB47D190EA3C}" destId="{1E21E15A-D3B7-4D65-9DE2-01436DAB1F64}" srcOrd="1" destOrd="0" presId="urn:microsoft.com/office/officeart/2005/8/layout/list1"/>
    <dgm:cxn modelId="{16159D73-D713-4448-9764-F5496B9A9D55}" type="presParOf" srcId="{AE8C9500-4126-4F44-84FC-FF76274BFD4A}" destId="{AE32DFA1-9809-4009-B80D-BDE030358C93}" srcOrd="9" destOrd="0" presId="urn:microsoft.com/office/officeart/2005/8/layout/list1"/>
    <dgm:cxn modelId="{6AD86489-480F-49D5-AA29-4BCC79D76A3B}" type="presParOf" srcId="{AE8C9500-4126-4F44-84FC-FF76274BFD4A}" destId="{FF21D1E7-E8CC-49A6-83A2-9ABB748C820C}" srcOrd="10" destOrd="0" presId="urn:microsoft.com/office/officeart/2005/8/layout/list1"/>
  </dgm:cxnLst>
  <dgm:bg/>
  <dgm:whole/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11587B1-8F9A-40DC-A20E-BA6A738577BE}" type="doc">
      <dgm:prSet loTypeId="urn:microsoft.com/office/officeart/2005/8/layout/list1" loCatId="list" qsTypeId="urn:microsoft.com/office/officeart/2005/8/quickstyle/simple1#112" qsCatId="simple" csTypeId="urn:microsoft.com/office/officeart/2005/8/colors/accent1_2#112" csCatId="accent1" phldr="1"/>
      <dgm:spPr/>
      <dgm:t>
        <a:bodyPr/>
        <a:lstStyle/>
        <a:p>
          <a:endParaRPr lang="ru-RU"/>
        </a:p>
      </dgm:t>
    </dgm:pt>
    <dgm:pt modelId="{03B9BFCA-EBBB-4212-A23E-FFB37D452E6C}">
      <dgm:prSet phldrT="[Текст]" custT="1"/>
      <dgm:spPr/>
      <dgm:t>
        <a:bodyPr/>
        <a:lstStyle/>
        <a:p>
          <a:r>
            <a:rPr lang="ru-RU" sz="1600" b="1" i="1" u="sng" dirty="0" smtClean="0"/>
            <a:t>Причина:</a:t>
          </a:r>
        </a:p>
        <a:p>
          <a:r>
            <a:rPr lang="ru-RU" sz="1600" i="1" dirty="0" smtClean="0"/>
            <a:t>- Церковная реформа, которая привела к расколу</a:t>
          </a:r>
        </a:p>
        <a:p>
          <a:r>
            <a:rPr lang="ru-RU" sz="1600" i="1" dirty="0" smtClean="0"/>
            <a:t>В выступлении приняли разные слои населения</a:t>
          </a:r>
          <a:endParaRPr lang="ru-RU" sz="1600" i="1" dirty="0"/>
        </a:p>
      </dgm:t>
    </dgm:pt>
    <dgm:pt modelId="{24E337E4-36CE-46BC-ADB0-9FAE8C552071}" type="parTrans" cxnId="{A9A95165-A0BA-4626-B396-6EC632B37284}">
      <dgm:prSet/>
      <dgm:spPr/>
      <dgm:t>
        <a:bodyPr/>
        <a:lstStyle/>
        <a:p>
          <a:endParaRPr lang="ru-RU"/>
        </a:p>
      </dgm:t>
    </dgm:pt>
    <dgm:pt modelId="{AC1CD838-970F-4768-A3A0-6132493AAC92}" type="sibTrans" cxnId="{A9A95165-A0BA-4626-B396-6EC632B37284}">
      <dgm:prSet/>
      <dgm:spPr/>
      <dgm:t>
        <a:bodyPr/>
        <a:lstStyle/>
        <a:p>
          <a:endParaRPr lang="ru-RU"/>
        </a:p>
      </dgm:t>
    </dgm:pt>
    <dgm:pt modelId="{6E7B4EF8-FEC6-4F7D-8EC6-EF3C83A7E190}">
      <dgm:prSet phldrT="[Текст]" custT="1"/>
      <dgm:spPr/>
      <dgm:t>
        <a:bodyPr/>
        <a:lstStyle/>
        <a:p>
          <a:r>
            <a:rPr lang="ru-RU" sz="1600" i="1" dirty="0" smtClean="0"/>
            <a:t>Формы протеста: самосожжение и голодная смерть, уклонение от повинностей и неподчинение властям, вооруженное сопротивление царским властям                          -</a:t>
          </a:r>
          <a:r>
            <a:rPr lang="ru-RU" sz="1600" i="1" dirty="0" err="1" smtClean="0"/>
            <a:t>Соловецкое</a:t>
          </a:r>
          <a:r>
            <a:rPr lang="ru-RU" sz="1600" i="1" dirty="0" smtClean="0"/>
            <a:t> восстание 1668-1676, </a:t>
          </a:r>
          <a:endParaRPr lang="ru-RU" sz="1600" i="1" dirty="0"/>
        </a:p>
      </dgm:t>
    </dgm:pt>
    <dgm:pt modelId="{5A3761D6-8517-4A76-8DB5-BDB0F58966C7}" type="parTrans" cxnId="{3826557E-99A0-4829-95BA-B7D535CF5BE4}">
      <dgm:prSet/>
      <dgm:spPr/>
      <dgm:t>
        <a:bodyPr/>
        <a:lstStyle/>
        <a:p>
          <a:endParaRPr lang="ru-RU"/>
        </a:p>
      </dgm:t>
    </dgm:pt>
    <dgm:pt modelId="{27555BC2-FC41-4977-923A-A15BF1D4EE99}" type="sibTrans" cxnId="{3826557E-99A0-4829-95BA-B7D535CF5BE4}">
      <dgm:prSet/>
      <dgm:spPr/>
      <dgm:t>
        <a:bodyPr/>
        <a:lstStyle/>
        <a:p>
          <a:endParaRPr lang="ru-RU"/>
        </a:p>
      </dgm:t>
    </dgm:pt>
    <dgm:pt modelId="{6C496B95-FD9C-40A9-B78D-50129FCFE74F}">
      <dgm:prSet phldrT="[Текст]" custT="1"/>
      <dgm:spPr/>
      <dgm:t>
        <a:bodyPr/>
        <a:lstStyle/>
        <a:p>
          <a:r>
            <a:rPr lang="ru-RU" sz="1600" i="1" dirty="0" smtClean="0"/>
            <a:t>-Московское восстание 1682 г., выступление на Дону 1670-1680 гг.</a:t>
          </a:r>
        </a:p>
        <a:p>
          <a:r>
            <a:rPr lang="ru-RU" sz="1600" i="1" dirty="0" smtClean="0"/>
            <a:t>Выступления старообрядцев проходили до конца столетия</a:t>
          </a:r>
          <a:endParaRPr lang="ru-RU" sz="1600" i="1" dirty="0"/>
        </a:p>
      </dgm:t>
    </dgm:pt>
    <dgm:pt modelId="{6E75198E-B269-483E-B04C-A95591F2D7A4}" type="parTrans" cxnId="{65EFD73B-BB6D-4ED8-98EF-EE1C6E9DC013}">
      <dgm:prSet/>
      <dgm:spPr/>
      <dgm:t>
        <a:bodyPr/>
        <a:lstStyle/>
        <a:p>
          <a:endParaRPr lang="ru-RU"/>
        </a:p>
      </dgm:t>
    </dgm:pt>
    <dgm:pt modelId="{2324D385-F526-4E60-BE90-F7EF6B40087C}" type="sibTrans" cxnId="{65EFD73B-BB6D-4ED8-98EF-EE1C6E9DC013}">
      <dgm:prSet/>
      <dgm:spPr/>
      <dgm:t>
        <a:bodyPr/>
        <a:lstStyle/>
        <a:p>
          <a:endParaRPr lang="ru-RU"/>
        </a:p>
      </dgm:t>
    </dgm:pt>
    <dgm:pt modelId="{4181DA0F-4C08-43DA-99D7-85BDAABD6C27}" type="pres">
      <dgm:prSet presAssocID="{511587B1-8F9A-40DC-A20E-BA6A738577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AEACCD-5C7E-445D-9752-860044523921}" type="pres">
      <dgm:prSet presAssocID="{03B9BFCA-EBBB-4212-A23E-FFB37D452E6C}" presName="parentLin" presStyleCnt="0"/>
      <dgm:spPr/>
    </dgm:pt>
    <dgm:pt modelId="{A0654F57-FC83-4647-865A-EFC5719B15A8}" type="pres">
      <dgm:prSet presAssocID="{03B9BFCA-EBBB-4212-A23E-FFB37D452E6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5858ACE-6982-4677-909D-026E4BB8E744}" type="pres">
      <dgm:prSet presAssocID="{03B9BFCA-EBBB-4212-A23E-FFB37D452E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E977F-2F21-45CB-A9F5-38673CE5B9E0}" type="pres">
      <dgm:prSet presAssocID="{03B9BFCA-EBBB-4212-A23E-FFB37D452E6C}" presName="negativeSpace" presStyleCnt="0"/>
      <dgm:spPr/>
    </dgm:pt>
    <dgm:pt modelId="{46239007-E04A-46B4-82F4-03F543A3BBFB}" type="pres">
      <dgm:prSet presAssocID="{03B9BFCA-EBBB-4212-A23E-FFB37D452E6C}" presName="childText" presStyleLbl="conFgAcc1" presStyleIdx="0" presStyleCnt="3">
        <dgm:presLayoutVars>
          <dgm:bulletEnabled val="1"/>
        </dgm:presLayoutVars>
      </dgm:prSet>
      <dgm:spPr/>
    </dgm:pt>
    <dgm:pt modelId="{00D8C81B-B7ED-401D-8F90-11C670EB161B}" type="pres">
      <dgm:prSet presAssocID="{AC1CD838-970F-4768-A3A0-6132493AAC92}" presName="spaceBetweenRectangles" presStyleCnt="0"/>
      <dgm:spPr/>
    </dgm:pt>
    <dgm:pt modelId="{740829CA-F4BC-4331-B209-F611E2128A53}" type="pres">
      <dgm:prSet presAssocID="{6E7B4EF8-FEC6-4F7D-8EC6-EF3C83A7E190}" presName="parentLin" presStyleCnt="0"/>
      <dgm:spPr/>
    </dgm:pt>
    <dgm:pt modelId="{73008D57-C928-4550-B69F-288D3A316DFD}" type="pres">
      <dgm:prSet presAssocID="{6E7B4EF8-FEC6-4F7D-8EC6-EF3C83A7E1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79F650D-7A29-41F1-8F47-530CC4804420}" type="pres">
      <dgm:prSet presAssocID="{6E7B4EF8-FEC6-4F7D-8EC6-EF3C83A7E1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A1DE7-3FF5-4B57-A40D-3B1668571796}" type="pres">
      <dgm:prSet presAssocID="{6E7B4EF8-FEC6-4F7D-8EC6-EF3C83A7E190}" presName="negativeSpace" presStyleCnt="0"/>
      <dgm:spPr/>
    </dgm:pt>
    <dgm:pt modelId="{A1AC19AC-B480-4E86-ACA3-887A4604C999}" type="pres">
      <dgm:prSet presAssocID="{6E7B4EF8-FEC6-4F7D-8EC6-EF3C83A7E190}" presName="childText" presStyleLbl="conFgAcc1" presStyleIdx="1" presStyleCnt="3">
        <dgm:presLayoutVars>
          <dgm:bulletEnabled val="1"/>
        </dgm:presLayoutVars>
      </dgm:prSet>
      <dgm:spPr/>
    </dgm:pt>
    <dgm:pt modelId="{8948BE8B-3E66-4519-B05A-F0212C09E445}" type="pres">
      <dgm:prSet presAssocID="{27555BC2-FC41-4977-923A-A15BF1D4EE99}" presName="spaceBetweenRectangles" presStyleCnt="0"/>
      <dgm:spPr/>
    </dgm:pt>
    <dgm:pt modelId="{F815B54A-ABD9-44C1-AC80-F06FEDE7C09F}" type="pres">
      <dgm:prSet presAssocID="{6C496B95-FD9C-40A9-B78D-50129FCFE74F}" presName="parentLin" presStyleCnt="0"/>
      <dgm:spPr/>
    </dgm:pt>
    <dgm:pt modelId="{B9E5BF0C-BB80-4B19-AD22-DFC2E38A0B5F}" type="pres">
      <dgm:prSet presAssocID="{6C496B95-FD9C-40A9-B78D-50129FCFE74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01C3EA4-0180-4D67-9FA0-915AD28490B9}" type="pres">
      <dgm:prSet presAssocID="{6C496B95-FD9C-40A9-B78D-50129FCFE74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90F2A-AD59-4375-B36D-C973264D7218}" type="pres">
      <dgm:prSet presAssocID="{6C496B95-FD9C-40A9-B78D-50129FCFE74F}" presName="negativeSpace" presStyleCnt="0"/>
      <dgm:spPr/>
    </dgm:pt>
    <dgm:pt modelId="{059A5AF4-772D-44A8-A7D8-2AB65E5CAC7A}" type="pres">
      <dgm:prSet presAssocID="{6C496B95-FD9C-40A9-B78D-50129FCFE7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26557E-99A0-4829-95BA-B7D535CF5BE4}" srcId="{511587B1-8F9A-40DC-A20E-BA6A738577BE}" destId="{6E7B4EF8-FEC6-4F7D-8EC6-EF3C83A7E190}" srcOrd="1" destOrd="0" parTransId="{5A3761D6-8517-4A76-8DB5-BDB0F58966C7}" sibTransId="{27555BC2-FC41-4977-923A-A15BF1D4EE99}"/>
    <dgm:cxn modelId="{933F0A56-A630-4076-B270-AC8499FC2717}" type="presOf" srcId="{6C496B95-FD9C-40A9-B78D-50129FCFE74F}" destId="{B01C3EA4-0180-4D67-9FA0-915AD28490B9}" srcOrd="1" destOrd="0" presId="urn:microsoft.com/office/officeart/2005/8/layout/list1"/>
    <dgm:cxn modelId="{D33666D5-D033-47F5-BB81-C541312CE952}" type="presOf" srcId="{03B9BFCA-EBBB-4212-A23E-FFB37D452E6C}" destId="{35858ACE-6982-4677-909D-026E4BB8E744}" srcOrd="1" destOrd="0" presId="urn:microsoft.com/office/officeart/2005/8/layout/list1"/>
    <dgm:cxn modelId="{A9A95165-A0BA-4626-B396-6EC632B37284}" srcId="{511587B1-8F9A-40DC-A20E-BA6A738577BE}" destId="{03B9BFCA-EBBB-4212-A23E-FFB37D452E6C}" srcOrd="0" destOrd="0" parTransId="{24E337E4-36CE-46BC-ADB0-9FAE8C552071}" sibTransId="{AC1CD838-970F-4768-A3A0-6132493AAC92}"/>
    <dgm:cxn modelId="{0F73F755-9EFD-4473-BEED-683B54207F5E}" type="presOf" srcId="{6E7B4EF8-FEC6-4F7D-8EC6-EF3C83A7E190}" destId="{179F650D-7A29-41F1-8F47-530CC4804420}" srcOrd="1" destOrd="0" presId="urn:microsoft.com/office/officeart/2005/8/layout/list1"/>
    <dgm:cxn modelId="{6D8D6F71-1EC8-4700-9B5F-FB79F73EDB43}" type="presOf" srcId="{6E7B4EF8-FEC6-4F7D-8EC6-EF3C83A7E190}" destId="{73008D57-C928-4550-B69F-288D3A316DFD}" srcOrd="0" destOrd="0" presId="urn:microsoft.com/office/officeart/2005/8/layout/list1"/>
    <dgm:cxn modelId="{2D28296D-E8B6-4D9B-AEE1-FBB0FA9D59B8}" type="presOf" srcId="{03B9BFCA-EBBB-4212-A23E-FFB37D452E6C}" destId="{A0654F57-FC83-4647-865A-EFC5719B15A8}" srcOrd="0" destOrd="0" presId="urn:microsoft.com/office/officeart/2005/8/layout/list1"/>
    <dgm:cxn modelId="{65EFD73B-BB6D-4ED8-98EF-EE1C6E9DC013}" srcId="{511587B1-8F9A-40DC-A20E-BA6A738577BE}" destId="{6C496B95-FD9C-40A9-B78D-50129FCFE74F}" srcOrd="2" destOrd="0" parTransId="{6E75198E-B269-483E-B04C-A95591F2D7A4}" sibTransId="{2324D385-F526-4E60-BE90-F7EF6B40087C}"/>
    <dgm:cxn modelId="{A4820E3E-6982-4A96-AD0E-DBBA3B0ADA6B}" type="presOf" srcId="{6C496B95-FD9C-40A9-B78D-50129FCFE74F}" destId="{B9E5BF0C-BB80-4B19-AD22-DFC2E38A0B5F}" srcOrd="0" destOrd="0" presId="urn:microsoft.com/office/officeart/2005/8/layout/list1"/>
    <dgm:cxn modelId="{AF7C1D33-6EAD-4321-91AB-D3DE62ED04B7}" type="presOf" srcId="{511587B1-8F9A-40DC-A20E-BA6A738577BE}" destId="{4181DA0F-4C08-43DA-99D7-85BDAABD6C27}" srcOrd="0" destOrd="0" presId="urn:microsoft.com/office/officeart/2005/8/layout/list1"/>
    <dgm:cxn modelId="{97346C84-D49B-48E4-862C-2B137D2EFA6D}" type="presParOf" srcId="{4181DA0F-4C08-43DA-99D7-85BDAABD6C27}" destId="{65AEACCD-5C7E-445D-9752-860044523921}" srcOrd="0" destOrd="0" presId="urn:microsoft.com/office/officeart/2005/8/layout/list1"/>
    <dgm:cxn modelId="{806A8F51-BB9F-4B54-A2CA-36FDDCDA5483}" type="presParOf" srcId="{65AEACCD-5C7E-445D-9752-860044523921}" destId="{A0654F57-FC83-4647-865A-EFC5719B15A8}" srcOrd="0" destOrd="0" presId="urn:microsoft.com/office/officeart/2005/8/layout/list1"/>
    <dgm:cxn modelId="{12102F5B-F93F-4268-8E69-F300846EBD9D}" type="presParOf" srcId="{65AEACCD-5C7E-445D-9752-860044523921}" destId="{35858ACE-6982-4677-909D-026E4BB8E744}" srcOrd="1" destOrd="0" presId="urn:microsoft.com/office/officeart/2005/8/layout/list1"/>
    <dgm:cxn modelId="{21B0DAB0-5ADF-4E20-84BA-B939F276B17C}" type="presParOf" srcId="{4181DA0F-4C08-43DA-99D7-85BDAABD6C27}" destId="{318E977F-2F21-45CB-A9F5-38673CE5B9E0}" srcOrd="1" destOrd="0" presId="urn:microsoft.com/office/officeart/2005/8/layout/list1"/>
    <dgm:cxn modelId="{8496DC9E-C1BD-4546-B983-4142C976DDD4}" type="presParOf" srcId="{4181DA0F-4C08-43DA-99D7-85BDAABD6C27}" destId="{46239007-E04A-46B4-82F4-03F543A3BBFB}" srcOrd="2" destOrd="0" presId="urn:microsoft.com/office/officeart/2005/8/layout/list1"/>
    <dgm:cxn modelId="{0E9EE57D-604F-4B1F-A49B-9068E1DECBD1}" type="presParOf" srcId="{4181DA0F-4C08-43DA-99D7-85BDAABD6C27}" destId="{00D8C81B-B7ED-401D-8F90-11C670EB161B}" srcOrd="3" destOrd="0" presId="urn:microsoft.com/office/officeart/2005/8/layout/list1"/>
    <dgm:cxn modelId="{BC425492-050A-49F1-B5E4-F4BFA7553A04}" type="presParOf" srcId="{4181DA0F-4C08-43DA-99D7-85BDAABD6C27}" destId="{740829CA-F4BC-4331-B209-F611E2128A53}" srcOrd="4" destOrd="0" presId="urn:microsoft.com/office/officeart/2005/8/layout/list1"/>
    <dgm:cxn modelId="{35908DFF-BD82-48E2-A6D9-9B6529114CC3}" type="presParOf" srcId="{740829CA-F4BC-4331-B209-F611E2128A53}" destId="{73008D57-C928-4550-B69F-288D3A316DFD}" srcOrd="0" destOrd="0" presId="urn:microsoft.com/office/officeart/2005/8/layout/list1"/>
    <dgm:cxn modelId="{38B299AE-CD5F-4342-A3D9-F1AC16F0E2F8}" type="presParOf" srcId="{740829CA-F4BC-4331-B209-F611E2128A53}" destId="{179F650D-7A29-41F1-8F47-530CC4804420}" srcOrd="1" destOrd="0" presId="urn:microsoft.com/office/officeart/2005/8/layout/list1"/>
    <dgm:cxn modelId="{3DE13B5B-BAD3-49CF-90A9-238CB4DA9817}" type="presParOf" srcId="{4181DA0F-4C08-43DA-99D7-85BDAABD6C27}" destId="{E2CA1DE7-3FF5-4B57-A40D-3B1668571796}" srcOrd="5" destOrd="0" presId="urn:microsoft.com/office/officeart/2005/8/layout/list1"/>
    <dgm:cxn modelId="{780C0761-47BB-40A6-8023-E6EB6B04A019}" type="presParOf" srcId="{4181DA0F-4C08-43DA-99D7-85BDAABD6C27}" destId="{A1AC19AC-B480-4E86-ACA3-887A4604C999}" srcOrd="6" destOrd="0" presId="urn:microsoft.com/office/officeart/2005/8/layout/list1"/>
    <dgm:cxn modelId="{A295A459-4DAF-4D0D-9B58-977349552E76}" type="presParOf" srcId="{4181DA0F-4C08-43DA-99D7-85BDAABD6C27}" destId="{8948BE8B-3E66-4519-B05A-F0212C09E445}" srcOrd="7" destOrd="0" presId="urn:microsoft.com/office/officeart/2005/8/layout/list1"/>
    <dgm:cxn modelId="{568060BA-6FBE-41DB-BFCD-80AF585DD371}" type="presParOf" srcId="{4181DA0F-4C08-43DA-99D7-85BDAABD6C27}" destId="{F815B54A-ABD9-44C1-AC80-F06FEDE7C09F}" srcOrd="8" destOrd="0" presId="urn:microsoft.com/office/officeart/2005/8/layout/list1"/>
    <dgm:cxn modelId="{6C77E1FF-2DCC-4898-A467-7819B3B68B97}" type="presParOf" srcId="{F815B54A-ABD9-44C1-AC80-F06FEDE7C09F}" destId="{B9E5BF0C-BB80-4B19-AD22-DFC2E38A0B5F}" srcOrd="0" destOrd="0" presId="urn:microsoft.com/office/officeart/2005/8/layout/list1"/>
    <dgm:cxn modelId="{02287230-AC6A-41D1-AC46-97663FB86541}" type="presParOf" srcId="{F815B54A-ABD9-44C1-AC80-F06FEDE7C09F}" destId="{B01C3EA4-0180-4D67-9FA0-915AD28490B9}" srcOrd="1" destOrd="0" presId="urn:microsoft.com/office/officeart/2005/8/layout/list1"/>
    <dgm:cxn modelId="{EB248F67-FDA7-4398-9835-C0E7287E76BA}" type="presParOf" srcId="{4181DA0F-4C08-43DA-99D7-85BDAABD6C27}" destId="{DE290F2A-AD59-4375-B36D-C973264D7218}" srcOrd="9" destOrd="0" presId="urn:microsoft.com/office/officeart/2005/8/layout/list1"/>
    <dgm:cxn modelId="{12A31BB9-CEA9-4FAE-9128-D4B135F78A4D}" type="presParOf" srcId="{4181DA0F-4C08-43DA-99D7-85BDAABD6C27}" destId="{059A5AF4-772D-44A8-A7D8-2AB65E5CAC7A}" srcOrd="10" destOrd="0" presId="urn:microsoft.com/office/officeart/2005/8/layout/list1"/>
  </dgm:cxnLst>
  <dgm:bg/>
  <dgm:whole/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7DEF7058-EA27-49D7-9902-6DCC14B4FE97}" type="doc">
      <dgm:prSet loTypeId="urn:microsoft.com/office/officeart/2005/8/layout/list1" loCatId="list" qsTypeId="urn:microsoft.com/office/officeart/2005/8/quickstyle/simple1#113" qsCatId="simple" csTypeId="urn:microsoft.com/office/officeart/2005/8/colors/accent1_2#113" csCatId="accent1" phldr="1"/>
      <dgm:spPr/>
      <dgm:t>
        <a:bodyPr/>
        <a:lstStyle/>
        <a:p>
          <a:endParaRPr lang="ru-RU"/>
        </a:p>
      </dgm:t>
    </dgm:pt>
    <dgm:pt modelId="{CF58798B-F635-4587-BDE3-E44F0162E85C}">
      <dgm:prSet phldrT="[Текст]" custT="1"/>
      <dgm:spPr/>
      <dgm:t>
        <a:bodyPr/>
        <a:lstStyle/>
        <a:p>
          <a:r>
            <a:rPr lang="ru-RU" sz="1400" b="1" i="1" u="sng" dirty="0" smtClean="0"/>
            <a:t>Смоленская война</a:t>
          </a:r>
          <a:r>
            <a:rPr lang="ru-RU" sz="1400" i="1" dirty="0" smtClean="0"/>
            <a:t>.</a:t>
          </a:r>
        </a:p>
        <a:p>
          <a:r>
            <a:rPr lang="ru-RU" sz="1400" b="1" i="1" u="sng" dirty="0" smtClean="0"/>
            <a:t>Причины:</a:t>
          </a:r>
          <a:r>
            <a:rPr lang="ru-RU" sz="1400" i="1" dirty="0" smtClean="0"/>
            <a:t> 1) Польский король не признавал прав Михаила Федоровича на престол  2) У Речи </a:t>
          </a:r>
          <a:r>
            <a:rPr lang="ru-RU" sz="1400" i="1" dirty="0" err="1" smtClean="0"/>
            <a:t>Посполитой</a:t>
          </a:r>
          <a:r>
            <a:rPr lang="ru-RU" sz="1400" i="1" dirty="0" smtClean="0"/>
            <a:t> оставались Смоленские земли захваченные в </a:t>
          </a:r>
          <a:r>
            <a:rPr lang="en-US" sz="1400" i="1" dirty="0" smtClean="0"/>
            <a:t>XVII</a:t>
          </a:r>
          <a:r>
            <a:rPr lang="ru-RU" sz="1400" i="1" dirty="0" smtClean="0"/>
            <a:t> в. 3) польская шляхта планировала новый поход на Москву</a:t>
          </a:r>
          <a:endParaRPr lang="ru-RU" sz="1400" i="1" dirty="0"/>
        </a:p>
      </dgm:t>
    </dgm:pt>
    <dgm:pt modelId="{6CCD86AF-9D78-40D4-AE84-9997FC1A1892}" type="parTrans" cxnId="{0A889A91-2ABA-444F-9D52-D3BA9811BE84}">
      <dgm:prSet/>
      <dgm:spPr/>
      <dgm:t>
        <a:bodyPr/>
        <a:lstStyle/>
        <a:p>
          <a:endParaRPr lang="ru-RU"/>
        </a:p>
      </dgm:t>
    </dgm:pt>
    <dgm:pt modelId="{63E0D4CA-102A-46C9-BACD-5EE5EF1C0973}" type="sibTrans" cxnId="{0A889A91-2ABA-444F-9D52-D3BA9811BE84}">
      <dgm:prSet/>
      <dgm:spPr/>
      <dgm:t>
        <a:bodyPr/>
        <a:lstStyle/>
        <a:p>
          <a:endParaRPr lang="ru-RU"/>
        </a:p>
      </dgm:t>
    </dgm:pt>
    <dgm:pt modelId="{88FC9916-B30E-4408-A7C3-B09FF0B3D969}">
      <dgm:prSet phldrT="[Текст]" custT="1"/>
      <dgm:spPr/>
      <dgm:t>
        <a:bodyPr/>
        <a:lstStyle/>
        <a:p>
          <a:r>
            <a:rPr lang="ru-RU" sz="1400" i="1" dirty="0" smtClean="0"/>
            <a:t>-Российское государство пыталось заручиться поддержкой Швеции и Османской империи. </a:t>
          </a:r>
          <a:r>
            <a:rPr lang="ru-RU" sz="1400" b="1" i="1" u="sng" dirty="0" smtClean="0"/>
            <a:t>Повод к войне: </a:t>
          </a:r>
          <a:r>
            <a:rPr lang="ru-RU" sz="1400" i="1" u="sng" dirty="0" smtClean="0"/>
            <a:t>Смерть Сигизмунда </a:t>
          </a:r>
          <a:r>
            <a:rPr lang="en-US" sz="1400" i="1" u="sng" dirty="0" smtClean="0"/>
            <a:t>III</a:t>
          </a:r>
          <a:r>
            <a:rPr lang="ru-RU" sz="1400" i="1" u="sng" dirty="0" smtClean="0"/>
            <a:t> и начавшаяся борьба за власть в Речи </a:t>
          </a:r>
          <a:r>
            <a:rPr lang="ru-RU" sz="1400" i="1" u="sng" dirty="0" err="1" smtClean="0"/>
            <a:t>Посполитой</a:t>
          </a:r>
          <a:r>
            <a:rPr lang="ru-RU" sz="1400" i="1" u="sng" dirty="0" smtClean="0"/>
            <a:t> </a:t>
          </a:r>
        </a:p>
        <a:p>
          <a:r>
            <a:rPr lang="ru-RU" sz="1400" b="1" i="1" u="sng" dirty="0" smtClean="0"/>
            <a:t>1632 г.</a:t>
          </a:r>
          <a:r>
            <a:rPr lang="ru-RU" sz="1400" i="1" u="sng" dirty="0" smtClean="0"/>
            <a:t> </a:t>
          </a:r>
          <a:r>
            <a:rPr lang="ru-RU" sz="1400" i="1" u="none" dirty="0" smtClean="0"/>
            <a:t>Земский собор принял решение начать войну с Речью </a:t>
          </a:r>
          <a:r>
            <a:rPr lang="ru-RU" sz="1400" i="1" u="none" dirty="0" err="1" smtClean="0"/>
            <a:t>Посполитой</a:t>
          </a:r>
          <a:r>
            <a:rPr lang="ru-RU" sz="1400" i="1" u="none" dirty="0" smtClean="0"/>
            <a:t> за Смоленск (армию возглавил боярин М.Б. Шеин)</a:t>
          </a:r>
          <a:endParaRPr lang="ru-RU" sz="1400" i="1" u="none" dirty="0"/>
        </a:p>
      </dgm:t>
    </dgm:pt>
    <dgm:pt modelId="{88B8F0D2-0291-4998-9BE1-9D9E3FB53A14}" type="parTrans" cxnId="{3156C3CF-11DB-4795-B43E-CC1A2A64BA6D}">
      <dgm:prSet/>
      <dgm:spPr/>
      <dgm:t>
        <a:bodyPr/>
        <a:lstStyle/>
        <a:p>
          <a:endParaRPr lang="ru-RU"/>
        </a:p>
      </dgm:t>
    </dgm:pt>
    <dgm:pt modelId="{EA209174-ADCF-41D4-9A02-39AFF809BA83}" type="sibTrans" cxnId="{3156C3CF-11DB-4795-B43E-CC1A2A64BA6D}">
      <dgm:prSet/>
      <dgm:spPr/>
      <dgm:t>
        <a:bodyPr/>
        <a:lstStyle/>
        <a:p>
          <a:endParaRPr lang="ru-RU"/>
        </a:p>
      </dgm:t>
    </dgm:pt>
    <dgm:pt modelId="{BF613568-25D8-4591-BA48-FE81B22DDBBD}">
      <dgm:prSet phldrT="[Текст]" custT="1"/>
      <dgm:spPr/>
      <dgm:t>
        <a:bodyPr/>
        <a:lstStyle/>
        <a:p>
          <a:r>
            <a:rPr lang="ru-RU" sz="1400" i="1" dirty="0" smtClean="0"/>
            <a:t>-армия Шеина осадила Смоленск. Став Польским королем, Владислав, снял осаду со Смоленска и окружил армию Шеина.    </a:t>
          </a:r>
          <a:r>
            <a:rPr lang="ru-RU" sz="1400" b="1" i="1" u="sng" dirty="0" smtClean="0"/>
            <a:t>1634 г</a:t>
          </a:r>
          <a:r>
            <a:rPr lang="ru-RU" sz="1400" i="1" dirty="0" smtClean="0"/>
            <a:t>. подписание мирного договора (Россия возвращала Польше все занятые в ходе войны земли; Владислав отказывался от претензий на московский престол</a:t>
          </a:r>
          <a:endParaRPr lang="ru-RU" sz="1400" i="1" dirty="0"/>
        </a:p>
      </dgm:t>
    </dgm:pt>
    <dgm:pt modelId="{7AEFBFF5-0F7E-44FE-B7B0-3F744D88D89E}" type="parTrans" cxnId="{D8B89804-9208-4646-B05C-080C68E42007}">
      <dgm:prSet/>
      <dgm:spPr/>
      <dgm:t>
        <a:bodyPr/>
        <a:lstStyle/>
        <a:p>
          <a:endParaRPr lang="ru-RU"/>
        </a:p>
      </dgm:t>
    </dgm:pt>
    <dgm:pt modelId="{F6406726-45AD-4FAD-AFA2-38FD75D4A6AF}" type="sibTrans" cxnId="{D8B89804-9208-4646-B05C-080C68E42007}">
      <dgm:prSet/>
      <dgm:spPr/>
      <dgm:t>
        <a:bodyPr/>
        <a:lstStyle/>
        <a:p>
          <a:endParaRPr lang="ru-RU"/>
        </a:p>
      </dgm:t>
    </dgm:pt>
    <dgm:pt modelId="{AC2C4E9E-BADB-4344-819F-8DE16D095E17}" type="pres">
      <dgm:prSet presAssocID="{7DEF7058-EA27-49D7-9902-6DCC14B4FE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18ADE2-8840-41FF-86F6-79DCA9D7D21A}" type="pres">
      <dgm:prSet presAssocID="{CF58798B-F635-4587-BDE3-E44F0162E85C}" presName="parentLin" presStyleCnt="0"/>
      <dgm:spPr/>
    </dgm:pt>
    <dgm:pt modelId="{8A2ED1B8-B39B-4BC2-8569-F8C552331EA8}" type="pres">
      <dgm:prSet presAssocID="{CF58798B-F635-4587-BDE3-E44F0162E85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CF3441-EAA0-4D88-A86D-E3E62AD969C4}" type="pres">
      <dgm:prSet presAssocID="{CF58798B-F635-4587-BDE3-E44F0162E8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8E7DC-4F07-4907-A11D-E4FDD31DA852}" type="pres">
      <dgm:prSet presAssocID="{CF58798B-F635-4587-BDE3-E44F0162E85C}" presName="negativeSpace" presStyleCnt="0"/>
      <dgm:spPr/>
    </dgm:pt>
    <dgm:pt modelId="{3CA41756-B8E0-4377-8005-F1C93BAB2A0F}" type="pres">
      <dgm:prSet presAssocID="{CF58798B-F635-4587-BDE3-E44F0162E85C}" presName="childText" presStyleLbl="conFgAcc1" presStyleIdx="0" presStyleCnt="3">
        <dgm:presLayoutVars>
          <dgm:bulletEnabled val="1"/>
        </dgm:presLayoutVars>
      </dgm:prSet>
      <dgm:spPr/>
    </dgm:pt>
    <dgm:pt modelId="{EB3C7F3B-7816-46D8-909A-BB7F2A08DADF}" type="pres">
      <dgm:prSet presAssocID="{63E0D4CA-102A-46C9-BACD-5EE5EF1C0973}" presName="spaceBetweenRectangles" presStyleCnt="0"/>
      <dgm:spPr/>
    </dgm:pt>
    <dgm:pt modelId="{446FC654-77EF-420B-87C1-5EA2492C1B0B}" type="pres">
      <dgm:prSet presAssocID="{88FC9916-B30E-4408-A7C3-B09FF0B3D969}" presName="parentLin" presStyleCnt="0"/>
      <dgm:spPr/>
    </dgm:pt>
    <dgm:pt modelId="{46C1606F-76A5-4ACA-B97F-99A1D28BE890}" type="pres">
      <dgm:prSet presAssocID="{88FC9916-B30E-4408-A7C3-B09FF0B3D96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03F814-C7D1-4771-99BD-92DAABB318AF}" type="pres">
      <dgm:prSet presAssocID="{88FC9916-B30E-4408-A7C3-B09FF0B3D9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10829-95F9-47A4-92E0-8C128464550F}" type="pres">
      <dgm:prSet presAssocID="{88FC9916-B30E-4408-A7C3-B09FF0B3D969}" presName="negativeSpace" presStyleCnt="0"/>
      <dgm:spPr/>
    </dgm:pt>
    <dgm:pt modelId="{D6241638-6DCB-4783-BD28-0939EC3989C3}" type="pres">
      <dgm:prSet presAssocID="{88FC9916-B30E-4408-A7C3-B09FF0B3D969}" presName="childText" presStyleLbl="conFgAcc1" presStyleIdx="1" presStyleCnt="3">
        <dgm:presLayoutVars>
          <dgm:bulletEnabled val="1"/>
        </dgm:presLayoutVars>
      </dgm:prSet>
      <dgm:spPr/>
    </dgm:pt>
    <dgm:pt modelId="{DC00FFA5-5B45-4DC7-83E7-57ED7C2A8739}" type="pres">
      <dgm:prSet presAssocID="{EA209174-ADCF-41D4-9A02-39AFF809BA83}" presName="spaceBetweenRectangles" presStyleCnt="0"/>
      <dgm:spPr/>
    </dgm:pt>
    <dgm:pt modelId="{15D6A7E3-23C2-44D8-B75B-91EF24E60860}" type="pres">
      <dgm:prSet presAssocID="{BF613568-25D8-4591-BA48-FE81B22DDBBD}" presName="parentLin" presStyleCnt="0"/>
      <dgm:spPr/>
    </dgm:pt>
    <dgm:pt modelId="{68BC01C1-42BA-4B1B-A4BB-EC3D01781CB1}" type="pres">
      <dgm:prSet presAssocID="{BF613568-25D8-4591-BA48-FE81B22DDBB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393063B-99E3-4ADC-9E3A-D1B084FDBDAF}" type="pres">
      <dgm:prSet presAssocID="{BF613568-25D8-4591-BA48-FE81B22DDBB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8AF92-8DD0-4FD4-AC85-20C3C0E21B6B}" type="pres">
      <dgm:prSet presAssocID="{BF613568-25D8-4591-BA48-FE81B22DDBBD}" presName="negativeSpace" presStyleCnt="0"/>
      <dgm:spPr/>
    </dgm:pt>
    <dgm:pt modelId="{EFA43331-4611-415B-AB7A-D6EEBE60CB9B}" type="pres">
      <dgm:prSet presAssocID="{BF613568-25D8-4591-BA48-FE81B22DDB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0AB26C-D3A4-4ECD-BDB3-88D2CC7C1E93}" type="presOf" srcId="{BF613568-25D8-4591-BA48-FE81B22DDBBD}" destId="{5393063B-99E3-4ADC-9E3A-D1B084FDBDAF}" srcOrd="1" destOrd="0" presId="urn:microsoft.com/office/officeart/2005/8/layout/list1"/>
    <dgm:cxn modelId="{FB709DFF-CFB5-475C-A951-9474D4FCFB0D}" type="presOf" srcId="{7DEF7058-EA27-49D7-9902-6DCC14B4FE97}" destId="{AC2C4E9E-BADB-4344-819F-8DE16D095E17}" srcOrd="0" destOrd="0" presId="urn:microsoft.com/office/officeart/2005/8/layout/list1"/>
    <dgm:cxn modelId="{3FB9D4D0-3A5C-4D2B-B7FD-6336FA753920}" type="presOf" srcId="{BF613568-25D8-4591-BA48-FE81B22DDBBD}" destId="{68BC01C1-42BA-4B1B-A4BB-EC3D01781CB1}" srcOrd="0" destOrd="0" presId="urn:microsoft.com/office/officeart/2005/8/layout/list1"/>
    <dgm:cxn modelId="{A599636A-9591-4686-B222-4E6FC63E1F6B}" type="presOf" srcId="{88FC9916-B30E-4408-A7C3-B09FF0B3D969}" destId="{46C1606F-76A5-4ACA-B97F-99A1D28BE890}" srcOrd="0" destOrd="0" presId="urn:microsoft.com/office/officeart/2005/8/layout/list1"/>
    <dgm:cxn modelId="{0A889A91-2ABA-444F-9D52-D3BA9811BE84}" srcId="{7DEF7058-EA27-49D7-9902-6DCC14B4FE97}" destId="{CF58798B-F635-4587-BDE3-E44F0162E85C}" srcOrd="0" destOrd="0" parTransId="{6CCD86AF-9D78-40D4-AE84-9997FC1A1892}" sibTransId="{63E0D4CA-102A-46C9-BACD-5EE5EF1C0973}"/>
    <dgm:cxn modelId="{CA3A19D6-538E-4801-AF10-37070852BC1E}" type="presOf" srcId="{CF58798B-F635-4587-BDE3-E44F0162E85C}" destId="{76CF3441-EAA0-4D88-A86D-E3E62AD969C4}" srcOrd="1" destOrd="0" presId="urn:microsoft.com/office/officeart/2005/8/layout/list1"/>
    <dgm:cxn modelId="{EE8290EF-2587-452E-941F-475F15827FBC}" type="presOf" srcId="{88FC9916-B30E-4408-A7C3-B09FF0B3D969}" destId="{AD03F814-C7D1-4771-99BD-92DAABB318AF}" srcOrd="1" destOrd="0" presId="urn:microsoft.com/office/officeart/2005/8/layout/list1"/>
    <dgm:cxn modelId="{D8B89804-9208-4646-B05C-080C68E42007}" srcId="{7DEF7058-EA27-49D7-9902-6DCC14B4FE97}" destId="{BF613568-25D8-4591-BA48-FE81B22DDBBD}" srcOrd="2" destOrd="0" parTransId="{7AEFBFF5-0F7E-44FE-B7B0-3F744D88D89E}" sibTransId="{F6406726-45AD-4FAD-AFA2-38FD75D4A6AF}"/>
    <dgm:cxn modelId="{3156C3CF-11DB-4795-B43E-CC1A2A64BA6D}" srcId="{7DEF7058-EA27-49D7-9902-6DCC14B4FE97}" destId="{88FC9916-B30E-4408-A7C3-B09FF0B3D969}" srcOrd="1" destOrd="0" parTransId="{88B8F0D2-0291-4998-9BE1-9D9E3FB53A14}" sibTransId="{EA209174-ADCF-41D4-9A02-39AFF809BA83}"/>
    <dgm:cxn modelId="{D4B7ACA1-37E3-47EA-9F72-2D46C6D8B568}" type="presOf" srcId="{CF58798B-F635-4587-BDE3-E44F0162E85C}" destId="{8A2ED1B8-B39B-4BC2-8569-F8C552331EA8}" srcOrd="0" destOrd="0" presId="urn:microsoft.com/office/officeart/2005/8/layout/list1"/>
    <dgm:cxn modelId="{2235D7BE-725A-47D7-8C13-49999DB358B3}" type="presParOf" srcId="{AC2C4E9E-BADB-4344-819F-8DE16D095E17}" destId="{8118ADE2-8840-41FF-86F6-79DCA9D7D21A}" srcOrd="0" destOrd="0" presId="urn:microsoft.com/office/officeart/2005/8/layout/list1"/>
    <dgm:cxn modelId="{24D2A4A8-BA8F-435E-9AB5-15820DAA8293}" type="presParOf" srcId="{8118ADE2-8840-41FF-86F6-79DCA9D7D21A}" destId="{8A2ED1B8-B39B-4BC2-8569-F8C552331EA8}" srcOrd="0" destOrd="0" presId="urn:microsoft.com/office/officeart/2005/8/layout/list1"/>
    <dgm:cxn modelId="{4A61E66C-4241-418D-BF99-0F53D558380D}" type="presParOf" srcId="{8118ADE2-8840-41FF-86F6-79DCA9D7D21A}" destId="{76CF3441-EAA0-4D88-A86D-E3E62AD969C4}" srcOrd="1" destOrd="0" presId="urn:microsoft.com/office/officeart/2005/8/layout/list1"/>
    <dgm:cxn modelId="{339322C9-75E2-4C2C-A154-E15E254BC8F1}" type="presParOf" srcId="{AC2C4E9E-BADB-4344-819F-8DE16D095E17}" destId="{B2F8E7DC-4F07-4907-A11D-E4FDD31DA852}" srcOrd="1" destOrd="0" presId="urn:microsoft.com/office/officeart/2005/8/layout/list1"/>
    <dgm:cxn modelId="{86A5FB02-EF37-4525-A4DF-681E348ACE94}" type="presParOf" srcId="{AC2C4E9E-BADB-4344-819F-8DE16D095E17}" destId="{3CA41756-B8E0-4377-8005-F1C93BAB2A0F}" srcOrd="2" destOrd="0" presId="urn:microsoft.com/office/officeart/2005/8/layout/list1"/>
    <dgm:cxn modelId="{8C39202A-5175-416B-BA2E-ACF7DBEF9493}" type="presParOf" srcId="{AC2C4E9E-BADB-4344-819F-8DE16D095E17}" destId="{EB3C7F3B-7816-46D8-909A-BB7F2A08DADF}" srcOrd="3" destOrd="0" presId="urn:microsoft.com/office/officeart/2005/8/layout/list1"/>
    <dgm:cxn modelId="{288FBE26-2FEE-4AD2-8247-52EF4D2D8397}" type="presParOf" srcId="{AC2C4E9E-BADB-4344-819F-8DE16D095E17}" destId="{446FC654-77EF-420B-87C1-5EA2492C1B0B}" srcOrd="4" destOrd="0" presId="urn:microsoft.com/office/officeart/2005/8/layout/list1"/>
    <dgm:cxn modelId="{AE48EE01-0393-48A3-89AD-83675D220E20}" type="presParOf" srcId="{446FC654-77EF-420B-87C1-5EA2492C1B0B}" destId="{46C1606F-76A5-4ACA-B97F-99A1D28BE890}" srcOrd="0" destOrd="0" presId="urn:microsoft.com/office/officeart/2005/8/layout/list1"/>
    <dgm:cxn modelId="{973C225B-0622-4C0E-9268-AE2AFADB3C8B}" type="presParOf" srcId="{446FC654-77EF-420B-87C1-5EA2492C1B0B}" destId="{AD03F814-C7D1-4771-99BD-92DAABB318AF}" srcOrd="1" destOrd="0" presId="urn:microsoft.com/office/officeart/2005/8/layout/list1"/>
    <dgm:cxn modelId="{A8A2C551-354C-409C-8B58-1E01DAB4C169}" type="presParOf" srcId="{AC2C4E9E-BADB-4344-819F-8DE16D095E17}" destId="{AA310829-95F9-47A4-92E0-8C128464550F}" srcOrd="5" destOrd="0" presId="urn:microsoft.com/office/officeart/2005/8/layout/list1"/>
    <dgm:cxn modelId="{69BA6FCB-F029-48CF-B52D-61BF195D83FB}" type="presParOf" srcId="{AC2C4E9E-BADB-4344-819F-8DE16D095E17}" destId="{D6241638-6DCB-4783-BD28-0939EC3989C3}" srcOrd="6" destOrd="0" presId="urn:microsoft.com/office/officeart/2005/8/layout/list1"/>
    <dgm:cxn modelId="{1EBD1B9A-F946-4C32-87B5-11F7BE3ED213}" type="presParOf" srcId="{AC2C4E9E-BADB-4344-819F-8DE16D095E17}" destId="{DC00FFA5-5B45-4DC7-83E7-57ED7C2A8739}" srcOrd="7" destOrd="0" presId="urn:microsoft.com/office/officeart/2005/8/layout/list1"/>
    <dgm:cxn modelId="{A2E36689-07B0-4BF1-841D-D912456F4851}" type="presParOf" srcId="{AC2C4E9E-BADB-4344-819F-8DE16D095E17}" destId="{15D6A7E3-23C2-44D8-B75B-91EF24E60860}" srcOrd="8" destOrd="0" presId="urn:microsoft.com/office/officeart/2005/8/layout/list1"/>
    <dgm:cxn modelId="{733E30A0-309C-487D-9A20-CE07709FDF5E}" type="presParOf" srcId="{15D6A7E3-23C2-44D8-B75B-91EF24E60860}" destId="{68BC01C1-42BA-4B1B-A4BB-EC3D01781CB1}" srcOrd="0" destOrd="0" presId="urn:microsoft.com/office/officeart/2005/8/layout/list1"/>
    <dgm:cxn modelId="{47F238EF-6FB5-4C7F-B12C-2FF69C96C363}" type="presParOf" srcId="{15D6A7E3-23C2-44D8-B75B-91EF24E60860}" destId="{5393063B-99E3-4ADC-9E3A-D1B084FDBDAF}" srcOrd="1" destOrd="0" presId="urn:microsoft.com/office/officeart/2005/8/layout/list1"/>
    <dgm:cxn modelId="{B3409F87-0B60-4314-A34C-01CD62112DB6}" type="presParOf" srcId="{AC2C4E9E-BADB-4344-819F-8DE16D095E17}" destId="{A238AF92-8DD0-4FD4-AC85-20C3C0E21B6B}" srcOrd="9" destOrd="0" presId="urn:microsoft.com/office/officeart/2005/8/layout/list1"/>
    <dgm:cxn modelId="{CCCCC66F-FB50-481C-ACBB-61FDAECFFECD}" type="presParOf" srcId="{AC2C4E9E-BADB-4344-819F-8DE16D095E17}" destId="{EFA43331-4611-415B-AB7A-D6EEBE60CB9B}" srcOrd="10" destOrd="0" presId="urn:microsoft.com/office/officeart/2005/8/layout/list1"/>
  </dgm:cxnLst>
  <dgm:bg/>
  <dgm:whole/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FC281998-FD17-4E91-8A41-F6C125E4CFC0}" type="doc">
      <dgm:prSet loTypeId="urn:microsoft.com/office/officeart/2005/8/layout/list1" loCatId="list" qsTypeId="urn:microsoft.com/office/officeart/2005/8/quickstyle/simple1#114" qsCatId="simple" csTypeId="urn:microsoft.com/office/officeart/2005/8/colors/accent1_2#114" csCatId="accent1" phldr="1"/>
      <dgm:spPr/>
      <dgm:t>
        <a:bodyPr/>
        <a:lstStyle/>
        <a:p>
          <a:endParaRPr lang="ru-RU"/>
        </a:p>
      </dgm:t>
    </dgm:pt>
    <dgm:pt modelId="{764FE5F4-356C-48AD-90C0-88DFAB2BAA2F}">
      <dgm:prSet phldrT="[Текст]" custT="1"/>
      <dgm:spPr/>
      <dgm:t>
        <a:bodyPr/>
        <a:lstStyle/>
        <a:p>
          <a:r>
            <a:rPr lang="ru-RU" sz="1600" b="1" i="1" u="sng" dirty="0" smtClean="0"/>
            <a:t>Русско-польские отношения обострились в  условиях начавшейся борьбы украинского народа за независимость</a:t>
          </a:r>
          <a:endParaRPr lang="ru-RU" sz="1600" b="1" i="1" u="sng" dirty="0"/>
        </a:p>
      </dgm:t>
    </dgm:pt>
    <dgm:pt modelId="{03486692-6361-4766-B884-A05944741219}" type="parTrans" cxnId="{79B0DA20-CFD5-4391-B9AC-4C2CB338981F}">
      <dgm:prSet/>
      <dgm:spPr/>
      <dgm:t>
        <a:bodyPr/>
        <a:lstStyle/>
        <a:p>
          <a:endParaRPr lang="ru-RU"/>
        </a:p>
      </dgm:t>
    </dgm:pt>
    <dgm:pt modelId="{0A2F3CEC-CE26-4689-984C-B2A39E8810FF}" type="sibTrans" cxnId="{79B0DA20-CFD5-4391-B9AC-4C2CB338981F}">
      <dgm:prSet/>
      <dgm:spPr/>
      <dgm:t>
        <a:bodyPr/>
        <a:lstStyle/>
        <a:p>
          <a:endParaRPr lang="ru-RU"/>
        </a:p>
      </dgm:t>
    </dgm:pt>
    <dgm:pt modelId="{BA2D77DC-B508-4573-A528-8AADBE0B78E1}">
      <dgm:prSet phldrT="[Текст]" custT="1"/>
      <dgm:spPr/>
      <dgm:t>
        <a:bodyPr/>
        <a:lstStyle/>
        <a:p>
          <a:r>
            <a:rPr lang="ru-RU" sz="1600" i="1" dirty="0" smtClean="0"/>
            <a:t>Украинская народность сформировалась к </a:t>
          </a:r>
          <a:r>
            <a:rPr lang="en-US" sz="1600" i="1" dirty="0" smtClean="0"/>
            <a:t>XV</a:t>
          </a:r>
          <a:r>
            <a:rPr lang="ru-RU" sz="1600" i="1" dirty="0" smtClean="0"/>
            <a:t> в. (проживали на территориях, входивших в состав Древнерусского государства, имели общие с русскими национальные, религиозные, культурные корни.</a:t>
          </a:r>
          <a:endParaRPr lang="ru-RU" sz="1600" i="1" dirty="0"/>
        </a:p>
      </dgm:t>
    </dgm:pt>
    <dgm:pt modelId="{0BE220BF-2623-4D9D-8BE4-B53703C36706}" type="parTrans" cxnId="{A9CF81FF-7278-46F9-BC15-278909BC0B10}">
      <dgm:prSet/>
      <dgm:spPr/>
      <dgm:t>
        <a:bodyPr/>
        <a:lstStyle/>
        <a:p>
          <a:endParaRPr lang="ru-RU"/>
        </a:p>
      </dgm:t>
    </dgm:pt>
    <dgm:pt modelId="{D193803A-C7AD-4F81-8A88-CF2A3A6757CC}" type="sibTrans" cxnId="{A9CF81FF-7278-46F9-BC15-278909BC0B10}">
      <dgm:prSet/>
      <dgm:spPr/>
      <dgm:t>
        <a:bodyPr/>
        <a:lstStyle/>
        <a:p>
          <a:endParaRPr lang="ru-RU"/>
        </a:p>
      </dgm:t>
    </dgm:pt>
    <dgm:pt modelId="{C8298607-7DF4-456C-A0C3-4DF300B687FF}">
      <dgm:prSet phldrT="[Текст]" custT="1"/>
      <dgm:spPr/>
      <dgm:t>
        <a:bodyPr/>
        <a:lstStyle/>
        <a:p>
          <a:r>
            <a:rPr lang="ru-RU" sz="1400" i="1" dirty="0" smtClean="0"/>
            <a:t>-Тройной гнет по отношению к украинцам в Речи </a:t>
          </a:r>
          <a:r>
            <a:rPr lang="ru-RU" sz="1400" i="1" dirty="0" err="1" smtClean="0"/>
            <a:t>Посполитой</a:t>
          </a:r>
          <a:r>
            <a:rPr lang="ru-RU" sz="1400" i="1" dirty="0" smtClean="0"/>
            <a:t> (национальный, феодальный и религиозный) -запрещалось говорить на родном языке, исповедовать православие (в восстании участвовали: крестьяне, горожане, голытьба (беднейшие казаки); реестровые казаки (служило за жалование)</a:t>
          </a:r>
          <a:endParaRPr lang="ru-RU" sz="1400" i="1" dirty="0"/>
        </a:p>
      </dgm:t>
    </dgm:pt>
    <dgm:pt modelId="{C22F6BF7-002E-4DF6-88AC-6F1CE056A0C3}" type="parTrans" cxnId="{BA91FF90-E465-4337-A3B1-CF170B6E4582}">
      <dgm:prSet/>
      <dgm:spPr/>
      <dgm:t>
        <a:bodyPr/>
        <a:lstStyle/>
        <a:p>
          <a:endParaRPr lang="ru-RU"/>
        </a:p>
      </dgm:t>
    </dgm:pt>
    <dgm:pt modelId="{7589D0FB-6B4E-4FBD-B15B-5644361F2CEB}" type="sibTrans" cxnId="{BA91FF90-E465-4337-A3B1-CF170B6E4582}">
      <dgm:prSet/>
      <dgm:spPr/>
      <dgm:t>
        <a:bodyPr/>
        <a:lstStyle/>
        <a:p>
          <a:endParaRPr lang="ru-RU"/>
        </a:p>
      </dgm:t>
    </dgm:pt>
    <dgm:pt modelId="{4568D6F4-A317-48AF-A6DC-E1E9AC9CF827}" type="pres">
      <dgm:prSet presAssocID="{FC281998-FD17-4E91-8A41-F6C125E4CF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CFA62B-C0F4-4D36-844F-EC9DD4015AA8}" type="pres">
      <dgm:prSet presAssocID="{764FE5F4-356C-48AD-90C0-88DFAB2BAA2F}" presName="parentLin" presStyleCnt="0"/>
      <dgm:spPr/>
    </dgm:pt>
    <dgm:pt modelId="{459FB7B8-A37B-47CF-B83C-6767E2F23020}" type="pres">
      <dgm:prSet presAssocID="{764FE5F4-356C-48AD-90C0-88DFAB2BAA2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B02061-2504-40FF-AF41-694DE2DE443D}" type="pres">
      <dgm:prSet presAssocID="{764FE5F4-356C-48AD-90C0-88DFAB2BAA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1C019-6D6E-41F6-B87A-F44F7ED26884}" type="pres">
      <dgm:prSet presAssocID="{764FE5F4-356C-48AD-90C0-88DFAB2BAA2F}" presName="negativeSpace" presStyleCnt="0"/>
      <dgm:spPr/>
    </dgm:pt>
    <dgm:pt modelId="{7A3E4D34-DEA9-4F31-94FC-E12BA6080708}" type="pres">
      <dgm:prSet presAssocID="{764FE5F4-356C-48AD-90C0-88DFAB2BAA2F}" presName="childText" presStyleLbl="conFgAcc1" presStyleIdx="0" presStyleCnt="3">
        <dgm:presLayoutVars>
          <dgm:bulletEnabled val="1"/>
        </dgm:presLayoutVars>
      </dgm:prSet>
      <dgm:spPr/>
    </dgm:pt>
    <dgm:pt modelId="{B181CDF3-A07C-48F2-BB40-D6F53F7071A2}" type="pres">
      <dgm:prSet presAssocID="{0A2F3CEC-CE26-4689-984C-B2A39E8810FF}" presName="spaceBetweenRectangles" presStyleCnt="0"/>
      <dgm:spPr/>
    </dgm:pt>
    <dgm:pt modelId="{03AD461C-5159-4CE8-B7F1-D3DC6A00D0AB}" type="pres">
      <dgm:prSet presAssocID="{BA2D77DC-B508-4573-A528-8AADBE0B78E1}" presName="parentLin" presStyleCnt="0"/>
      <dgm:spPr/>
    </dgm:pt>
    <dgm:pt modelId="{27832DDD-64A3-42A0-823C-E64F652E727E}" type="pres">
      <dgm:prSet presAssocID="{BA2D77DC-B508-4573-A528-8AADBE0B78E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FA4503-C197-4727-B7A0-D532EE64E69D}" type="pres">
      <dgm:prSet presAssocID="{BA2D77DC-B508-4573-A528-8AADBE0B78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9A39A-FA68-4A41-8D92-45E5F294F76A}" type="pres">
      <dgm:prSet presAssocID="{BA2D77DC-B508-4573-A528-8AADBE0B78E1}" presName="negativeSpace" presStyleCnt="0"/>
      <dgm:spPr/>
    </dgm:pt>
    <dgm:pt modelId="{3014957D-5FF7-43B5-AD22-31631807EA07}" type="pres">
      <dgm:prSet presAssocID="{BA2D77DC-B508-4573-A528-8AADBE0B78E1}" presName="childText" presStyleLbl="conFgAcc1" presStyleIdx="1" presStyleCnt="3">
        <dgm:presLayoutVars>
          <dgm:bulletEnabled val="1"/>
        </dgm:presLayoutVars>
      </dgm:prSet>
      <dgm:spPr/>
    </dgm:pt>
    <dgm:pt modelId="{17119F76-C5DC-4E68-B012-0FC12D568184}" type="pres">
      <dgm:prSet presAssocID="{D193803A-C7AD-4F81-8A88-CF2A3A6757CC}" presName="spaceBetweenRectangles" presStyleCnt="0"/>
      <dgm:spPr/>
    </dgm:pt>
    <dgm:pt modelId="{7ED0B0C1-5153-4BB2-816E-CBB9493C645D}" type="pres">
      <dgm:prSet presAssocID="{C8298607-7DF4-456C-A0C3-4DF300B687FF}" presName="parentLin" presStyleCnt="0"/>
      <dgm:spPr/>
    </dgm:pt>
    <dgm:pt modelId="{66B5E149-5EE2-4DE8-B68A-34B7CCAFB8BC}" type="pres">
      <dgm:prSet presAssocID="{C8298607-7DF4-456C-A0C3-4DF300B687F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1470683-8ACB-45D7-A17B-8AAB2666B549}" type="pres">
      <dgm:prSet presAssocID="{C8298607-7DF4-456C-A0C3-4DF300B687FF}" presName="parentText" presStyleLbl="node1" presStyleIdx="2" presStyleCnt="3" custLinFactNeighborX="-2784" custLinFactNeighborY="-1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91B64-806C-42E7-B06B-89BF8C27C38B}" type="pres">
      <dgm:prSet presAssocID="{C8298607-7DF4-456C-A0C3-4DF300B687FF}" presName="negativeSpace" presStyleCnt="0"/>
      <dgm:spPr/>
    </dgm:pt>
    <dgm:pt modelId="{D5CF4E4F-5E68-4020-B98D-EC839789AAE6}" type="pres">
      <dgm:prSet presAssocID="{C8298607-7DF4-456C-A0C3-4DF300B687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776A00-00A7-4CC5-B112-9F62331A9204}" type="presOf" srcId="{BA2D77DC-B508-4573-A528-8AADBE0B78E1}" destId="{CEFA4503-C197-4727-B7A0-D532EE64E69D}" srcOrd="1" destOrd="0" presId="urn:microsoft.com/office/officeart/2005/8/layout/list1"/>
    <dgm:cxn modelId="{5996E63E-441E-4B4A-AB04-0E18D804ACEE}" type="presOf" srcId="{764FE5F4-356C-48AD-90C0-88DFAB2BAA2F}" destId="{459FB7B8-A37B-47CF-B83C-6767E2F23020}" srcOrd="0" destOrd="0" presId="urn:microsoft.com/office/officeart/2005/8/layout/list1"/>
    <dgm:cxn modelId="{23A98FE1-94F0-4DCB-AE4F-E496F1CE9952}" type="presOf" srcId="{C8298607-7DF4-456C-A0C3-4DF300B687FF}" destId="{66B5E149-5EE2-4DE8-B68A-34B7CCAFB8BC}" srcOrd="0" destOrd="0" presId="urn:microsoft.com/office/officeart/2005/8/layout/list1"/>
    <dgm:cxn modelId="{7370C625-EB08-48C2-914E-05EFE894AA7F}" type="presOf" srcId="{BA2D77DC-B508-4573-A528-8AADBE0B78E1}" destId="{27832DDD-64A3-42A0-823C-E64F652E727E}" srcOrd="0" destOrd="0" presId="urn:microsoft.com/office/officeart/2005/8/layout/list1"/>
    <dgm:cxn modelId="{79B0DA20-CFD5-4391-B9AC-4C2CB338981F}" srcId="{FC281998-FD17-4E91-8A41-F6C125E4CFC0}" destId="{764FE5F4-356C-48AD-90C0-88DFAB2BAA2F}" srcOrd="0" destOrd="0" parTransId="{03486692-6361-4766-B884-A05944741219}" sibTransId="{0A2F3CEC-CE26-4689-984C-B2A39E8810FF}"/>
    <dgm:cxn modelId="{A9CF81FF-7278-46F9-BC15-278909BC0B10}" srcId="{FC281998-FD17-4E91-8A41-F6C125E4CFC0}" destId="{BA2D77DC-B508-4573-A528-8AADBE0B78E1}" srcOrd="1" destOrd="0" parTransId="{0BE220BF-2623-4D9D-8BE4-B53703C36706}" sibTransId="{D193803A-C7AD-4F81-8A88-CF2A3A6757CC}"/>
    <dgm:cxn modelId="{E38EF276-C997-45DD-8DEF-48C209170D99}" type="presOf" srcId="{764FE5F4-356C-48AD-90C0-88DFAB2BAA2F}" destId="{7AB02061-2504-40FF-AF41-694DE2DE443D}" srcOrd="1" destOrd="0" presId="urn:microsoft.com/office/officeart/2005/8/layout/list1"/>
    <dgm:cxn modelId="{203C5603-F78A-42FD-8B2B-C49A279185C2}" type="presOf" srcId="{FC281998-FD17-4E91-8A41-F6C125E4CFC0}" destId="{4568D6F4-A317-48AF-A6DC-E1E9AC9CF827}" srcOrd="0" destOrd="0" presId="urn:microsoft.com/office/officeart/2005/8/layout/list1"/>
    <dgm:cxn modelId="{1516ED86-D89B-47D3-9E2D-5C0D9F7D8CFC}" type="presOf" srcId="{C8298607-7DF4-456C-A0C3-4DF300B687FF}" destId="{A1470683-8ACB-45D7-A17B-8AAB2666B549}" srcOrd="1" destOrd="0" presId="urn:microsoft.com/office/officeart/2005/8/layout/list1"/>
    <dgm:cxn modelId="{BA91FF90-E465-4337-A3B1-CF170B6E4582}" srcId="{FC281998-FD17-4E91-8A41-F6C125E4CFC0}" destId="{C8298607-7DF4-456C-A0C3-4DF300B687FF}" srcOrd="2" destOrd="0" parTransId="{C22F6BF7-002E-4DF6-88AC-6F1CE056A0C3}" sibTransId="{7589D0FB-6B4E-4FBD-B15B-5644361F2CEB}"/>
    <dgm:cxn modelId="{E773DCA9-8426-4D15-8D3E-2DFC56ED0A84}" type="presParOf" srcId="{4568D6F4-A317-48AF-A6DC-E1E9AC9CF827}" destId="{13CFA62B-C0F4-4D36-844F-EC9DD4015AA8}" srcOrd="0" destOrd="0" presId="urn:microsoft.com/office/officeart/2005/8/layout/list1"/>
    <dgm:cxn modelId="{1117FF3C-F576-4176-9E65-6A2E4A6CB971}" type="presParOf" srcId="{13CFA62B-C0F4-4D36-844F-EC9DD4015AA8}" destId="{459FB7B8-A37B-47CF-B83C-6767E2F23020}" srcOrd="0" destOrd="0" presId="urn:microsoft.com/office/officeart/2005/8/layout/list1"/>
    <dgm:cxn modelId="{A4346696-C401-4B23-A0D3-35F29D77A47B}" type="presParOf" srcId="{13CFA62B-C0F4-4D36-844F-EC9DD4015AA8}" destId="{7AB02061-2504-40FF-AF41-694DE2DE443D}" srcOrd="1" destOrd="0" presId="urn:microsoft.com/office/officeart/2005/8/layout/list1"/>
    <dgm:cxn modelId="{2FE1ACEC-E07D-46C0-8A74-189B9812363E}" type="presParOf" srcId="{4568D6F4-A317-48AF-A6DC-E1E9AC9CF827}" destId="{0831C019-6D6E-41F6-B87A-F44F7ED26884}" srcOrd="1" destOrd="0" presId="urn:microsoft.com/office/officeart/2005/8/layout/list1"/>
    <dgm:cxn modelId="{BEC7475A-237D-4389-8173-578AC6F79612}" type="presParOf" srcId="{4568D6F4-A317-48AF-A6DC-E1E9AC9CF827}" destId="{7A3E4D34-DEA9-4F31-94FC-E12BA6080708}" srcOrd="2" destOrd="0" presId="urn:microsoft.com/office/officeart/2005/8/layout/list1"/>
    <dgm:cxn modelId="{5C8757E5-AF94-4E26-A861-877305A11673}" type="presParOf" srcId="{4568D6F4-A317-48AF-A6DC-E1E9AC9CF827}" destId="{B181CDF3-A07C-48F2-BB40-D6F53F7071A2}" srcOrd="3" destOrd="0" presId="urn:microsoft.com/office/officeart/2005/8/layout/list1"/>
    <dgm:cxn modelId="{4947624E-52E4-4D1D-BABB-5ABDB4CA07B9}" type="presParOf" srcId="{4568D6F4-A317-48AF-A6DC-E1E9AC9CF827}" destId="{03AD461C-5159-4CE8-B7F1-D3DC6A00D0AB}" srcOrd="4" destOrd="0" presId="urn:microsoft.com/office/officeart/2005/8/layout/list1"/>
    <dgm:cxn modelId="{744D4EC8-DE9F-4DBC-9222-96CB1604A3A7}" type="presParOf" srcId="{03AD461C-5159-4CE8-B7F1-D3DC6A00D0AB}" destId="{27832DDD-64A3-42A0-823C-E64F652E727E}" srcOrd="0" destOrd="0" presId="urn:microsoft.com/office/officeart/2005/8/layout/list1"/>
    <dgm:cxn modelId="{3CF9EE84-180C-4ABB-B879-8689D1BAC914}" type="presParOf" srcId="{03AD461C-5159-4CE8-B7F1-D3DC6A00D0AB}" destId="{CEFA4503-C197-4727-B7A0-D532EE64E69D}" srcOrd="1" destOrd="0" presId="urn:microsoft.com/office/officeart/2005/8/layout/list1"/>
    <dgm:cxn modelId="{8DE040F1-D5F0-4F78-9360-1736F48F3C68}" type="presParOf" srcId="{4568D6F4-A317-48AF-A6DC-E1E9AC9CF827}" destId="{F9B9A39A-FA68-4A41-8D92-45E5F294F76A}" srcOrd="5" destOrd="0" presId="urn:microsoft.com/office/officeart/2005/8/layout/list1"/>
    <dgm:cxn modelId="{570D0E7B-4FD8-4E30-BAE9-C8E721CE6A4F}" type="presParOf" srcId="{4568D6F4-A317-48AF-A6DC-E1E9AC9CF827}" destId="{3014957D-5FF7-43B5-AD22-31631807EA07}" srcOrd="6" destOrd="0" presId="urn:microsoft.com/office/officeart/2005/8/layout/list1"/>
    <dgm:cxn modelId="{D7548D0E-6121-49F3-BD86-CF526EA26F44}" type="presParOf" srcId="{4568D6F4-A317-48AF-A6DC-E1E9AC9CF827}" destId="{17119F76-C5DC-4E68-B012-0FC12D568184}" srcOrd="7" destOrd="0" presId="urn:microsoft.com/office/officeart/2005/8/layout/list1"/>
    <dgm:cxn modelId="{9B26AD10-EB46-4EEF-8C34-60779C442A20}" type="presParOf" srcId="{4568D6F4-A317-48AF-A6DC-E1E9AC9CF827}" destId="{7ED0B0C1-5153-4BB2-816E-CBB9493C645D}" srcOrd="8" destOrd="0" presId="urn:microsoft.com/office/officeart/2005/8/layout/list1"/>
    <dgm:cxn modelId="{CE68A7F6-9A18-4F60-8E4C-E8FCF235B050}" type="presParOf" srcId="{7ED0B0C1-5153-4BB2-816E-CBB9493C645D}" destId="{66B5E149-5EE2-4DE8-B68A-34B7CCAFB8BC}" srcOrd="0" destOrd="0" presId="urn:microsoft.com/office/officeart/2005/8/layout/list1"/>
    <dgm:cxn modelId="{1438F64B-451E-4096-B8F9-4713929C468A}" type="presParOf" srcId="{7ED0B0C1-5153-4BB2-816E-CBB9493C645D}" destId="{A1470683-8ACB-45D7-A17B-8AAB2666B549}" srcOrd="1" destOrd="0" presId="urn:microsoft.com/office/officeart/2005/8/layout/list1"/>
    <dgm:cxn modelId="{BB79E3B4-2B47-4F62-9D1D-A275E1367500}" type="presParOf" srcId="{4568D6F4-A317-48AF-A6DC-E1E9AC9CF827}" destId="{BF391B64-806C-42E7-B06B-89BF8C27C38B}" srcOrd="9" destOrd="0" presId="urn:microsoft.com/office/officeart/2005/8/layout/list1"/>
    <dgm:cxn modelId="{B31A96E8-2B35-402F-95BB-2EEFD37C9677}" type="presParOf" srcId="{4568D6F4-A317-48AF-A6DC-E1E9AC9CF827}" destId="{D5CF4E4F-5E68-4020-B98D-EC839789AAE6}" srcOrd="10" destOrd="0" presId="urn:microsoft.com/office/officeart/2005/8/layout/list1"/>
  </dgm:cxnLst>
  <dgm:bg/>
  <dgm:whole/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4E62F65D-7C0F-40CA-9B19-771C225C5A16}" type="doc">
      <dgm:prSet loTypeId="urn:microsoft.com/office/officeart/2005/8/layout/list1" loCatId="list" qsTypeId="urn:microsoft.com/office/officeart/2005/8/quickstyle/simple1#115" qsCatId="simple" csTypeId="urn:microsoft.com/office/officeart/2005/8/colors/accent1_2#115" csCatId="accent1" phldr="1"/>
      <dgm:spPr/>
      <dgm:t>
        <a:bodyPr/>
        <a:lstStyle/>
        <a:p>
          <a:endParaRPr lang="ru-RU"/>
        </a:p>
      </dgm:t>
    </dgm:pt>
    <dgm:pt modelId="{B3A28B5D-5FD6-4120-B946-BE4B7FD3B999}">
      <dgm:prSet phldrT="[Текст]" custT="1"/>
      <dgm:spPr/>
      <dgm:t>
        <a:bodyPr/>
        <a:lstStyle/>
        <a:p>
          <a:r>
            <a:rPr lang="ru-RU" sz="1600" b="1" i="1" u="sng" dirty="0" smtClean="0"/>
            <a:t>1 этап освободительной борьбы </a:t>
          </a:r>
        </a:p>
        <a:p>
          <a:r>
            <a:rPr lang="ru-RU" sz="1600" b="1" i="1" u="sng" dirty="0" smtClean="0"/>
            <a:t>(весна 1648- август 1649)</a:t>
          </a:r>
          <a:endParaRPr lang="ru-RU" sz="1600" b="1" i="1" u="sng" dirty="0"/>
        </a:p>
      </dgm:t>
    </dgm:pt>
    <dgm:pt modelId="{2633F558-5DB6-45A2-9E81-816DC513CBFF}" type="parTrans" cxnId="{34C52A19-5FF0-4354-AC46-A96F989F8CFF}">
      <dgm:prSet/>
      <dgm:spPr/>
      <dgm:t>
        <a:bodyPr/>
        <a:lstStyle/>
        <a:p>
          <a:endParaRPr lang="ru-RU"/>
        </a:p>
      </dgm:t>
    </dgm:pt>
    <dgm:pt modelId="{8439D651-50C2-4C65-B115-01E7EFCC9E77}" type="sibTrans" cxnId="{34C52A19-5FF0-4354-AC46-A96F989F8CFF}">
      <dgm:prSet/>
      <dgm:spPr/>
      <dgm:t>
        <a:bodyPr/>
        <a:lstStyle/>
        <a:p>
          <a:endParaRPr lang="ru-RU"/>
        </a:p>
      </dgm:t>
    </dgm:pt>
    <dgm:pt modelId="{A8E96556-CA99-4A59-919E-5D8B0D0AFF5C}">
      <dgm:prSet phldrT="[Текст]" custT="1"/>
      <dgm:spPr/>
      <dgm:t>
        <a:bodyPr/>
        <a:lstStyle/>
        <a:p>
          <a:r>
            <a:rPr lang="ru-RU" sz="1600" i="1" dirty="0" smtClean="0"/>
            <a:t>-в  результате побед восставших над поляками, наступил подъем борьбы украинского и белорусского населения; после серии побед войска восставших во главе с Богданом Хмельницким вошли в Киев.</a:t>
          </a:r>
          <a:endParaRPr lang="ru-RU" sz="1600" i="1" dirty="0"/>
        </a:p>
      </dgm:t>
    </dgm:pt>
    <dgm:pt modelId="{3ACFBAF9-C899-4C60-817C-4D1B9175F97A}" type="parTrans" cxnId="{2B6AD278-F8E6-4721-8F1D-32E1FB1CB310}">
      <dgm:prSet/>
      <dgm:spPr/>
      <dgm:t>
        <a:bodyPr/>
        <a:lstStyle/>
        <a:p>
          <a:endParaRPr lang="ru-RU"/>
        </a:p>
      </dgm:t>
    </dgm:pt>
    <dgm:pt modelId="{1A28BC8B-1B92-44DC-B3FD-6F48E65E75C7}" type="sibTrans" cxnId="{2B6AD278-F8E6-4721-8F1D-32E1FB1CB310}">
      <dgm:prSet/>
      <dgm:spPr/>
      <dgm:t>
        <a:bodyPr/>
        <a:lstStyle/>
        <a:p>
          <a:endParaRPr lang="ru-RU"/>
        </a:p>
      </dgm:t>
    </dgm:pt>
    <dgm:pt modelId="{BE91669F-3962-4543-B2C4-FA1C16D521F8}">
      <dgm:prSet phldrT="[Текст]" custT="1"/>
      <dgm:spPr/>
      <dgm:t>
        <a:bodyPr/>
        <a:lstStyle/>
        <a:p>
          <a:r>
            <a:rPr lang="ru-RU" sz="1600" b="1" i="1" u="sng" dirty="0" smtClean="0"/>
            <a:t>1649 г. </a:t>
          </a:r>
          <a:r>
            <a:rPr lang="ru-RU" sz="1600" b="1" i="1" u="sng" dirty="0" err="1" smtClean="0"/>
            <a:t>Зборовский</a:t>
          </a:r>
          <a:r>
            <a:rPr lang="ru-RU" sz="1600" b="1" i="1" u="sng" dirty="0" smtClean="0"/>
            <a:t> мир </a:t>
          </a:r>
          <a:r>
            <a:rPr lang="ru-RU" sz="1600" b="0" i="1" u="none" dirty="0" smtClean="0"/>
            <a:t>( Киевское, Черниговское, </a:t>
          </a:r>
          <a:r>
            <a:rPr lang="ru-RU" sz="1600" b="0" i="1" u="none" dirty="0" err="1" smtClean="0"/>
            <a:t>Брацлавское</a:t>
          </a:r>
          <a:r>
            <a:rPr lang="ru-RU" sz="1600" b="0" i="1" u="none" dirty="0" smtClean="0"/>
            <a:t> воеводства получили самостоятельное гетманское управление- гетманом Стал Хмельницкий; увеличение числа реестровых казаков) </a:t>
          </a:r>
          <a:endParaRPr lang="ru-RU" sz="1600" b="1" i="1" u="sng" dirty="0"/>
        </a:p>
      </dgm:t>
    </dgm:pt>
    <dgm:pt modelId="{63157D44-CCDB-4AAD-9721-AA6FECED608C}" type="parTrans" cxnId="{B92169AE-BCC7-4D09-9BCB-B32D6F3EA511}">
      <dgm:prSet/>
      <dgm:spPr/>
      <dgm:t>
        <a:bodyPr/>
        <a:lstStyle/>
        <a:p>
          <a:endParaRPr lang="ru-RU"/>
        </a:p>
      </dgm:t>
    </dgm:pt>
    <dgm:pt modelId="{AD167983-D0BF-4D2C-A601-31BFB8133049}" type="sibTrans" cxnId="{B92169AE-BCC7-4D09-9BCB-B32D6F3EA511}">
      <dgm:prSet/>
      <dgm:spPr/>
      <dgm:t>
        <a:bodyPr/>
        <a:lstStyle/>
        <a:p>
          <a:endParaRPr lang="ru-RU"/>
        </a:p>
      </dgm:t>
    </dgm:pt>
    <dgm:pt modelId="{C3B0CE66-9B8B-4B83-BF64-9E6DAB28EA17}" type="pres">
      <dgm:prSet presAssocID="{4E62F65D-7C0F-40CA-9B19-771C225C5A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B7C0F7-8724-45CF-95DD-DBE3A2D0F8FB}" type="pres">
      <dgm:prSet presAssocID="{B3A28B5D-5FD6-4120-B946-BE4B7FD3B999}" presName="parentLin" presStyleCnt="0"/>
      <dgm:spPr/>
    </dgm:pt>
    <dgm:pt modelId="{7602F355-F2DA-4711-A9E0-6144C88232C3}" type="pres">
      <dgm:prSet presAssocID="{B3A28B5D-5FD6-4120-B946-BE4B7FD3B99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C7649DD-22C6-4EEF-AF84-F03282DB54B5}" type="pres">
      <dgm:prSet presAssocID="{B3A28B5D-5FD6-4120-B946-BE4B7FD3B9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6B6AC-4C36-4336-A453-74CD33CB52F8}" type="pres">
      <dgm:prSet presAssocID="{B3A28B5D-5FD6-4120-B946-BE4B7FD3B999}" presName="negativeSpace" presStyleCnt="0"/>
      <dgm:spPr/>
    </dgm:pt>
    <dgm:pt modelId="{EC199596-5D1C-4C37-8162-C2E1A66BDF9F}" type="pres">
      <dgm:prSet presAssocID="{B3A28B5D-5FD6-4120-B946-BE4B7FD3B999}" presName="childText" presStyleLbl="conFgAcc1" presStyleIdx="0" presStyleCnt="3">
        <dgm:presLayoutVars>
          <dgm:bulletEnabled val="1"/>
        </dgm:presLayoutVars>
      </dgm:prSet>
      <dgm:spPr/>
    </dgm:pt>
    <dgm:pt modelId="{EE837D7D-DF23-444F-8F11-08E1D3D71ED5}" type="pres">
      <dgm:prSet presAssocID="{8439D651-50C2-4C65-B115-01E7EFCC9E77}" presName="spaceBetweenRectangles" presStyleCnt="0"/>
      <dgm:spPr/>
    </dgm:pt>
    <dgm:pt modelId="{5823213A-1A32-4E83-BA2C-61BA54DA5F48}" type="pres">
      <dgm:prSet presAssocID="{A8E96556-CA99-4A59-919E-5D8B0D0AFF5C}" presName="parentLin" presStyleCnt="0"/>
      <dgm:spPr/>
    </dgm:pt>
    <dgm:pt modelId="{A30E86DD-DD93-407C-86DC-E719FACF7F14}" type="pres">
      <dgm:prSet presAssocID="{A8E96556-CA99-4A59-919E-5D8B0D0AFF5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E3AF971-DCFD-443C-BA4A-7CBDD5CEC278}" type="pres">
      <dgm:prSet presAssocID="{A8E96556-CA99-4A59-919E-5D8B0D0AF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3E714-A3A0-435C-95C9-04B882C286EB}" type="pres">
      <dgm:prSet presAssocID="{A8E96556-CA99-4A59-919E-5D8B0D0AFF5C}" presName="negativeSpace" presStyleCnt="0"/>
      <dgm:spPr/>
    </dgm:pt>
    <dgm:pt modelId="{28F900BD-EDC2-4D23-9594-76C64F9F1748}" type="pres">
      <dgm:prSet presAssocID="{A8E96556-CA99-4A59-919E-5D8B0D0AFF5C}" presName="childText" presStyleLbl="conFgAcc1" presStyleIdx="1" presStyleCnt="3">
        <dgm:presLayoutVars>
          <dgm:bulletEnabled val="1"/>
        </dgm:presLayoutVars>
      </dgm:prSet>
      <dgm:spPr/>
    </dgm:pt>
    <dgm:pt modelId="{FBED902E-8C65-4D2A-BD7E-761D45BCDD07}" type="pres">
      <dgm:prSet presAssocID="{1A28BC8B-1B92-44DC-B3FD-6F48E65E75C7}" presName="spaceBetweenRectangles" presStyleCnt="0"/>
      <dgm:spPr/>
    </dgm:pt>
    <dgm:pt modelId="{53CBBA8C-113D-43A1-BB73-7F6423186D2B}" type="pres">
      <dgm:prSet presAssocID="{BE91669F-3962-4543-B2C4-FA1C16D521F8}" presName="parentLin" presStyleCnt="0"/>
      <dgm:spPr/>
    </dgm:pt>
    <dgm:pt modelId="{CBB02036-F424-4692-9F50-71549FDD337D}" type="pres">
      <dgm:prSet presAssocID="{BE91669F-3962-4543-B2C4-FA1C16D521F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AA2C2A3-CAE4-4C4F-A035-B3DE172AEF84}" type="pres">
      <dgm:prSet presAssocID="{BE91669F-3962-4543-B2C4-FA1C16D521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68541-6DD3-49B4-B0CC-D7CC561741DF}" type="pres">
      <dgm:prSet presAssocID="{BE91669F-3962-4543-B2C4-FA1C16D521F8}" presName="negativeSpace" presStyleCnt="0"/>
      <dgm:spPr/>
    </dgm:pt>
    <dgm:pt modelId="{CF7573A4-69C5-4098-A605-E1AC0C86D27E}" type="pres">
      <dgm:prSet presAssocID="{BE91669F-3962-4543-B2C4-FA1C16D521F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4C29AF-35DF-4438-B7D0-F1E51E59377D}" type="presOf" srcId="{B3A28B5D-5FD6-4120-B946-BE4B7FD3B999}" destId="{6C7649DD-22C6-4EEF-AF84-F03282DB54B5}" srcOrd="1" destOrd="0" presId="urn:microsoft.com/office/officeart/2005/8/layout/list1"/>
    <dgm:cxn modelId="{703FBCC6-4EF8-4E14-AC1B-110298EDBFD4}" type="presOf" srcId="{BE91669F-3962-4543-B2C4-FA1C16D521F8}" destId="{3AA2C2A3-CAE4-4C4F-A035-B3DE172AEF84}" srcOrd="1" destOrd="0" presId="urn:microsoft.com/office/officeart/2005/8/layout/list1"/>
    <dgm:cxn modelId="{79060A2B-5FCF-49BA-995D-EA07E7D26A85}" type="presOf" srcId="{4E62F65D-7C0F-40CA-9B19-771C225C5A16}" destId="{C3B0CE66-9B8B-4B83-BF64-9E6DAB28EA17}" srcOrd="0" destOrd="0" presId="urn:microsoft.com/office/officeart/2005/8/layout/list1"/>
    <dgm:cxn modelId="{786AB6EA-32A7-4FD2-B592-1276073728B9}" type="presOf" srcId="{B3A28B5D-5FD6-4120-B946-BE4B7FD3B999}" destId="{7602F355-F2DA-4711-A9E0-6144C88232C3}" srcOrd="0" destOrd="0" presId="urn:microsoft.com/office/officeart/2005/8/layout/list1"/>
    <dgm:cxn modelId="{2B6AD278-F8E6-4721-8F1D-32E1FB1CB310}" srcId="{4E62F65D-7C0F-40CA-9B19-771C225C5A16}" destId="{A8E96556-CA99-4A59-919E-5D8B0D0AFF5C}" srcOrd="1" destOrd="0" parTransId="{3ACFBAF9-C899-4C60-817C-4D1B9175F97A}" sibTransId="{1A28BC8B-1B92-44DC-B3FD-6F48E65E75C7}"/>
    <dgm:cxn modelId="{B92169AE-BCC7-4D09-9BCB-B32D6F3EA511}" srcId="{4E62F65D-7C0F-40CA-9B19-771C225C5A16}" destId="{BE91669F-3962-4543-B2C4-FA1C16D521F8}" srcOrd="2" destOrd="0" parTransId="{63157D44-CCDB-4AAD-9721-AA6FECED608C}" sibTransId="{AD167983-D0BF-4D2C-A601-31BFB8133049}"/>
    <dgm:cxn modelId="{34C52A19-5FF0-4354-AC46-A96F989F8CFF}" srcId="{4E62F65D-7C0F-40CA-9B19-771C225C5A16}" destId="{B3A28B5D-5FD6-4120-B946-BE4B7FD3B999}" srcOrd="0" destOrd="0" parTransId="{2633F558-5DB6-45A2-9E81-816DC513CBFF}" sibTransId="{8439D651-50C2-4C65-B115-01E7EFCC9E77}"/>
    <dgm:cxn modelId="{AFD081E9-CFD3-4FB7-838A-CDC7652720DC}" type="presOf" srcId="{BE91669F-3962-4543-B2C4-FA1C16D521F8}" destId="{CBB02036-F424-4692-9F50-71549FDD337D}" srcOrd="0" destOrd="0" presId="urn:microsoft.com/office/officeart/2005/8/layout/list1"/>
    <dgm:cxn modelId="{740676A7-2A5A-4F2C-8E81-56DF05405C62}" type="presOf" srcId="{A8E96556-CA99-4A59-919E-5D8B0D0AFF5C}" destId="{1E3AF971-DCFD-443C-BA4A-7CBDD5CEC278}" srcOrd="1" destOrd="0" presId="urn:microsoft.com/office/officeart/2005/8/layout/list1"/>
    <dgm:cxn modelId="{CFDCD7A5-B8C6-44B0-8CCE-7F443DFD131D}" type="presOf" srcId="{A8E96556-CA99-4A59-919E-5D8B0D0AFF5C}" destId="{A30E86DD-DD93-407C-86DC-E719FACF7F14}" srcOrd="0" destOrd="0" presId="urn:microsoft.com/office/officeart/2005/8/layout/list1"/>
    <dgm:cxn modelId="{2F182311-C23A-49B9-AEDF-97D2240E5D12}" type="presParOf" srcId="{C3B0CE66-9B8B-4B83-BF64-9E6DAB28EA17}" destId="{52B7C0F7-8724-45CF-95DD-DBE3A2D0F8FB}" srcOrd="0" destOrd="0" presId="urn:microsoft.com/office/officeart/2005/8/layout/list1"/>
    <dgm:cxn modelId="{7868BE11-C60E-457E-913B-8046C6012348}" type="presParOf" srcId="{52B7C0F7-8724-45CF-95DD-DBE3A2D0F8FB}" destId="{7602F355-F2DA-4711-A9E0-6144C88232C3}" srcOrd="0" destOrd="0" presId="urn:microsoft.com/office/officeart/2005/8/layout/list1"/>
    <dgm:cxn modelId="{8C6097EA-C08B-4D7D-9068-E36FE1DFC0C3}" type="presParOf" srcId="{52B7C0F7-8724-45CF-95DD-DBE3A2D0F8FB}" destId="{6C7649DD-22C6-4EEF-AF84-F03282DB54B5}" srcOrd="1" destOrd="0" presId="urn:microsoft.com/office/officeart/2005/8/layout/list1"/>
    <dgm:cxn modelId="{B9F21281-F59D-4836-AB22-BAE47AC4FA53}" type="presParOf" srcId="{C3B0CE66-9B8B-4B83-BF64-9E6DAB28EA17}" destId="{CF36B6AC-4C36-4336-A453-74CD33CB52F8}" srcOrd="1" destOrd="0" presId="urn:microsoft.com/office/officeart/2005/8/layout/list1"/>
    <dgm:cxn modelId="{B6EC6055-9E98-4298-A089-9BE8936B5802}" type="presParOf" srcId="{C3B0CE66-9B8B-4B83-BF64-9E6DAB28EA17}" destId="{EC199596-5D1C-4C37-8162-C2E1A66BDF9F}" srcOrd="2" destOrd="0" presId="urn:microsoft.com/office/officeart/2005/8/layout/list1"/>
    <dgm:cxn modelId="{A30BBFBB-B8CE-4126-AED0-555737CDB013}" type="presParOf" srcId="{C3B0CE66-9B8B-4B83-BF64-9E6DAB28EA17}" destId="{EE837D7D-DF23-444F-8F11-08E1D3D71ED5}" srcOrd="3" destOrd="0" presId="urn:microsoft.com/office/officeart/2005/8/layout/list1"/>
    <dgm:cxn modelId="{797B8FB4-58F4-4887-A10F-2F924223232F}" type="presParOf" srcId="{C3B0CE66-9B8B-4B83-BF64-9E6DAB28EA17}" destId="{5823213A-1A32-4E83-BA2C-61BA54DA5F48}" srcOrd="4" destOrd="0" presId="urn:microsoft.com/office/officeart/2005/8/layout/list1"/>
    <dgm:cxn modelId="{601CE93F-BDBB-4B43-8426-9BE0A9F342BC}" type="presParOf" srcId="{5823213A-1A32-4E83-BA2C-61BA54DA5F48}" destId="{A30E86DD-DD93-407C-86DC-E719FACF7F14}" srcOrd="0" destOrd="0" presId="urn:microsoft.com/office/officeart/2005/8/layout/list1"/>
    <dgm:cxn modelId="{A8D7A173-2185-48BE-B1F1-B50441E5B076}" type="presParOf" srcId="{5823213A-1A32-4E83-BA2C-61BA54DA5F48}" destId="{1E3AF971-DCFD-443C-BA4A-7CBDD5CEC278}" srcOrd="1" destOrd="0" presId="urn:microsoft.com/office/officeart/2005/8/layout/list1"/>
    <dgm:cxn modelId="{3E1DDA4E-DC3D-417C-8FD0-217CDA9CE98E}" type="presParOf" srcId="{C3B0CE66-9B8B-4B83-BF64-9E6DAB28EA17}" destId="{A423E714-A3A0-435C-95C9-04B882C286EB}" srcOrd="5" destOrd="0" presId="urn:microsoft.com/office/officeart/2005/8/layout/list1"/>
    <dgm:cxn modelId="{54D13AD6-F6D7-47BB-85BE-1FDE14669C3C}" type="presParOf" srcId="{C3B0CE66-9B8B-4B83-BF64-9E6DAB28EA17}" destId="{28F900BD-EDC2-4D23-9594-76C64F9F1748}" srcOrd="6" destOrd="0" presId="urn:microsoft.com/office/officeart/2005/8/layout/list1"/>
    <dgm:cxn modelId="{71119CCF-4874-43E3-8003-AD4BF40F370E}" type="presParOf" srcId="{C3B0CE66-9B8B-4B83-BF64-9E6DAB28EA17}" destId="{FBED902E-8C65-4D2A-BD7E-761D45BCDD07}" srcOrd="7" destOrd="0" presId="urn:microsoft.com/office/officeart/2005/8/layout/list1"/>
    <dgm:cxn modelId="{E0BB9481-1721-4F22-84C6-6111C98F232D}" type="presParOf" srcId="{C3B0CE66-9B8B-4B83-BF64-9E6DAB28EA17}" destId="{53CBBA8C-113D-43A1-BB73-7F6423186D2B}" srcOrd="8" destOrd="0" presId="urn:microsoft.com/office/officeart/2005/8/layout/list1"/>
    <dgm:cxn modelId="{33E6FBA9-78B4-4DB0-AD46-DF57B528F86B}" type="presParOf" srcId="{53CBBA8C-113D-43A1-BB73-7F6423186D2B}" destId="{CBB02036-F424-4692-9F50-71549FDD337D}" srcOrd="0" destOrd="0" presId="urn:microsoft.com/office/officeart/2005/8/layout/list1"/>
    <dgm:cxn modelId="{F2DB8BAF-5A29-4951-A6E5-EA24BB6933EF}" type="presParOf" srcId="{53CBBA8C-113D-43A1-BB73-7F6423186D2B}" destId="{3AA2C2A3-CAE4-4C4F-A035-B3DE172AEF84}" srcOrd="1" destOrd="0" presId="urn:microsoft.com/office/officeart/2005/8/layout/list1"/>
    <dgm:cxn modelId="{FF1C52B5-A96B-4ACA-A2C1-2F0F7C295845}" type="presParOf" srcId="{C3B0CE66-9B8B-4B83-BF64-9E6DAB28EA17}" destId="{A7968541-6DD3-49B4-B0CC-D7CC561741DF}" srcOrd="9" destOrd="0" presId="urn:microsoft.com/office/officeart/2005/8/layout/list1"/>
    <dgm:cxn modelId="{CB94DD72-599A-4C2D-ACC3-A3C601830C9B}" type="presParOf" srcId="{C3B0CE66-9B8B-4B83-BF64-9E6DAB28EA17}" destId="{CF7573A4-69C5-4098-A605-E1AC0C86D27E}" srcOrd="10" destOrd="0" presId="urn:microsoft.com/office/officeart/2005/8/layout/list1"/>
  </dgm:cxnLst>
  <dgm:bg/>
  <dgm:whole/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B1CA7B4C-AE39-4692-A78F-4E43342290E0}" type="doc">
      <dgm:prSet loTypeId="urn:microsoft.com/office/officeart/2005/8/layout/list1" loCatId="list" qsTypeId="urn:microsoft.com/office/officeart/2005/8/quickstyle/simple1#116" qsCatId="simple" csTypeId="urn:microsoft.com/office/officeart/2005/8/colors/accent1_2#116" csCatId="accent1" phldr="1"/>
      <dgm:spPr/>
      <dgm:t>
        <a:bodyPr/>
        <a:lstStyle/>
        <a:p>
          <a:endParaRPr lang="ru-RU"/>
        </a:p>
      </dgm:t>
    </dgm:pt>
    <dgm:pt modelId="{276AC1EA-BCD5-4DC2-86F5-81534C792E5A}">
      <dgm:prSet phldrT="[Текст]" custT="1"/>
      <dgm:spPr/>
      <dgm:t>
        <a:bodyPr/>
        <a:lstStyle/>
        <a:p>
          <a:r>
            <a:rPr lang="ru-RU" sz="1600" b="1" i="1" u="sng" dirty="0" smtClean="0"/>
            <a:t>Второй этап (1650-1651)</a:t>
          </a:r>
        </a:p>
        <a:p>
          <a:r>
            <a:rPr lang="ru-RU" sz="1600" i="1" dirty="0" smtClean="0"/>
            <a:t>-поражение восставших под Берестечком. Заключение Белоцерковского мира (1651) по которому упразднялись условия </a:t>
          </a:r>
          <a:r>
            <a:rPr lang="ru-RU" sz="1600" i="1" dirty="0" err="1" smtClean="0"/>
            <a:t>Зборовского</a:t>
          </a:r>
          <a:r>
            <a:rPr lang="ru-RU" sz="1600" i="1" dirty="0" smtClean="0"/>
            <a:t>  мира</a:t>
          </a:r>
          <a:endParaRPr lang="ru-RU" sz="1600" i="1" dirty="0"/>
        </a:p>
      </dgm:t>
    </dgm:pt>
    <dgm:pt modelId="{9C4FB35C-0D29-4F27-99A2-0F6C7EAB963B}" type="parTrans" cxnId="{20AFFD02-207A-4EC5-8CC6-7F5D7E62956F}">
      <dgm:prSet/>
      <dgm:spPr/>
      <dgm:t>
        <a:bodyPr/>
        <a:lstStyle/>
        <a:p>
          <a:endParaRPr lang="ru-RU"/>
        </a:p>
      </dgm:t>
    </dgm:pt>
    <dgm:pt modelId="{F7F3432C-4663-481B-8643-EBF120CCB8AA}" type="sibTrans" cxnId="{20AFFD02-207A-4EC5-8CC6-7F5D7E62956F}">
      <dgm:prSet/>
      <dgm:spPr/>
      <dgm:t>
        <a:bodyPr/>
        <a:lstStyle/>
        <a:p>
          <a:endParaRPr lang="ru-RU"/>
        </a:p>
      </dgm:t>
    </dgm:pt>
    <dgm:pt modelId="{C582281E-4A46-4152-9FE0-52967CF1A5BA}">
      <dgm:prSet phldrT="[Текст]" custT="1"/>
      <dgm:spPr/>
      <dgm:t>
        <a:bodyPr/>
        <a:lstStyle/>
        <a:p>
          <a:r>
            <a:rPr lang="ru-RU" sz="1600" b="1" i="1" u="sng" dirty="0" smtClean="0"/>
            <a:t>Третий этап (1652-1654)</a:t>
          </a:r>
        </a:p>
        <a:p>
          <a:r>
            <a:rPr lang="ru-RU" sz="1600" i="1" dirty="0" smtClean="0"/>
            <a:t>Богдан Хмельницкий обратился к Алексею Михайловичу с просьбой принять Украину в состав Российского государства (утверждено на Земском соборе 1653 г.)</a:t>
          </a:r>
          <a:endParaRPr lang="ru-RU" sz="1600" i="1" dirty="0"/>
        </a:p>
      </dgm:t>
    </dgm:pt>
    <dgm:pt modelId="{CDBE2B6A-67F6-4683-A40C-8AF229562668}" type="parTrans" cxnId="{0C8818D2-3850-4B55-88D4-BE9038D7C2D9}">
      <dgm:prSet/>
      <dgm:spPr/>
      <dgm:t>
        <a:bodyPr/>
        <a:lstStyle/>
        <a:p>
          <a:endParaRPr lang="ru-RU"/>
        </a:p>
      </dgm:t>
    </dgm:pt>
    <dgm:pt modelId="{F90B0B60-4671-4C8F-BBA1-0E82E9958A50}" type="sibTrans" cxnId="{0C8818D2-3850-4B55-88D4-BE9038D7C2D9}">
      <dgm:prSet/>
      <dgm:spPr/>
      <dgm:t>
        <a:bodyPr/>
        <a:lstStyle/>
        <a:p>
          <a:endParaRPr lang="ru-RU"/>
        </a:p>
      </dgm:t>
    </dgm:pt>
    <dgm:pt modelId="{E6EFA8B5-8C27-45EB-8A1F-5E298781E9E7}">
      <dgm:prSet phldrT="[Текст]" custT="1"/>
      <dgm:spPr/>
      <dgm:t>
        <a:bodyPr/>
        <a:lstStyle/>
        <a:p>
          <a:r>
            <a:rPr lang="ru-RU" sz="1400" b="1" i="1" u="sng" dirty="0" smtClean="0"/>
            <a:t>8 января 1654 г</a:t>
          </a:r>
          <a:r>
            <a:rPr lang="ru-RU" sz="1400" i="1" dirty="0" smtClean="0"/>
            <a:t>. Общий совет в </a:t>
          </a:r>
          <a:r>
            <a:rPr lang="ru-RU" sz="1400" i="1" dirty="0" err="1" smtClean="0"/>
            <a:t>Переяславле</a:t>
          </a:r>
          <a:r>
            <a:rPr lang="ru-RU" sz="1400" i="1" dirty="0" smtClean="0"/>
            <a:t> (Рада) принял решение- Украина войдет в состав России (представители от всех сословий; от России боярин Бутурлин; закреплены права и привилегии казачества и Украинских городов; сохранялось гетманство и большое казачье войско.</a:t>
          </a:r>
          <a:endParaRPr lang="ru-RU" sz="1400" i="1" dirty="0"/>
        </a:p>
      </dgm:t>
    </dgm:pt>
    <dgm:pt modelId="{FCED7E94-8FC4-4088-B5CF-99BCB35C0C0F}" type="parTrans" cxnId="{B4C4E1D8-B74C-446A-A3A8-2A3414AD96BA}">
      <dgm:prSet/>
      <dgm:spPr/>
      <dgm:t>
        <a:bodyPr/>
        <a:lstStyle/>
        <a:p>
          <a:endParaRPr lang="ru-RU"/>
        </a:p>
      </dgm:t>
    </dgm:pt>
    <dgm:pt modelId="{3CD1C2EF-F306-4046-993D-F7BBDEBACE10}" type="sibTrans" cxnId="{B4C4E1D8-B74C-446A-A3A8-2A3414AD96BA}">
      <dgm:prSet/>
      <dgm:spPr/>
      <dgm:t>
        <a:bodyPr/>
        <a:lstStyle/>
        <a:p>
          <a:endParaRPr lang="ru-RU"/>
        </a:p>
      </dgm:t>
    </dgm:pt>
    <dgm:pt modelId="{FF6ED732-8734-4090-8A27-9FCE06B1C3EB}" type="pres">
      <dgm:prSet presAssocID="{B1CA7B4C-AE39-4692-A78F-4E43342290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218F2-2452-4739-9C87-3AB08A80200D}" type="pres">
      <dgm:prSet presAssocID="{276AC1EA-BCD5-4DC2-86F5-81534C792E5A}" presName="parentLin" presStyleCnt="0"/>
      <dgm:spPr/>
    </dgm:pt>
    <dgm:pt modelId="{05692221-6429-4D98-8065-4A7FB6128AA4}" type="pres">
      <dgm:prSet presAssocID="{276AC1EA-BCD5-4DC2-86F5-81534C792E5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D72C342-3CE5-4FC0-9210-9F5C93D6845F}" type="pres">
      <dgm:prSet presAssocID="{276AC1EA-BCD5-4DC2-86F5-81534C792E5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562A2-46DC-4C60-A0F0-79F78F810702}" type="pres">
      <dgm:prSet presAssocID="{276AC1EA-BCD5-4DC2-86F5-81534C792E5A}" presName="negativeSpace" presStyleCnt="0"/>
      <dgm:spPr/>
    </dgm:pt>
    <dgm:pt modelId="{E342D98E-F795-4955-92B2-259B7D7E3FA5}" type="pres">
      <dgm:prSet presAssocID="{276AC1EA-BCD5-4DC2-86F5-81534C792E5A}" presName="childText" presStyleLbl="conFgAcc1" presStyleIdx="0" presStyleCnt="3">
        <dgm:presLayoutVars>
          <dgm:bulletEnabled val="1"/>
        </dgm:presLayoutVars>
      </dgm:prSet>
      <dgm:spPr/>
    </dgm:pt>
    <dgm:pt modelId="{7C62EB9C-1E77-4B13-8A91-D49DBD76E661}" type="pres">
      <dgm:prSet presAssocID="{F7F3432C-4663-481B-8643-EBF120CCB8AA}" presName="spaceBetweenRectangles" presStyleCnt="0"/>
      <dgm:spPr/>
    </dgm:pt>
    <dgm:pt modelId="{D292819B-2BEC-4240-971C-D3B2D4396031}" type="pres">
      <dgm:prSet presAssocID="{C582281E-4A46-4152-9FE0-52967CF1A5BA}" presName="parentLin" presStyleCnt="0"/>
      <dgm:spPr/>
    </dgm:pt>
    <dgm:pt modelId="{A4CDC084-C9F2-4DD8-91B6-48DAEE7F66B3}" type="pres">
      <dgm:prSet presAssocID="{C582281E-4A46-4152-9FE0-52967CF1A5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97DABC2-5F92-42F0-9067-49E56A2B47A8}" type="pres">
      <dgm:prSet presAssocID="{C582281E-4A46-4152-9FE0-52967CF1A5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F7D02-1C02-4C7A-BCEC-2C02082B2C6F}" type="pres">
      <dgm:prSet presAssocID="{C582281E-4A46-4152-9FE0-52967CF1A5BA}" presName="negativeSpace" presStyleCnt="0"/>
      <dgm:spPr/>
    </dgm:pt>
    <dgm:pt modelId="{D747E7FA-DB37-4640-B4A3-96F19CEE5F9F}" type="pres">
      <dgm:prSet presAssocID="{C582281E-4A46-4152-9FE0-52967CF1A5BA}" presName="childText" presStyleLbl="conFgAcc1" presStyleIdx="1" presStyleCnt="3">
        <dgm:presLayoutVars>
          <dgm:bulletEnabled val="1"/>
        </dgm:presLayoutVars>
      </dgm:prSet>
      <dgm:spPr/>
    </dgm:pt>
    <dgm:pt modelId="{E2F9FF3E-016E-45BA-8D32-F27DBE0081D5}" type="pres">
      <dgm:prSet presAssocID="{F90B0B60-4671-4C8F-BBA1-0E82E9958A50}" presName="spaceBetweenRectangles" presStyleCnt="0"/>
      <dgm:spPr/>
    </dgm:pt>
    <dgm:pt modelId="{3D569D37-15C1-4728-BC56-51AEF4242888}" type="pres">
      <dgm:prSet presAssocID="{E6EFA8B5-8C27-45EB-8A1F-5E298781E9E7}" presName="parentLin" presStyleCnt="0"/>
      <dgm:spPr/>
    </dgm:pt>
    <dgm:pt modelId="{A6541D56-2CDB-4BE6-84F5-2F6458E5C78D}" type="pres">
      <dgm:prSet presAssocID="{E6EFA8B5-8C27-45EB-8A1F-5E298781E9E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271CB05-E0A8-4605-B658-AC9817D7941B}" type="pres">
      <dgm:prSet presAssocID="{E6EFA8B5-8C27-45EB-8A1F-5E298781E9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F80D1-7571-4DC6-A285-E7C8B434FA72}" type="pres">
      <dgm:prSet presAssocID="{E6EFA8B5-8C27-45EB-8A1F-5E298781E9E7}" presName="negativeSpace" presStyleCnt="0"/>
      <dgm:spPr/>
    </dgm:pt>
    <dgm:pt modelId="{CE382EC3-FAE3-4847-9B7E-FF688679048C}" type="pres">
      <dgm:prSet presAssocID="{E6EFA8B5-8C27-45EB-8A1F-5E298781E9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AFFD02-207A-4EC5-8CC6-7F5D7E62956F}" srcId="{B1CA7B4C-AE39-4692-A78F-4E43342290E0}" destId="{276AC1EA-BCD5-4DC2-86F5-81534C792E5A}" srcOrd="0" destOrd="0" parTransId="{9C4FB35C-0D29-4F27-99A2-0F6C7EAB963B}" sibTransId="{F7F3432C-4663-481B-8643-EBF120CCB8AA}"/>
    <dgm:cxn modelId="{0C8818D2-3850-4B55-88D4-BE9038D7C2D9}" srcId="{B1CA7B4C-AE39-4692-A78F-4E43342290E0}" destId="{C582281E-4A46-4152-9FE0-52967CF1A5BA}" srcOrd="1" destOrd="0" parTransId="{CDBE2B6A-67F6-4683-A40C-8AF229562668}" sibTransId="{F90B0B60-4671-4C8F-BBA1-0E82E9958A50}"/>
    <dgm:cxn modelId="{46B09300-7C20-4A20-BDAB-37AB4CC4B418}" type="presOf" srcId="{276AC1EA-BCD5-4DC2-86F5-81534C792E5A}" destId="{CD72C342-3CE5-4FC0-9210-9F5C93D6845F}" srcOrd="1" destOrd="0" presId="urn:microsoft.com/office/officeart/2005/8/layout/list1"/>
    <dgm:cxn modelId="{B4C4E1D8-B74C-446A-A3A8-2A3414AD96BA}" srcId="{B1CA7B4C-AE39-4692-A78F-4E43342290E0}" destId="{E6EFA8B5-8C27-45EB-8A1F-5E298781E9E7}" srcOrd="2" destOrd="0" parTransId="{FCED7E94-8FC4-4088-B5CF-99BCB35C0C0F}" sibTransId="{3CD1C2EF-F306-4046-993D-F7BBDEBACE10}"/>
    <dgm:cxn modelId="{E6C5CFEE-AE04-47BA-9504-FA9D58984CB4}" type="presOf" srcId="{E6EFA8B5-8C27-45EB-8A1F-5E298781E9E7}" destId="{A6541D56-2CDB-4BE6-84F5-2F6458E5C78D}" srcOrd="0" destOrd="0" presId="urn:microsoft.com/office/officeart/2005/8/layout/list1"/>
    <dgm:cxn modelId="{00781C05-D9E4-4251-A4BB-364D89FEDBB1}" type="presOf" srcId="{B1CA7B4C-AE39-4692-A78F-4E43342290E0}" destId="{FF6ED732-8734-4090-8A27-9FCE06B1C3EB}" srcOrd="0" destOrd="0" presId="urn:microsoft.com/office/officeart/2005/8/layout/list1"/>
    <dgm:cxn modelId="{20412661-CF26-4DF9-AE82-B19835C4C76A}" type="presOf" srcId="{C582281E-4A46-4152-9FE0-52967CF1A5BA}" destId="{A4CDC084-C9F2-4DD8-91B6-48DAEE7F66B3}" srcOrd="0" destOrd="0" presId="urn:microsoft.com/office/officeart/2005/8/layout/list1"/>
    <dgm:cxn modelId="{1BB57108-F6C7-4B13-9A6E-47F82BF4C52C}" type="presOf" srcId="{E6EFA8B5-8C27-45EB-8A1F-5E298781E9E7}" destId="{C271CB05-E0A8-4605-B658-AC9817D7941B}" srcOrd="1" destOrd="0" presId="urn:microsoft.com/office/officeart/2005/8/layout/list1"/>
    <dgm:cxn modelId="{DE32F2AD-1791-44EA-A7D3-9CBEDF7E84B7}" type="presOf" srcId="{276AC1EA-BCD5-4DC2-86F5-81534C792E5A}" destId="{05692221-6429-4D98-8065-4A7FB6128AA4}" srcOrd="0" destOrd="0" presId="urn:microsoft.com/office/officeart/2005/8/layout/list1"/>
    <dgm:cxn modelId="{F0DEBF84-2228-4711-A9D7-5873402A3371}" type="presOf" srcId="{C582281E-4A46-4152-9FE0-52967CF1A5BA}" destId="{297DABC2-5F92-42F0-9067-49E56A2B47A8}" srcOrd="1" destOrd="0" presId="urn:microsoft.com/office/officeart/2005/8/layout/list1"/>
    <dgm:cxn modelId="{FDB43C7A-6BCC-4B96-AB80-1E81E94A92C1}" type="presParOf" srcId="{FF6ED732-8734-4090-8A27-9FCE06B1C3EB}" destId="{DD0218F2-2452-4739-9C87-3AB08A80200D}" srcOrd="0" destOrd="0" presId="urn:microsoft.com/office/officeart/2005/8/layout/list1"/>
    <dgm:cxn modelId="{F51A6AE8-F3B9-4A3B-89F1-1C4D4AC31E2E}" type="presParOf" srcId="{DD0218F2-2452-4739-9C87-3AB08A80200D}" destId="{05692221-6429-4D98-8065-4A7FB6128AA4}" srcOrd="0" destOrd="0" presId="urn:microsoft.com/office/officeart/2005/8/layout/list1"/>
    <dgm:cxn modelId="{87449840-A943-4F3E-932A-6497AF8B38E8}" type="presParOf" srcId="{DD0218F2-2452-4739-9C87-3AB08A80200D}" destId="{CD72C342-3CE5-4FC0-9210-9F5C93D6845F}" srcOrd="1" destOrd="0" presId="urn:microsoft.com/office/officeart/2005/8/layout/list1"/>
    <dgm:cxn modelId="{4AF61255-DC55-48B0-A46B-0AF47F564181}" type="presParOf" srcId="{FF6ED732-8734-4090-8A27-9FCE06B1C3EB}" destId="{D0F562A2-46DC-4C60-A0F0-79F78F810702}" srcOrd="1" destOrd="0" presId="urn:microsoft.com/office/officeart/2005/8/layout/list1"/>
    <dgm:cxn modelId="{7D8BC4F6-7049-4DF2-AA0F-8961F6DA23C2}" type="presParOf" srcId="{FF6ED732-8734-4090-8A27-9FCE06B1C3EB}" destId="{E342D98E-F795-4955-92B2-259B7D7E3FA5}" srcOrd="2" destOrd="0" presId="urn:microsoft.com/office/officeart/2005/8/layout/list1"/>
    <dgm:cxn modelId="{A51F544B-D7B9-4442-80E7-DFE5954EEAA3}" type="presParOf" srcId="{FF6ED732-8734-4090-8A27-9FCE06B1C3EB}" destId="{7C62EB9C-1E77-4B13-8A91-D49DBD76E661}" srcOrd="3" destOrd="0" presId="urn:microsoft.com/office/officeart/2005/8/layout/list1"/>
    <dgm:cxn modelId="{E7855BF2-71AE-4E0D-A69B-1E16783908B5}" type="presParOf" srcId="{FF6ED732-8734-4090-8A27-9FCE06B1C3EB}" destId="{D292819B-2BEC-4240-971C-D3B2D4396031}" srcOrd="4" destOrd="0" presId="urn:microsoft.com/office/officeart/2005/8/layout/list1"/>
    <dgm:cxn modelId="{87FC9299-A760-43D5-B73B-D8501D1706F8}" type="presParOf" srcId="{D292819B-2BEC-4240-971C-D3B2D4396031}" destId="{A4CDC084-C9F2-4DD8-91B6-48DAEE7F66B3}" srcOrd="0" destOrd="0" presId="urn:microsoft.com/office/officeart/2005/8/layout/list1"/>
    <dgm:cxn modelId="{513756CE-C3BA-411A-9DBD-B09DAED9CB6C}" type="presParOf" srcId="{D292819B-2BEC-4240-971C-D3B2D4396031}" destId="{297DABC2-5F92-42F0-9067-49E56A2B47A8}" srcOrd="1" destOrd="0" presId="urn:microsoft.com/office/officeart/2005/8/layout/list1"/>
    <dgm:cxn modelId="{BAF301D6-8C35-4288-8477-897BEC926EF7}" type="presParOf" srcId="{FF6ED732-8734-4090-8A27-9FCE06B1C3EB}" destId="{B08F7D02-1C02-4C7A-BCEC-2C02082B2C6F}" srcOrd="5" destOrd="0" presId="urn:microsoft.com/office/officeart/2005/8/layout/list1"/>
    <dgm:cxn modelId="{EBE9C518-F0C6-49C5-9810-FB60A82D3EC1}" type="presParOf" srcId="{FF6ED732-8734-4090-8A27-9FCE06B1C3EB}" destId="{D747E7FA-DB37-4640-B4A3-96F19CEE5F9F}" srcOrd="6" destOrd="0" presId="urn:microsoft.com/office/officeart/2005/8/layout/list1"/>
    <dgm:cxn modelId="{0736307A-84E0-4061-BEA6-08BC6BA67E27}" type="presParOf" srcId="{FF6ED732-8734-4090-8A27-9FCE06B1C3EB}" destId="{E2F9FF3E-016E-45BA-8D32-F27DBE0081D5}" srcOrd="7" destOrd="0" presId="urn:microsoft.com/office/officeart/2005/8/layout/list1"/>
    <dgm:cxn modelId="{FFBEFBFD-7DC2-47A1-ACA1-6949DE6C1F11}" type="presParOf" srcId="{FF6ED732-8734-4090-8A27-9FCE06B1C3EB}" destId="{3D569D37-15C1-4728-BC56-51AEF4242888}" srcOrd="8" destOrd="0" presId="urn:microsoft.com/office/officeart/2005/8/layout/list1"/>
    <dgm:cxn modelId="{E4A9470F-A279-4A4F-93EC-F8A70C53E727}" type="presParOf" srcId="{3D569D37-15C1-4728-BC56-51AEF4242888}" destId="{A6541D56-2CDB-4BE6-84F5-2F6458E5C78D}" srcOrd="0" destOrd="0" presId="urn:microsoft.com/office/officeart/2005/8/layout/list1"/>
    <dgm:cxn modelId="{3B7DF1EA-0D13-47DA-9F43-EB6E7BB0CDEC}" type="presParOf" srcId="{3D569D37-15C1-4728-BC56-51AEF4242888}" destId="{C271CB05-E0A8-4605-B658-AC9817D7941B}" srcOrd="1" destOrd="0" presId="urn:microsoft.com/office/officeart/2005/8/layout/list1"/>
    <dgm:cxn modelId="{86FA68EE-5232-4616-81F8-E00D1ED8E945}" type="presParOf" srcId="{FF6ED732-8734-4090-8A27-9FCE06B1C3EB}" destId="{CFCF80D1-7571-4DC6-A285-E7C8B434FA72}" srcOrd="9" destOrd="0" presId="urn:microsoft.com/office/officeart/2005/8/layout/list1"/>
    <dgm:cxn modelId="{BB1456F9-9BFE-4B4C-BBFA-DF9200B4BEC8}" type="presParOf" srcId="{FF6ED732-8734-4090-8A27-9FCE06B1C3EB}" destId="{CE382EC3-FAE3-4847-9B7E-FF688679048C}" srcOrd="10" destOrd="0" presId="urn:microsoft.com/office/officeart/2005/8/layout/list1"/>
  </dgm:cxnLst>
  <dgm:bg/>
  <dgm:whole/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D782E0C7-D81D-44E6-91F2-9AE2CCC9CCFF}" type="doc">
      <dgm:prSet loTypeId="urn:microsoft.com/office/officeart/2005/8/layout/list1" loCatId="list" qsTypeId="urn:microsoft.com/office/officeart/2005/8/quickstyle/simple1#117" qsCatId="simple" csTypeId="urn:microsoft.com/office/officeart/2005/8/colors/accent1_2#117" csCatId="accent1" phldr="1"/>
      <dgm:spPr/>
      <dgm:t>
        <a:bodyPr/>
        <a:lstStyle/>
        <a:p>
          <a:endParaRPr lang="ru-RU"/>
        </a:p>
      </dgm:t>
    </dgm:pt>
    <dgm:pt modelId="{1BA4256E-0889-439A-902B-83B22184220B}">
      <dgm:prSet phldrT="[Текст]" custT="1"/>
      <dgm:spPr/>
      <dgm:t>
        <a:bodyPr/>
        <a:lstStyle/>
        <a:p>
          <a:r>
            <a:rPr lang="ru-RU" sz="1400" b="1" i="1" u="sng" dirty="0" smtClean="0"/>
            <a:t>Причина:</a:t>
          </a:r>
        </a:p>
        <a:p>
          <a:r>
            <a:rPr lang="ru-RU" sz="1400" i="1" dirty="0" smtClean="0"/>
            <a:t>-вхождение Украины в состав России (защита Украинских земель от Речи </a:t>
          </a:r>
          <a:r>
            <a:rPr lang="ru-RU" sz="1400" i="1" dirty="0" err="1" smtClean="0"/>
            <a:t>Посполитой</a:t>
          </a:r>
          <a:r>
            <a:rPr lang="ru-RU" sz="1400" i="1" dirty="0" smtClean="0"/>
            <a:t>)</a:t>
          </a:r>
          <a:endParaRPr lang="ru-RU" sz="1400" i="1" dirty="0"/>
        </a:p>
      </dgm:t>
    </dgm:pt>
    <dgm:pt modelId="{258D31CD-6CD6-4846-BE00-CEAD3DA1B75D}" type="parTrans" cxnId="{0247B5C6-86FE-48F8-9C49-2B03F47A8A2F}">
      <dgm:prSet/>
      <dgm:spPr/>
      <dgm:t>
        <a:bodyPr/>
        <a:lstStyle/>
        <a:p>
          <a:endParaRPr lang="ru-RU" sz="1400"/>
        </a:p>
      </dgm:t>
    </dgm:pt>
    <dgm:pt modelId="{9D411CCA-0842-4022-BDE7-FBD1781C018E}" type="sibTrans" cxnId="{0247B5C6-86FE-48F8-9C49-2B03F47A8A2F}">
      <dgm:prSet/>
      <dgm:spPr/>
      <dgm:t>
        <a:bodyPr/>
        <a:lstStyle/>
        <a:p>
          <a:endParaRPr lang="ru-RU" sz="1400"/>
        </a:p>
      </dgm:t>
    </dgm:pt>
    <dgm:pt modelId="{B332B3E9-0EB5-4E9F-AAA4-9E689A2F34DD}">
      <dgm:prSet phldrT="[Текст]" custT="1"/>
      <dgm:spPr/>
      <dgm:t>
        <a:bodyPr/>
        <a:lstStyle/>
        <a:p>
          <a:r>
            <a:rPr lang="ru-RU" sz="1400" i="1" dirty="0" smtClean="0"/>
            <a:t>-война началась в 1653 г. (с решения Земского собора и </a:t>
          </a:r>
          <a:r>
            <a:rPr lang="ru-RU" sz="1400" i="1" dirty="0" err="1" smtClean="0"/>
            <a:t>Переяславской</a:t>
          </a:r>
          <a:r>
            <a:rPr lang="ru-RU" sz="1400" i="1" dirty="0" smtClean="0"/>
            <a:t> рады); после смерти Богдана Хмельницкого в 1657 г., началась борьба гетманство (преемники Иван Выговский и Юрий Хмельницкий заключали договора с Речью </a:t>
          </a:r>
          <a:r>
            <a:rPr lang="ru-RU" sz="1400" i="1" dirty="0" err="1" smtClean="0"/>
            <a:t>Посполитой</a:t>
          </a:r>
          <a:r>
            <a:rPr lang="ru-RU" sz="1400" i="1" dirty="0" smtClean="0"/>
            <a:t>, но народ их отвергал)</a:t>
          </a:r>
          <a:endParaRPr lang="ru-RU" sz="1400" i="1" dirty="0"/>
        </a:p>
      </dgm:t>
    </dgm:pt>
    <dgm:pt modelId="{2BAA79ED-566E-4329-A1DD-B0CA90AF2D6F}" type="parTrans" cxnId="{5307CE19-BD2D-44AE-93B5-7B6135BD3E01}">
      <dgm:prSet/>
      <dgm:spPr/>
      <dgm:t>
        <a:bodyPr/>
        <a:lstStyle/>
        <a:p>
          <a:endParaRPr lang="ru-RU" sz="1400"/>
        </a:p>
      </dgm:t>
    </dgm:pt>
    <dgm:pt modelId="{DB04144E-B20E-4276-A443-31B2C8366BB5}" type="sibTrans" cxnId="{5307CE19-BD2D-44AE-93B5-7B6135BD3E01}">
      <dgm:prSet/>
      <dgm:spPr/>
      <dgm:t>
        <a:bodyPr/>
        <a:lstStyle/>
        <a:p>
          <a:endParaRPr lang="ru-RU" sz="1400"/>
        </a:p>
      </dgm:t>
    </dgm:pt>
    <dgm:pt modelId="{2179D98E-4470-46D2-A8F4-003308AFC31F}">
      <dgm:prSet phldrT="[Текст]" custT="1"/>
      <dgm:spPr/>
      <dgm:t>
        <a:bodyPr/>
        <a:lstStyle/>
        <a:p>
          <a:r>
            <a:rPr lang="ru-RU" sz="1400" b="1" i="1" u="sng" dirty="0" smtClean="0"/>
            <a:t>1667 г. </a:t>
          </a:r>
          <a:r>
            <a:rPr lang="ru-RU" sz="1400" b="1" i="1" u="sng" dirty="0" err="1" smtClean="0"/>
            <a:t>Андрусовское</a:t>
          </a:r>
          <a:r>
            <a:rPr lang="ru-RU" sz="1400" b="1" i="1" u="sng" dirty="0" smtClean="0"/>
            <a:t> перемирие: </a:t>
          </a:r>
          <a:r>
            <a:rPr lang="ru-RU" sz="1400" i="1" dirty="0" smtClean="0"/>
            <a:t>России передавались Смоленские и Северские земли, власть над Левобережной Украиной и Киевом; Запорожье под контролем и России и Речи </a:t>
          </a:r>
          <a:r>
            <a:rPr lang="ru-RU" sz="1400" i="1" dirty="0" err="1" smtClean="0"/>
            <a:t>Посполитой</a:t>
          </a:r>
          <a:r>
            <a:rPr lang="ru-RU" sz="1400" i="1" dirty="0" smtClean="0"/>
            <a:t>; взаимная помощь против турок и крымчаков </a:t>
          </a:r>
          <a:endParaRPr lang="ru-RU" sz="1400" i="1" dirty="0"/>
        </a:p>
      </dgm:t>
    </dgm:pt>
    <dgm:pt modelId="{693C0D4F-B854-4712-9B20-3E11B6AAE8A8}" type="parTrans" cxnId="{494F8209-05C5-46A3-994D-927F9D8AF604}">
      <dgm:prSet/>
      <dgm:spPr/>
      <dgm:t>
        <a:bodyPr/>
        <a:lstStyle/>
        <a:p>
          <a:endParaRPr lang="ru-RU" sz="1400"/>
        </a:p>
      </dgm:t>
    </dgm:pt>
    <dgm:pt modelId="{71C2BF43-1C43-4F70-8B49-2BD007513D43}" type="sibTrans" cxnId="{494F8209-05C5-46A3-994D-927F9D8AF604}">
      <dgm:prSet/>
      <dgm:spPr/>
      <dgm:t>
        <a:bodyPr/>
        <a:lstStyle/>
        <a:p>
          <a:endParaRPr lang="ru-RU" sz="1400"/>
        </a:p>
      </dgm:t>
    </dgm:pt>
    <dgm:pt modelId="{6635232A-C4E3-4BAE-BB99-22541EC2BCFB}" type="pres">
      <dgm:prSet presAssocID="{D782E0C7-D81D-44E6-91F2-9AE2CCC9CC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8919A-1800-47CB-B37E-D5D8047F50F1}" type="pres">
      <dgm:prSet presAssocID="{1BA4256E-0889-439A-902B-83B22184220B}" presName="parentLin" presStyleCnt="0"/>
      <dgm:spPr/>
    </dgm:pt>
    <dgm:pt modelId="{657E7FDC-2672-4CC0-ACB4-150645E44F43}" type="pres">
      <dgm:prSet presAssocID="{1BA4256E-0889-439A-902B-83B2218422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26686F6-CEF2-4817-BFB6-B2525D612627}" type="pres">
      <dgm:prSet presAssocID="{1BA4256E-0889-439A-902B-83B2218422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C7ACC-140F-4EB0-B301-37004D60EDCD}" type="pres">
      <dgm:prSet presAssocID="{1BA4256E-0889-439A-902B-83B22184220B}" presName="negativeSpace" presStyleCnt="0"/>
      <dgm:spPr/>
    </dgm:pt>
    <dgm:pt modelId="{8A1293C9-BA35-499C-B3A6-4E4B02FF3C4E}" type="pres">
      <dgm:prSet presAssocID="{1BA4256E-0889-439A-902B-83B22184220B}" presName="childText" presStyleLbl="conFgAcc1" presStyleIdx="0" presStyleCnt="3">
        <dgm:presLayoutVars>
          <dgm:bulletEnabled val="1"/>
        </dgm:presLayoutVars>
      </dgm:prSet>
      <dgm:spPr/>
    </dgm:pt>
    <dgm:pt modelId="{94DBE84F-82EE-4990-B646-7F45116BC6E7}" type="pres">
      <dgm:prSet presAssocID="{9D411CCA-0842-4022-BDE7-FBD1781C018E}" presName="spaceBetweenRectangles" presStyleCnt="0"/>
      <dgm:spPr/>
    </dgm:pt>
    <dgm:pt modelId="{3F3061D1-A9A6-4AF3-B51D-A25F7931EE44}" type="pres">
      <dgm:prSet presAssocID="{B332B3E9-0EB5-4E9F-AAA4-9E689A2F34DD}" presName="parentLin" presStyleCnt="0"/>
      <dgm:spPr/>
    </dgm:pt>
    <dgm:pt modelId="{6FAB97A2-DF44-4973-8A40-C418D7B5C157}" type="pres">
      <dgm:prSet presAssocID="{B332B3E9-0EB5-4E9F-AAA4-9E689A2F34D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2662EEB-8610-4B5B-9665-3253A7ED6AED}" type="pres">
      <dgm:prSet presAssocID="{B332B3E9-0EB5-4E9F-AAA4-9E689A2F34D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25E97-6AF0-4399-A186-BB38C7E93D76}" type="pres">
      <dgm:prSet presAssocID="{B332B3E9-0EB5-4E9F-AAA4-9E689A2F34DD}" presName="negativeSpace" presStyleCnt="0"/>
      <dgm:spPr/>
    </dgm:pt>
    <dgm:pt modelId="{1EB64B58-D231-4D16-A0A0-69DCEDB92879}" type="pres">
      <dgm:prSet presAssocID="{B332B3E9-0EB5-4E9F-AAA4-9E689A2F34DD}" presName="childText" presStyleLbl="conFgAcc1" presStyleIdx="1" presStyleCnt="3">
        <dgm:presLayoutVars>
          <dgm:bulletEnabled val="1"/>
        </dgm:presLayoutVars>
      </dgm:prSet>
      <dgm:spPr/>
    </dgm:pt>
    <dgm:pt modelId="{1A22CCA2-793C-407A-9BA4-5F110F4AC04D}" type="pres">
      <dgm:prSet presAssocID="{DB04144E-B20E-4276-A443-31B2C8366BB5}" presName="spaceBetweenRectangles" presStyleCnt="0"/>
      <dgm:spPr/>
    </dgm:pt>
    <dgm:pt modelId="{2156A9C3-FF8F-4C13-A43B-5ED33F5432DE}" type="pres">
      <dgm:prSet presAssocID="{2179D98E-4470-46D2-A8F4-003308AFC31F}" presName="parentLin" presStyleCnt="0"/>
      <dgm:spPr/>
    </dgm:pt>
    <dgm:pt modelId="{79981F5C-92D9-41BC-84B9-491139736028}" type="pres">
      <dgm:prSet presAssocID="{2179D98E-4470-46D2-A8F4-003308AFC31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5FC323C-3801-4629-9955-6D26839487FA}" type="pres">
      <dgm:prSet presAssocID="{2179D98E-4470-46D2-A8F4-003308AFC3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3D3BB-CBEF-4CB8-BB04-6A1A5762B8B0}" type="pres">
      <dgm:prSet presAssocID="{2179D98E-4470-46D2-A8F4-003308AFC31F}" presName="negativeSpace" presStyleCnt="0"/>
      <dgm:spPr/>
    </dgm:pt>
    <dgm:pt modelId="{5EB80DAF-38E1-4F37-A7B7-FA87A062599D}" type="pres">
      <dgm:prSet presAssocID="{2179D98E-4470-46D2-A8F4-003308AFC3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4F8209-05C5-46A3-994D-927F9D8AF604}" srcId="{D782E0C7-D81D-44E6-91F2-9AE2CCC9CCFF}" destId="{2179D98E-4470-46D2-A8F4-003308AFC31F}" srcOrd="2" destOrd="0" parTransId="{693C0D4F-B854-4712-9B20-3E11B6AAE8A8}" sibTransId="{71C2BF43-1C43-4F70-8B49-2BD007513D43}"/>
    <dgm:cxn modelId="{4E0C81A2-E8D4-4955-8A38-368FC8422C6B}" type="presOf" srcId="{D782E0C7-D81D-44E6-91F2-9AE2CCC9CCFF}" destId="{6635232A-C4E3-4BAE-BB99-22541EC2BCFB}" srcOrd="0" destOrd="0" presId="urn:microsoft.com/office/officeart/2005/8/layout/list1"/>
    <dgm:cxn modelId="{5307CE19-BD2D-44AE-93B5-7B6135BD3E01}" srcId="{D782E0C7-D81D-44E6-91F2-9AE2CCC9CCFF}" destId="{B332B3E9-0EB5-4E9F-AAA4-9E689A2F34DD}" srcOrd="1" destOrd="0" parTransId="{2BAA79ED-566E-4329-A1DD-B0CA90AF2D6F}" sibTransId="{DB04144E-B20E-4276-A443-31B2C8366BB5}"/>
    <dgm:cxn modelId="{0CA93A87-5842-4D51-A923-16935E664708}" type="presOf" srcId="{2179D98E-4470-46D2-A8F4-003308AFC31F}" destId="{79981F5C-92D9-41BC-84B9-491139736028}" srcOrd="0" destOrd="0" presId="urn:microsoft.com/office/officeart/2005/8/layout/list1"/>
    <dgm:cxn modelId="{D3E0EC64-DB6F-46CA-B403-A2A96F55BE19}" type="presOf" srcId="{B332B3E9-0EB5-4E9F-AAA4-9E689A2F34DD}" destId="{6FAB97A2-DF44-4973-8A40-C418D7B5C157}" srcOrd="0" destOrd="0" presId="urn:microsoft.com/office/officeart/2005/8/layout/list1"/>
    <dgm:cxn modelId="{C0BCA5FB-D5BE-498B-97E0-D0131ABC252F}" type="presOf" srcId="{1BA4256E-0889-439A-902B-83B22184220B}" destId="{426686F6-CEF2-4817-BFB6-B2525D612627}" srcOrd="1" destOrd="0" presId="urn:microsoft.com/office/officeart/2005/8/layout/list1"/>
    <dgm:cxn modelId="{64940A3D-50BF-4EA2-AFE1-26DE85BDA921}" type="presOf" srcId="{B332B3E9-0EB5-4E9F-AAA4-9E689A2F34DD}" destId="{12662EEB-8610-4B5B-9665-3253A7ED6AED}" srcOrd="1" destOrd="0" presId="urn:microsoft.com/office/officeart/2005/8/layout/list1"/>
    <dgm:cxn modelId="{9C6ED59C-D54F-463B-8078-D583DB1B6AD3}" type="presOf" srcId="{1BA4256E-0889-439A-902B-83B22184220B}" destId="{657E7FDC-2672-4CC0-ACB4-150645E44F43}" srcOrd="0" destOrd="0" presId="urn:microsoft.com/office/officeart/2005/8/layout/list1"/>
    <dgm:cxn modelId="{0247B5C6-86FE-48F8-9C49-2B03F47A8A2F}" srcId="{D782E0C7-D81D-44E6-91F2-9AE2CCC9CCFF}" destId="{1BA4256E-0889-439A-902B-83B22184220B}" srcOrd="0" destOrd="0" parTransId="{258D31CD-6CD6-4846-BE00-CEAD3DA1B75D}" sibTransId="{9D411CCA-0842-4022-BDE7-FBD1781C018E}"/>
    <dgm:cxn modelId="{3C9B42DD-000D-4C21-A168-99884E009A5D}" type="presOf" srcId="{2179D98E-4470-46D2-A8F4-003308AFC31F}" destId="{35FC323C-3801-4629-9955-6D26839487FA}" srcOrd="1" destOrd="0" presId="urn:microsoft.com/office/officeart/2005/8/layout/list1"/>
    <dgm:cxn modelId="{C6ADF53C-12BF-4EAC-A3B9-68CF0EF8EEF5}" type="presParOf" srcId="{6635232A-C4E3-4BAE-BB99-22541EC2BCFB}" destId="{1A98919A-1800-47CB-B37E-D5D8047F50F1}" srcOrd="0" destOrd="0" presId="urn:microsoft.com/office/officeart/2005/8/layout/list1"/>
    <dgm:cxn modelId="{E2590682-D1ED-4E04-9DDD-C5D23BFC06E5}" type="presParOf" srcId="{1A98919A-1800-47CB-B37E-D5D8047F50F1}" destId="{657E7FDC-2672-4CC0-ACB4-150645E44F43}" srcOrd="0" destOrd="0" presId="urn:microsoft.com/office/officeart/2005/8/layout/list1"/>
    <dgm:cxn modelId="{01F99FC0-5A64-4D75-B29D-505103F08D9C}" type="presParOf" srcId="{1A98919A-1800-47CB-B37E-D5D8047F50F1}" destId="{426686F6-CEF2-4817-BFB6-B2525D612627}" srcOrd="1" destOrd="0" presId="urn:microsoft.com/office/officeart/2005/8/layout/list1"/>
    <dgm:cxn modelId="{BAA83621-CE82-457E-BA7F-AAC7C0368405}" type="presParOf" srcId="{6635232A-C4E3-4BAE-BB99-22541EC2BCFB}" destId="{015C7ACC-140F-4EB0-B301-37004D60EDCD}" srcOrd="1" destOrd="0" presId="urn:microsoft.com/office/officeart/2005/8/layout/list1"/>
    <dgm:cxn modelId="{12A9233C-C2D3-4E64-A5DC-99ECD2E6D396}" type="presParOf" srcId="{6635232A-C4E3-4BAE-BB99-22541EC2BCFB}" destId="{8A1293C9-BA35-499C-B3A6-4E4B02FF3C4E}" srcOrd="2" destOrd="0" presId="urn:microsoft.com/office/officeart/2005/8/layout/list1"/>
    <dgm:cxn modelId="{A099B93B-8575-4D1F-8263-10CAFF6DDD7F}" type="presParOf" srcId="{6635232A-C4E3-4BAE-BB99-22541EC2BCFB}" destId="{94DBE84F-82EE-4990-B646-7F45116BC6E7}" srcOrd="3" destOrd="0" presId="urn:microsoft.com/office/officeart/2005/8/layout/list1"/>
    <dgm:cxn modelId="{0467C7C5-3F8D-4517-9F6C-A78AE194C9D0}" type="presParOf" srcId="{6635232A-C4E3-4BAE-BB99-22541EC2BCFB}" destId="{3F3061D1-A9A6-4AF3-B51D-A25F7931EE44}" srcOrd="4" destOrd="0" presId="urn:microsoft.com/office/officeart/2005/8/layout/list1"/>
    <dgm:cxn modelId="{9DDC5455-6096-4DA2-90F2-14EFBDAD4F3B}" type="presParOf" srcId="{3F3061D1-A9A6-4AF3-B51D-A25F7931EE44}" destId="{6FAB97A2-DF44-4973-8A40-C418D7B5C157}" srcOrd="0" destOrd="0" presId="urn:microsoft.com/office/officeart/2005/8/layout/list1"/>
    <dgm:cxn modelId="{EBBFD86C-6FE9-4A2C-AED1-FB1AFD00C4A7}" type="presParOf" srcId="{3F3061D1-A9A6-4AF3-B51D-A25F7931EE44}" destId="{12662EEB-8610-4B5B-9665-3253A7ED6AED}" srcOrd="1" destOrd="0" presId="urn:microsoft.com/office/officeart/2005/8/layout/list1"/>
    <dgm:cxn modelId="{29D2786A-8200-4133-9C9D-1C899E7EC13D}" type="presParOf" srcId="{6635232A-C4E3-4BAE-BB99-22541EC2BCFB}" destId="{3BF25E97-6AF0-4399-A186-BB38C7E93D76}" srcOrd="5" destOrd="0" presId="urn:microsoft.com/office/officeart/2005/8/layout/list1"/>
    <dgm:cxn modelId="{BCE2A1CD-0359-4C6A-AB58-BC0B2F186649}" type="presParOf" srcId="{6635232A-C4E3-4BAE-BB99-22541EC2BCFB}" destId="{1EB64B58-D231-4D16-A0A0-69DCEDB92879}" srcOrd="6" destOrd="0" presId="urn:microsoft.com/office/officeart/2005/8/layout/list1"/>
    <dgm:cxn modelId="{BB306B9A-AA54-4AEB-8CCA-F8AA95EAA060}" type="presParOf" srcId="{6635232A-C4E3-4BAE-BB99-22541EC2BCFB}" destId="{1A22CCA2-793C-407A-9BA4-5F110F4AC04D}" srcOrd="7" destOrd="0" presId="urn:microsoft.com/office/officeart/2005/8/layout/list1"/>
    <dgm:cxn modelId="{9E86A793-581C-4381-B344-1669B546BEFB}" type="presParOf" srcId="{6635232A-C4E3-4BAE-BB99-22541EC2BCFB}" destId="{2156A9C3-FF8F-4C13-A43B-5ED33F5432DE}" srcOrd="8" destOrd="0" presId="urn:microsoft.com/office/officeart/2005/8/layout/list1"/>
    <dgm:cxn modelId="{2724B8EA-E5A0-4C24-8850-55EC5BD8DE14}" type="presParOf" srcId="{2156A9C3-FF8F-4C13-A43B-5ED33F5432DE}" destId="{79981F5C-92D9-41BC-84B9-491139736028}" srcOrd="0" destOrd="0" presId="urn:microsoft.com/office/officeart/2005/8/layout/list1"/>
    <dgm:cxn modelId="{D1D5D898-1CE7-4B9D-BEFA-0DD811AE9F14}" type="presParOf" srcId="{2156A9C3-FF8F-4C13-A43B-5ED33F5432DE}" destId="{35FC323C-3801-4629-9955-6D26839487FA}" srcOrd="1" destOrd="0" presId="urn:microsoft.com/office/officeart/2005/8/layout/list1"/>
    <dgm:cxn modelId="{AFCB29B8-458C-4A42-91B8-627215E6280E}" type="presParOf" srcId="{6635232A-C4E3-4BAE-BB99-22541EC2BCFB}" destId="{D5F3D3BB-CBEF-4CB8-BB04-6A1A5762B8B0}" srcOrd="9" destOrd="0" presId="urn:microsoft.com/office/officeart/2005/8/layout/list1"/>
    <dgm:cxn modelId="{08EF877D-5B70-49DC-B389-E0B79F0FBEFA}" type="presParOf" srcId="{6635232A-C4E3-4BAE-BB99-22541EC2BCFB}" destId="{5EB80DAF-38E1-4F37-A7B7-FA87A062599D}" srcOrd="10" destOrd="0" presId="urn:microsoft.com/office/officeart/2005/8/layout/list1"/>
  </dgm:cxnLst>
  <dgm:bg/>
  <dgm:whole/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FF84C6D6-D786-42C8-85D2-62DB84F4C4C4}" type="doc">
      <dgm:prSet loTypeId="urn:microsoft.com/office/officeart/2005/8/layout/list1" loCatId="list" qsTypeId="urn:microsoft.com/office/officeart/2005/8/quickstyle/simple1#118" qsCatId="simple" csTypeId="urn:microsoft.com/office/officeart/2005/8/colors/accent1_2#118" csCatId="accent1" phldr="1"/>
      <dgm:spPr/>
      <dgm:t>
        <a:bodyPr/>
        <a:lstStyle/>
        <a:p>
          <a:endParaRPr lang="ru-RU"/>
        </a:p>
      </dgm:t>
    </dgm:pt>
    <dgm:pt modelId="{04CEFF4D-778A-4CD9-BE24-255A54944B99}">
      <dgm:prSet phldrT="[Текст]" custT="1"/>
      <dgm:spPr/>
      <dgm:t>
        <a:bodyPr/>
        <a:lstStyle/>
        <a:p>
          <a:r>
            <a:rPr lang="ru-RU" sz="1600" b="1" i="1" u="sng" dirty="0" smtClean="0"/>
            <a:t>Причины: </a:t>
          </a:r>
        </a:p>
        <a:p>
          <a:r>
            <a:rPr lang="ru-RU" sz="1600" i="1" dirty="0" smtClean="0"/>
            <a:t>-соприкосновение интересов Турции и России на Украине (Турция была не довольна усилением позиций России на Украине)</a:t>
          </a:r>
          <a:endParaRPr lang="ru-RU" sz="1600" i="1" dirty="0"/>
        </a:p>
      </dgm:t>
    </dgm:pt>
    <dgm:pt modelId="{7E7D080B-2F3A-40EF-8849-8E9C492159FD}" type="parTrans" cxnId="{FC4576F7-DE6B-435C-823E-88783D078A76}">
      <dgm:prSet/>
      <dgm:spPr/>
      <dgm:t>
        <a:bodyPr/>
        <a:lstStyle/>
        <a:p>
          <a:endParaRPr lang="ru-RU"/>
        </a:p>
      </dgm:t>
    </dgm:pt>
    <dgm:pt modelId="{CCFB91E5-A211-483D-930B-9D97D824D9DA}" type="sibTrans" cxnId="{FC4576F7-DE6B-435C-823E-88783D078A76}">
      <dgm:prSet/>
      <dgm:spPr/>
      <dgm:t>
        <a:bodyPr/>
        <a:lstStyle/>
        <a:p>
          <a:endParaRPr lang="ru-RU"/>
        </a:p>
      </dgm:t>
    </dgm:pt>
    <dgm:pt modelId="{6D49B053-2961-4BCD-817A-35F06D9B2B25}">
      <dgm:prSet phldrT="[Текст]" custT="1"/>
      <dgm:spPr/>
      <dgm:t>
        <a:bodyPr/>
        <a:lstStyle/>
        <a:p>
          <a:r>
            <a:rPr lang="ru-RU" sz="1600" i="1" dirty="0" smtClean="0"/>
            <a:t>1677 г. Турецкая армия взяла в осаду Чигирин (политический центр Украины), но была разбита русско-украинской армией  Г.Г. Ромодановского и И.С. Самойловича.  1678 г.- Чигирин захвачен турками</a:t>
          </a:r>
          <a:endParaRPr lang="ru-RU" sz="1600" i="1" dirty="0"/>
        </a:p>
      </dgm:t>
    </dgm:pt>
    <dgm:pt modelId="{185FA3DF-908F-4AE6-8139-0C40FAC803BD}" type="parTrans" cxnId="{A2A2DF46-79C7-4AC1-A42D-B7F874FE742A}">
      <dgm:prSet/>
      <dgm:spPr/>
      <dgm:t>
        <a:bodyPr/>
        <a:lstStyle/>
        <a:p>
          <a:endParaRPr lang="ru-RU"/>
        </a:p>
      </dgm:t>
    </dgm:pt>
    <dgm:pt modelId="{0E14827A-75E3-4EC2-B554-64E3433D8B74}" type="sibTrans" cxnId="{A2A2DF46-79C7-4AC1-A42D-B7F874FE742A}">
      <dgm:prSet/>
      <dgm:spPr/>
      <dgm:t>
        <a:bodyPr/>
        <a:lstStyle/>
        <a:p>
          <a:endParaRPr lang="ru-RU"/>
        </a:p>
      </dgm:t>
    </dgm:pt>
    <dgm:pt modelId="{133B72F0-39D5-4411-A9BA-CB8C878DD0AA}">
      <dgm:prSet phldrT="[Текст]" custT="1"/>
      <dgm:spPr/>
      <dgm:t>
        <a:bodyPr/>
        <a:lstStyle/>
        <a:p>
          <a:r>
            <a:rPr lang="ru-RU" sz="1600" i="1" dirty="0" smtClean="0"/>
            <a:t>Затяжная война вела к огромным затратам с обеих сторон. Итог: подписание </a:t>
          </a:r>
          <a:r>
            <a:rPr lang="ru-RU" sz="1600" b="1" i="1" u="sng" dirty="0" smtClean="0"/>
            <a:t>Бахчисарайского мирного договора 1681 г. </a:t>
          </a:r>
          <a:r>
            <a:rPr lang="ru-RU" sz="1600" i="1" dirty="0" smtClean="0"/>
            <a:t>(Турция и Крым признавали переход в состав России Левобережной Украины и Киева)</a:t>
          </a:r>
          <a:endParaRPr lang="ru-RU" sz="1600" i="1" dirty="0"/>
        </a:p>
      </dgm:t>
    </dgm:pt>
    <dgm:pt modelId="{787A972E-E89D-488D-BFB6-C13D78114C5C}" type="parTrans" cxnId="{1997AA09-8636-44DB-8304-0AC08E1523AE}">
      <dgm:prSet/>
      <dgm:spPr/>
      <dgm:t>
        <a:bodyPr/>
        <a:lstStyle/>
        <a:p>
          <a:endParaRPr lang="ru-RU"/>
        </a:p>
      </dgm:t>
    </dgm:pt>
    <dgm:pt modelId="{D14CC327-0398-47CD-834C-AD7CB3CADEDE}" type="sibTrans" cxnId="{1997AA09-8636-44DB-8304-0AC08E1523AE}">
      <dgm:prSet/>
      <dgm:spPr/>
      <dgm:t>
        <a:bodyPr/>
        <a:lstStyle/>
        <a:p>
          <a:endParaRPr lang="ru-RU"/>
        </a:p>
      </dgm:t>
    </dgm:pt>
    <dgm:pt modelId="{9D1F440E-620F-476E-AB00-21AB3A9DF695}" type="pres">
      <dgm:prSet presAssocID="{FF84C6D6-D786-42C8-85D2-62DB84F4C4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8FD17-B00B-4F0A-9784-EF7398FFB86F}" type="pres">
      <dgm:prSet presAssocID="{04CEFF4D-778A-4CD9-BE24-255A54944B99}" presName="parentLin" presStyleCnt="0"/>
      <dgm:spPr/>
    </dgm:pt>
    <dgm:pt modelId="{4840093E-99B5-491C-907F-42ACDF59046C}" type="pres">
      <dgm:prSet presAssocID="{04CEFF4D-778A-4CD9-BE24-255A54944B9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54950F2-72C9-47DC-AEF8-6AEE5C4C45F5}" type="pres">
      <dgm:prSet presAssocID="{04CEFF4D-778A-4CD9-BE24-255A54944B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2CEBC-F048-4F38-AE21-A1BD792FF788}" type="pres">
      <dgm:prSet presAssocID="{04CEFF4D-778A-4CD9-BE24-255A54944B99}" presName="negativeSpace" presStyleCnt="0"/>
      <dgm:spPr/>
    </dgm:pt>
    <dgm:pt modelId="{72312F59-A3A2-4D2D-92D5-DE7A0FF5773A}" type="pres">
      <dgm:prSet presAssocID="{04CEFF4D-778A-4CD9-BE24-255A54944B99}" presName="childText" presStyleLbl="conFgAcc1" presStyleIdx="0" presStyleCnt="3">
        <dgm:presLayoutVars>
          <dgm:bulletEnabled val="1"/>
        </dgm:presLayoutVars>
      </dgm:prSet>
      <dgm:spPr/>
    </dgm:pt>
    <dgm:pt modelId="{E0089103-ABCA-47AD-8D39-8FA8DC9F8C46}" type="pres">
      <dgm:prSet presAssocID="{CCFB91E5-A211-483D-930B-9D97D824D9DA}" presName="spaceBetweenRectangles" presStyleCnt="0"/>
      <dgm:spPr/>
    </dgm:pt>
    <dgm:pt modelId="{907E203D-DF74-4177-BF7F-1A03A2148D43}" type="pres">
      <dgm:prSet presAssocID="{6D49B053-2961-4BCD-817A-35F06D9B2B25}" presName="parentLin" presStyleCnt="0"/>
      <dgm:spPr/>
    </dgm:pt>
    <dgm:pt modelId="{3B8B1905-62BB-424B-9449-7EC86F9A0F4F}" type="pres">
      <dgm:prSet presAssocID="{6D49B053-2961-4BCD-817A-35F06D9B2B2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7210C3E-ED83-424F-8C22-6DA9F5963D76}" type="pres">
      <dgm:prSet presAssocID="{6D49B053-2961-4BCD-817A-35F06D9B2B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F1A1A-537D-4F5C-847D-F12AFD988E21}" type="pres">
      <dgm:prSet presAssocID="{6D49B053-2961-4BCD-817A-35F06D9B2B25}" presName="negativeSpace" presStyleCnt="0"/>
      <dgm:spPr/>
    </dgm:pt>
    <dgm:pt modelId="{63E6EAEF-B6B1-4EAB-99F4-888455E692B9}" type="pres">
      <dgm:prSet presAssocID="{6D49B053-2961-4BCD-817A-35F06D9B2B25}" presName="childText" presStyleLbl="conFgAcc1" presStyleIdx="1" presStyleCnt="3">
        <dgm:presLayoutVars>
          <dgm:bulletEnabled val="1"/>
        </dgm:presLayoutVars>
      </dgm:prSet>
      <dgm:spPr/>
    </dgm:pt>
    <dgm:pt modelId="{7862AFEC-65EE-45EB-9209-5CCC79E901DA}" type="pres">
      <dgm:prSet presAssocID="{0E14827A-75E3-4EC2-B554-64E3433D8B74}" presName="spaceBetweenRectangles" presStyleCnt="0"/>
      <dgm:spPr/>
    </dgm:pt>
    <dgm:pt modelId="{4990AF47-C0FF-48FD-AE06-B98B0B4415CD}" type="pres">
      <dgm:prSet presAssocID="{133B72F0-39D5-4411-A9BA-CB8C878DD0AA}" presName="parentLin" presStyleCnt="0"/>
      <dgm:spPr/>
    </dgm:pt>
    <dgm:pt modelId="{D7823708-27AD-470C-85F5-B0F8C0A4892E}" type="pres">
      <dgm:prSet presAssocID="{133B72F0-39D5-4411-A9BA-CB8C878DD0A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3B2EBF6-AA7C-4C3F-83C4-649C0B180AC1}" type="pres">
      <dgm:prSet presAssocID="{133B72F0-39D5-4411-A9BA-CB8C878DD0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8A46D-97AA-4CD9-A791-3B05D79DB973}" type="pres">
      <dgm:prSet presAssocID="{133B72F0-39D5-4411-A9BA-CB8C878DD0AA}" presName="negativeSpace" presStyleCnt="0"/>
      <dgm:spPr/>
    </dgm:pt>
    <dgm:pt modelId="{7A81B10A-0484-4C76-9AB9-94B4C63B3333}" type="pres">
      <dgm:prSet presAssocID="{133B72F0-39D5-4411-A9BA-CB8C878DD0A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1F28D80-5A87-4D05-99D6-BECB73AADA6E}" type="presOf" srcId="{FF84C6D6-D786-42C8-85D2-62DB84F4C4C4}" destId="{9D1F440E-620F-476E-AB00-21AB3A9DF695}" srcOrd="0" destOrd="0" presId="urn:microsoft.com/office/officeart/2005/8/layout/list1"/>
    <dgm:cxn modelId="{1FF457BF-7E72-492E-B669-042280DD30CF}" type="presOf" srcId="{6D49B053-2961-4BCD-817A-35F06D9B2B25}" destId="{F7210C3E-ED83-424F-8C22-6DA9F5963D76}" srcOrd="1" destOrd="0" presId="urn:microsoft.com/office/officeart/2005/8/layout/list1"/>
    <dgm:cxn modelId="{395AE2DC-2CC1-44D7-BA6D-C19B5461CD88}" type="presOf" srcId="{6D49B053-2961-4BCD-817A-35F06D9B2B25}" destId="{3B8B1905-62BB-424B-9449-7EC86F9A0F4F}" srcOrd="0" destOrd="0" presId="urn:microsoft.com/office/officeart/2005/8/layout/list1"/>
    <dgm:cxn modelId="{E02B87AB-C34A-4756-9571-BDC41DF1D283}" type="presOf" srcId="{133B72F0-39D5-4411-A9BA-CB8C878DD0AA}" destId="{D7823708-27AD-470C-85F5-B0F8C0A4892E}" srcOrd="0" destOrd="0" presId="urn:microsoft.com/office/officeart/2005/8/layout/list1"/>
    <dgm:cxn modelId="{A2A2DF46-79C7-4AC1-A42D-B7F874FE742A}" srcId="{FF84C6D6-D786-42C8-85D2-62DB84F4C4C4}" destId="{6D49B053-2961-4BCD-817A-35F06D9B2B25}" srcOrd="1" destOrd="0" parTransId="{185FA3DF-908F-4AE6-8139-0C40FAC803BD}" sibTransId="{0E14827A-75E3-4EC2-B554-64E3433D8B74}"/>
    <dgm:cxn modelId="{FC4576F7-DE6B-435C-823E-88783D078A76}" srcId="{FF84C6D6-D786-42C8-85D2-62DB84F4C4C4}" destId="{04CEFF4D-778A-4CD9-BE24-255A54944B99}" srcOrd="0" destOrd="0" parTransId="{7E7D080B-2F3A-40EF-8849-8E9C492159FD}" sibTransId="{CCFB91E5-A211-483D-930B-9D97D824D9DA}"/>
    <dgm:cxn modelId="{04348382-240B-4AEF-8407-14F9E25893EC}" type="presOf" srcId="{04CEFF4D-778A-4CD9-BE24-255A54944B99}" destId="{154950F2-72C9-47DC-AEF8-6AEE5C4C45F5}" srcOrd="1" destOrd="0" presId="urn:microsoft.com/office/officeart/2005/8/layout/list1"/>
    <dgm:cxn modelId="{59A1F6D5-1643-4E04-A43D-776F1CEFBACC}" type="presOf" srcId="{133B72F0-39D5-4411-A9BA-CB8C878DD0AA}" destId="{93B2EBF6-AA7C-4C3F-83C4-649C0B180AC1}" srcOrd="1" destOrd="0" presId="urn:microsoft.com/office/officeart/2005/8/layout/list1"/>
    <dgm:cxn modelId="{1997AA09-8636-44DB-8304-0AC08E1523AE}" srcId="{FF84C6D6-D786-42C8-85D2-62DB84F4C4C4}" destId="{133B72F0-39D5-4411-A9BA-CB8C878DD0AA}" srcOrd="2" destOrd="0" parTransId="{787A972E-E89D-488D-BFB6-C13D78114C5C}" sibTransId="{D14CC327-0398-47CD-834C-AD7CB3CADEDE}"/>
    <dgm:cxn modelId="{7101C892-69ED-415F-A655-CDC723C76F7A}" type="presOf" srcId="{04CEFF4D-778A-4CD9-BE24-255A54944B99}" destId="{4840093E-99B5-491C-907F-42ACDF59046C}" srcOrd="0" destOrd="0" presId="urn:microsoft.com/office/officeart/2005/8/layout/list1"/>
    <dgm:cxn modelId="{C2D0D456-CA46-48C9-8B40-7207439DFE56}" type="presParOf" srcId="{9D1F440E-620F-476E-AB00-21AB3A9DF695}" destId="{1CF8FD17-B00B-4F0A-9784-EF7398FFB86F}" srcOrd="0" destOrd="0" presId="urn:microsoft.com/office/officeart/2005/8/layout/list1"/>
    <dgm:cxn modelId="{7EDB813D-F965-4F54-96A9-CBAD323E8971}" type="presParOf" srcId="{1CF8FD17-B00B-4F0A-9784-EF7398FFB86F}" destId="{4840093E-99B5-491C-907F-42ACDF59046C}" srcOrd="0" destOrd="0" presId="urn:microsoft.com/office/officeart/2005/8/layout/list1"/>
    <dgm:cxn modelId="{40504E34-DAC2-4623-AF9D-990E3CC1503D}" type="presParOf" srcId="{1CF8FD17-B00B-4F0A-9784-EF7398FFB86F}" destId="{154950F2-72C9-47DC-AEF8-6AEE5C4C45F5}" srcOrd="1" destOrd="0" presId="urn:microsoft.com/office/officeart/2005/8/layout/list1"/>
    <dgm:cxn modelId="{69EBE4C6-8C53-4278-87D3-E96C27E86134}" type="presParOf" srcId="{9D1F440E-620F-476E-AB00-21AB3A9DF695}" destId="{B4A2CEBC-F048-4F38-AE21-A1BD792FF788}" srcOrd="1" destOrd="0" presId="urn:microsoft.com/office/officeart/2005/8/layout/list1"/>
    <dgm:cxn modelId="{204D6325-4711-4A4D-9796-0D3C7DA7C803}" type="presParOf" srcId="{9D1F440E-620F-476E-AB00-21AB3A9DF695}" destId="{72312F59-A3A2-4D2D-92D5-DE7A0FF5773A}" srcOrd="2" destOrd="0" presId="urn:microsoft.com/office/officeart/2005/8/layout/list1"/>
    <dgm:cxn modelId="{DA682B91-492C-4EF3-BC12-41CC095293BF}" type="presParOf" srcId="{9D1F440E-620F-476E-AB00-21AB3A9DF695}" destId="{E0089103-ABCA-47AD-8D39-8FA8DC9F8C46}" srcOrd="3" destOrd="0" presId="urn:microsoft.com/office/officeart/2005/8/layout/list1"/>
    <dgm:cxn modelId="{AE475659-597E-4B1A-BD8B-27118B0795FA}" type="presParOf" srcId="{9D1F440E-620F-476E-AB00-21AB3A9DF695}" destId="{907E203D-DF74-4177-BF7F-1A03A2148D43}" srcOrd="4" destOrd="0" presId="urn:microsoft.com/office/officeart/2005/8/layout/list1"/>
    <dgm:cxn modelId="{98FEF0CA-7443-446E-AC30-03B102ED1AE8}" type="presParOf" srcId="{907E203D-DF74-4177-BF7F-1A03A2148D43}" destId="{3B8B1905-62BB-424B-9449-7EC86F9A0F4F}" srcOrd="0" destOrd="0" presId="urn:microsoft.com/office/officeart/2005/8/layout/list1"/>
    <dgm:cxn modelId="{3E9D6683-8A2D-430F-A636-7D68310226B0}" type="presParOf" srcId="{907E203D-DF74-4177-BF7F-1A03A2148D43}" destId="{F7210C3E-ED83-424F-8C22-6DA9F5963D76}" srcOrd="1" destOrd="0" presId="urn:microsoft.com/office/officeart/2005/8/layout/list1"/>
    <dgm:cxn modelId="{CBE29D9C-C0E1-42FA-ADBE-524BBEEDA7C7}" type="presParOf" srcId="{9D1F440E-620F-476E-AB00-21AB3A9DF695}" destId="{463F1A1A-537D-4F5C-847D-F12AFD988E21}" srcOrd="5" destOrd="0" presId="urn:microsoft.com/office/officeart/2005/8/layout/list1"/>
    <dgm:cxn modelId="{858752BE-1099-47D8-8007-112452D61B80}" type="presParOf" srcId="{9D1F440E-620F-476E-AB00-21AB3A9DF695}" destId="{63E6EAEF-B6B1-4EAB-99F4-888455E692B9}" srcOrd="6" destOrd="0" presId="urn:microsoft.com/office/officeart/2005/8/layout/list1"/>
    <dgm:cxn modelId="{2FA7141D-B6E8-4C0C-9AFD-26E3629DD0EA}" type="presParOf" srcId="{9D1F440E-620F-476E-AB00-21AB3A9DF695}" destId="{7862AFEC-65EE-45EB-9209-5CCC79E901DA}" srcOrd="7" destOrd="0" presId="urn:microsoft.com/office/officeart/2005/8/layout/list1"/>
    <dgm:cxn modelId="{ADA7EF51-7789-4CA7-8B66-D2A36B7D4DC0}" type="presParOf" srcId="{9D1F440E-620F-476E-AB00-21AB3A9DF695}" destId="{4990AF47-C0FF-48FD-AE06-B98B0B4415CD}" srcOrd="8" destOrd="0" presId="urn:microsoft.com/office/officeart/2005/8/layout/list1"/>
    <dgm:cxn modelId="{8298AE09-FAD8-43E2-ACEE-4778072F5458}" type="presParOf" srcId="{4990AF47-C0FF-48FD-AE06-B98B0B4415CD}" destId="{D7823708-27AD-470C-85F5-B0F8C0A4892E}" srcOrd="0" destOrd="0" presId="urn:microsoft.com/office/officeart/2005/8/layout/list1"/>
    <dgm:cxn modelId="{A987C1B2-8CC4-4BEC-B8BF-5D984141EFE0}" type="presParOf" srcId="{4990AF47-C0FF-48FD-AE06-B98B0B4415CD}" destId="{93B2EBF6-AA7C-4C3F-83C4-649C0B180AC1}" srcOrd="1" destOrd="0" presId="urn:microsoft.com/office/officeart/2005/8/layout/list1"/>
    <dgm:cxn modelId="{F255B5C9-9AEC-4324-A100-51AE2DC7643E}" type="presParOf" srcId="{9D1F440E-620F-476E-AB00-21AB3A9DF695}" destId="{D9E8A46D-97AA-4CD9-A791-3B05D79DB973}" srcOrd="9" destOrd="0" presId="urn:microsoft.com/office/officeart/2005/8/layout/list1"/>
    <dgm:cxn modelId="{EA6CD257-3324-4380-97F7-668BC1EC7BD1}" type="presParOf" srcId="{9D1F440E-620F-476E-AB00-21AB3A9DF695}" destId="{7A81B10A-0484-4C76-9AB9-94B4C63B3333}" srcOrd="10" destOrd="0" presId="urn:microsoft.com/office/officeart/2005/8/layout/list1"/>
  </dgm:cxnLst>
  <dgm:bg/>
  <dgm:whole/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B2BF8643-6B66-4E90-9FB4-B586FC02129C}" type="doc">
      <dgm:prSet loTypeId="urn:microsoft.com/office/officeart/2005/8/layout/list1" loCatId="list" qsTypeId="urn:microsoft.com/office/officeart/2005/8/quickstyle/simple1#119" qsCatId="simple" csTypeId="urn:microsoft.com/office/officeart/2005/8/colors/accent1_2#119" csCatId="accent1" phldr="1"/>
      <dgm:spPr/>
      <dgm:t>
        <a:bodyPr/>
        <a:lstStyle/>
        <a:p>
          <a:endParaRPr lang="ru-RU"/>
        </a:p>
      </dgm:t>
    </dgm:pt>
    <dgm:pt modelId="{82F1B1FD-CE4C-487A-80E5-22AC25E59553}">
      <dgm:prSet phldrT="[Текст]" custT="1"/>
      <dgm:spPr/>
      <dgm:t>
        <a:bodyPr/>
        <a:lstStyle/>
        <a:p>
          <a:r>
            <a:rPr lang="ru-RU" sz="1400" b="1" i="1" u="sng" dirty="0" smtClean="0"/>
            <a:t>1684 г.</a:t>
          </a:r>
          <a:r>
            <a:rPr lang="ru-RU" sz="1400" i="1" dirty="0" smtClean="0"/>
            <a:t> Создание </a:t>
          </a:r>
          <a:r>
            <a:rPr lang="ru-RU" sz="1400" i="1" dirty="0" err="1" smtClean="0"/>
            <a:t>антитурецкой</a:t>
          </a:r>
          <a:r>
            <a:rPr lang="ru-RU" sz="1400" i="1" dirty="0" smtClean="0"/>
            <a:t> «Священной лиги» (вошли Австрия, Польша и Венеция); Россия присоединилась после заключения </a:t>
          </a:r>
          <a:r>
            <a:rPr lang="ru-RU" sz="1400" b="1" i="1" u="sng" dirty="0" smtClean="0"/>
            <a:t>«Вечного мира» с Польшей в 1686 г. </a:t>
          </a:r>
          <a:r>
            <a:rPr lang="ru-RU" sz="1400" i="1" dirty="0" smtClean="0"/>
            <a:t>(взамен </a:t>
          </a:r>
          <a:r>
            <a:rPr lang="ru-RU" sz="1400" i="1" dirty="0" err="1" smtClean="0"/>
            <a:t>Андрусовского</a:t>
          </a:r>
          <a:r>
            <a:rPr lang="ru-RU" sz="1400" i="1" dirty="0" smtClean="0"/>
            <a:t> перемирия , подтвердил вхождение в состав России Левобережной Украины и Киева)</a:t>
          </a:r>
          <a:endParaRPr lang="ru-RU" sz="1400" i="1" dirty="0"/>
        </a:p>
      </dgm:t>
    </dgm:pt>
    <dgm:pt modelId="{BFBD2D32-5805-4AAA-9B6B-52AC4831A495}" type="parTrans" cxnId="{49094EC3-A6DD-4FA6-A5C5-6819AA1089C9}">
      <dgm:prSet/>
      <dgm:spPr/>
      <dgm:t>
        <a:bodyPr/>
        <a:lstStyle/>
        <a:p>
          <a:endParaRPr lang="ru-RU"/>
        </a:p>
      </dgm:t>
    </dgm:pt>
    <dgm:pt modelId="{F096A8AA-5515-4141-8976-5DA659EE024A}" type="sibTrans" cxnId="{49094EC3-A6DD-4FA6-A5C5-6819AA1089C9}">
      <dgm:prSet/>
      <dgm:spPr/>
      <dgm:t>
        <a:bodyPr/>
        <a:lstStyle/>
        <a:p>
          <a:endParaRPr lang="ru-RU"/>
        </a:p>
      </dgm:t>
    </dgm:pt>
    <dgm:pt modelId="{7DB3BED2-087B-4747-B5B2-378F73AA663A}">
      <dgm:prSet phldrT="[Текст]" custT="1"/>
      <dgm:spPr/>
      <dgm:t>
        <a:bodyPr/>
        <a:lstStyle/>
        <a:p>
          <a:r>
            <a:rPr lang="ru-RU" sz="1600" b="1" i="1" u="sng" dirty="0" smtClean="0"/>
            <a:t>-</a:t>
          </a:r>
          <a:r>
            <a:rPr lang="ru-RU" sz="1400" b="1" i="1" u="sng" dirty="0" smtClean="0"/>
            <a:t>1687 г. и 1689 г. </a:t>
          </a:r>
          <a:r>
            <a:rPr lang="ru-RU" sz="1400" i="1" dirty="0" smtClean="0"/>
            <a:t>походы российского войска против Крымского ханства под предводительством князя В.В. Голицына. На начальном этапе походы успешны, но нехватка воды, продовольствия и болезни  вели к потерям в армии</a:t>
          </a:r>
          <a:endParaRPr lang="ru-RU" sz="1400" i="1" dirty="0"/>
        </a:p>
      </dgm:t>
    </dgm:pt>
    <dgm:pt modelId="{4CB4F079-9D0D-4572-B567-AEC2A343ADF8}" type="parTrans" cxnId="{10AB49A6-70F7-4AB5-A031-2A170C2C19AA}">
      <dgm:prSet/>
      <dgm:spPr/>
      <dgm:t>
        <a:bodyPr/>
        <a:lstStyle/>
        <a:p>
          <a:endParaRPr lang="ru-RU"/>
        </a:p>
      </dgm:t>
    </dgm:pt>
    <dgm:pt modelId="{03B23A3D-DCC4-49A7-AE54-43EE3FAD30CF}" type="sibTrans" cxnId="{10AB49A6-70F7-4AB5-A031-2A170C2C19AA}">
      <dgm:prSet/>
      <dgm:spPr/>
      <dgm:t>
        <a:bodyPr/>
        <a:lstStyle/>
        <a:p>
          <a:endParaRPr lang="ru-RU"/>
        </a:p>
      </dgm:t>
    </dgm:pt>
    <dgm:pt modelId="{01EAF4B2-EEF6-4D8F-9F4A-F943EFAA4C27}">
      <dgm:prSet phldrT="[Текст]" custT="1"/>
      <dgm:spPr/>
      <dgm:t>
        <a:bodyPr/>
        <a:lstStyle/>
        <a:p>
          <a:r>
            <a:rPr lang="ru-RU" sz="1600" b="1" i="1" u="sng" dirty="0" smtClean="0"/>
            <a:t>Итог</a:t>
          </a:r>
          <a:r>
            <a:rPr lang="ru-RU" sz="1600" i="1" dirty="0" smtClean="0"/>
            <a:t>: -Крымское ханство ощутило военную угрозу от набиравшей силы России; впервые Россия предприняла военные операции против Крымского ханства. </a:t>
          </a:r>
          <a:endParaRPr lang="ru-RU" sz="1600" i="1" dirty="0"/>
        </a:p>
      </dgm:t>
    </dgm:pt>
    <dgm:pt modelId="{E6106EFB-F9AC-42F7-9467-2EC0576854AF}" type="parTrans" cxnId="{3BED1671-9473-4ABB-948F-AC5BFCD28BE6}">
      <dgm:prSet/>
      <dgm:spPr/>
      <dgm:t>
        <a:bodyPr/>
        <a:lstStyle/>
        <a:p>
          <a:endParaRPr lang="ru-RU"/>
        </a:p>
      </dgm:t>
    </dgm:pt>
    <dgm:pt modelId="{ECE0B2A7-226A-474A-A5AB-1F239481B64E}" type="sibTrans" cxnId="{3BED1671-9473-4ABB-948F-AC5BFCD28BE6}">
      <dgm:prSet/>
      <dgm:spPr/>
      <dgm:t>
        <a:bodyPr/>
        <a:lstStyle/>
        <a:p>
          <a:endParaRPr lang="ru-RU"/>
        </a:p>
      </dgm:t>
    </dgm:pt>
    <dgm:pt modelId="{643538CD-9FAE-4631-A238-B233391E912D}" type="pres">
      <dgm:prSet presAssocID="{B2BF8643-6B66-4E90-9FB4-B586FC0212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61F278-6BCD-412C-91C4-7BF752B45B49}" type="pres">
      <dgm:prSet presAssocID="{82F1B1FD-CE4C-487A-80E5-22AC25E59553}" presName="parentLin" presStyleCnt="0"/>
      <dgm:spPr/>
    </dgm:pt>
    <dgm:pt modelId="{402E5AB4-4BCA-4140-B57B-8759DF423790}" type="pres">
      <dgm:prSet presAssocID="{82F1B1FD-CE4C-487A-80E5-22AC25E595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1C87F75-3AB4-42D1-9F71-C87D67799F3E}" type="pres">
      <dgm:prSet presAssocID="{82F1B1FD-CE4C-487A-80E5-22AC25E595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7494E-8532-445D-9F98-D70C17054F91}" type="pres">
      <dgm:prSet presAssocID="{82F1B1FD-CE4C-487A-80E5-22AC25E59553}" presName="negativeSpace" presStyleCnt="0"/>
      <dgm:spPr/>
    </dgm:pt>
    <dgm:pt modelId="{98A624C3-D640-4BDF-A18D-63F7843A4A2E}" type="pres">
      <dgm:prSet presAssocID="{82F1B1FD-CE4C-487A-80E5-22AC25E59553}" presName="childText" presStyleLbl="conFgAcc1" presStyleIdx="0" presStyleCnt="3">
        <dgm:presLayoutVars>
          <dgm:bulletEnabled val="1"/>
        </dgm:presLayoutVars>
      </dgm:prSet>
      <dgm:spPr/>
    </dgm:pt>
    <dgm:pt modelId="{B71B1188-A6E2-422A-A2BB-971C666EEFBA}" type="pres">
      <dgm:prSet presAssocID="{F096A8AA-5515-4141-8976-5DA659EE024A}" presName="spaceBetweenRectangles" presStyleCnt="0"/>
      <dgm:spPr/>
    </dgm:pt>
    <dgm:pt modelId="{36C19D87-145C-4125-8E78-99ED4F348EB8}" type="pres">
      <dgm:prSet presAssocID="{7DB3BED2-087B-4747-B5B2-378F73AA663A}" presName="parentLin" presStyleCnt="0"/>
      <dgm:spPr/>
    </dgm:pt>
    <dgm:pt modelId="{CE31CA58-6882-4FDC-A4D3-1E2C163ACECA}" type="pres">
      <dgm:prSet presAssocID="{7DB3BED2-087B-4747-B5B2-378F73AA66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D54D1B9-FC30-44EF-A9F9-B846A77B4505}" type="pres">
      <dgm:prSet presAssocID="{7DB3BED2-087B-4747-B5B2-378F73AA66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EADC5-E280-41EC-A26A-B66AB227F603}" type="pres">
      <dgm:prSet presAssocID="{7DB3BED2-087B-4747-B5B2-378F73AA663A}" presName="negativeSpace" presStyleCnt="0"/>
      <dgm:spPr/>
    </dgm:pt>
    <dgm:pt modelId="{F3C5F3EB-3AF8-48B2-99E6-750FF078C291}" type="pres">
      <dgm:prSet presAssocID="{7DB3BED2-087B-4747-B5B2-378F73AA663A}" presName="childText" presStyleLbl="conFgAcc1" presStyleIdx="1" presStyleCnt="3">
        <dgm:presLayoutVars>
          <dgm:bulletEnabled val="1"/>
        </dgm:presLayoutVars>
      </dgm:prSet>
      <dgm:spPr/>
    </dgm:pt>
    <dgm:pt modelId="{8DE36342-FC84-456A-8423-E08677414FCC}" type="pres">
      <dgm:prSet presAssocID="{03B23A3D-DCC4-49A7-AE54-43EE3FAD30CF}" presName="spaceBetweenRectangles" presStyleCnt="0"/>
      <dgm:spPr/>
    </dgm:pt>
    <dgm:pt modelId="{E7BB9665-BB9C-415E-BDCB-D05857EA892C}" type="pres">
      <dgm:prSet presAssocID="{01EAF4B2-EEF6-4D8F-9F4A-F943EFAA4C27}" presName="parentLin" presStyleCnt="0"/>
      <dgm:spPr/>
    </dgm:pt>
    <dgm:pt modelId="{363AE0E5-22E0-44BE-B822-9F2BC469708F}" type="pres">
      <dgm:prSet presAssocID="{01EAF4B2-EEF6-4D8F-9F4A-F943EFAA4C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0A4E601-66C7-4816-8CEB-DEBC3260B24D}" type="pres">
      <dgm:prSet presAssocID="{01EAF4B2-EEF6-4D8F-9F4A-F943EFAA4C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04C96-B9C5-44B0-89BA-5ACC3B401239}" type="pres">
      <dgm:prSet presAssocID="{01EAF4B2-EEF6-4D8F-9F4A-F943EFAA4C27}" presName="negativeSpace" presStyleCnt="0"/>
      <dgm:spPr/>
    </dgm:pt>
    <dgm:pt modelId="{33C84350-78C4-4AB4-83C9-618CD86176CD}" type="pres">
      <dgm:prSet presAssocID="{01EAF4B2-EEF6-4D8F-9F4A-F943EFAA4C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AB49A6-70F7-4AB5-A031-2A170C2C19AA}" srcId="{B2BF8643-6B66-4E90-9FB4-B586FC02129C}" destId="{7DB3BED2-087B-4747-B5B2-378F73AA663A}" srcOrd="1" destOrd="0" parTransId="{4CB4F079-9D0D-4572-B567-AEC2A343ADF8}" sibTransId="{03B23A3D-DCC4-49A7-AE54-43EE3FAD30CF}"/>
    <dgm:cxn modelId="{3BED1671-9473-4ABB-948F-AC5BFCD28BE6}" srcId="{B2BF8643-6B66-4E90-9FB4-B586FC02129C}" destId="{01EAF4B2-EEF6-4D8F-9F4A-F943EFAA4C27}" srcOrd="2" destOrd="0" parTransId="{E6106EFB-F9AC-42F7-9467-2EC0576854AF}" sibTransId="{ECE0B2A7-226A-474A-A5AB-1F239481B64E}"/>
    <dgm:cxn modelId="{49094EC3-A6DD-4FA6-A5C5-6819AA1089C9}" srcId="{B2BF8643-6B66-4E90-9FB4-B586FC02129C}" destId="{82F1B1FD-CE4C-487A-80E5-22AC25E59553}" srcOrd="0" destOrd="0" parTransId="{BFBD2D32-5805-4AAA-9B6B-52AC4831A495}" sibTransId="{F096A8AA-5515-4141-8976-5DA659EE024A}"/>
    <dgm:cxn modelId="{02291440-1E74-4924-A694-26F95C268EDC}" type="presOf" srcId="{7DB3BED2-087B-4747-B5B2-378F73AA663A}" destId="{CE31CA58-6882-4FDC-A4D3-1E2C163ACECA}" srcOrd="0" destOrd="0" presId="urn:microsoft.com/office/officeart/2005/8/layout/list1"/>
    <dgm:cxn modelId="{40073AF8-CFA2-439D-A7FE-EF2AC3B49B67}" type="presOf" srcId="{01EAF4B2-EEF6-4D8F-9F4A-F943EFAA4C27}" destId="{A0A4E601-66C7-4816-8CEB-DEBC3260B24D}" srcOrd="1" destOrd="0" presId="urn:microsoft.com/office/officeart/2005/8/layout/list1"/>
    <dgm:cxn modelId="{F5DB8E2C-77EE-45CE-BF3F-FE5E57BA18E5}" type="presOf" srcId="{82F1B1FD-CE4C-487A-80E5-22AC25E59553}" destId="{402E5AB4-4BCA-4140-B57B-8759DF423790}" srcOrd="0" destOrd="0" presId="urn:microsoft.com/office/officeart/2005/8/layout/list1"/>
    <dgm:cxn modelId="{9BBC6715-5357-46BD-AC5A-96DED170E40B}" type="presOf" srcId="{01EAF4B2-EEF6-4D8F-9F4A-F943EFAA4C27}" destId="{363AE0E5-22E0-44BE-B822-9F2BC469708F}" srcOrd="0" destOrd="0" presId="urn:microsoft.com/office/officeart/2005/8/layout/list1"/>
    <dgm:cxn modelId="{E167399E-65C2-42DE-A21E-55A1A3B38796}" type="presOf" srcId="{82F1B1FD-CE4C-487A-80E5-22AC25E59553}" destId="{21C87F75-3AB4-42D1-9F71-C87D67799F3E}" srcOrd="1" destOrd="0" presId="urn:microsoft.com/office/officeart/2005/8/layout/list1"/>
    <dgm:cxn modelId="{53B47B3B-D0E0-4DA4-92E2-EF451A515B95}" type="presOf" srcId="{7DB3BED2-087B-4747-B5B2-378F73AA663A}" destId="{BD54D1B9-FC30-44EF-A9F9-B846A77B4505}" srcOrd="1" destOrd="0" presId="urn:microsoft.com/office/officeart/2005/8/layout/list1"/>
    <dgm:cxn modelId="{799F69B2-17E9-4F46-A1AE-674C38D93985}" type="presOf" srcId="{B2BF8643-6B66-4E90-9FB4-B586FC02129C}" destId="{643538CD-9FAE-4631-A238-B233391E912D}" srcOrd="0" destOrd="0" presId="urn:microsoft.com/office/officeart/2005/8/layout/list1"/>
    <dgm:cxn modelId="{804CD67D-5678-4351-8B2D-8A47216C3B4A}" type="presParOf" srcId="{643538CD-9FAE-4631-A238-B233391E912D}" destId="{BA61F278-6BCD-412C-91C4-7BF752B45B49}" srcOrd="0" destOrd="0" presId="urn:microsoft.com/office/officeart/2005/8/layout/list1"/>
    <dgm:cxn modelId="{3613CD21-D71C-43F9-B212-D1CFACCA9324}" type="presParOf" srcId="{BA61F278-6BCD-412C-91C4-7BF752B45B49}" destId="{402E5AB4-4BCA-4140-B57B-8759DF423790}" srcOrd="0" destOrd="0" presId="urn:microsoft.com/office/officeart/2005/8/layout/list1"/>
    <dgm:cxn modelId="{30531A86-DA27-49F2-92B1-C06D28133EE9}" type="presParOf" srcId="{BA61F278-6BCD-412C-91C4-7BF752B45B49}" destId="{21C87F75-3AB4-42D1-9F71-C87D67799F3E}" srcOrd="1" destOrd="0" presId="urn:microsoft.com/office/officeart/2005/8/layout/list1"/>
    <dgm:cxn modelId="{CAB4EF2B-D568-4C42-AC2A-2E72BCA4146E}" type="presParOf" srcId="{643538CD-9FAE-4631-A238-B233391E912D}" destId="{F8C7494E-8532-445D-9F98-D70C17054F91}" srcOrd="1" destOrd="0" presId="urn:microsoft.com/office/officeart/2005/8/layout/list1"/>
    <dgm:cxn modelId="{F97805EB-CE75-497E-9530-8E488FB03A57}" type="presParOf" srcId="{643538CD-9FAE-4631-A238-B233391E912D}" destId="{98A624C3-D640-4BDF-A18D-63F7843A4A2E}" srcOrd="2" destOrd="0" presId="urn:microsoft.com/office/officeart/2005/8/layout/list1"/>
    <dgm:cxn modelId="{7A5A916E-9FAB-465C-BFF2-52ED1960BF34}" type="presParOf" srcId="{643538CD-9FAE-4631-A238-B233391E912D}" destId="{B71B1188-A6E2-422A-A2BB-971C666EEFBA}" srcOrd="3" destOrd="0" presId="urn:microsoft.com/office/officeart/2005/8/layout/list1"/>
    <dgm:cxn modelId="{9C759868-AE03-49BF-B41E-30CA0C750857}" type="presParOf" srcId="{643538CD-9FAE-4631-A238-B233391E912D}" destId="{36C19D87-145C-4125-8E78-99ED4F348EB8}" srcOrd="4" destOrd="0" presId="urn:microsoft.com/office/officeart/2005/8/layout/list1"/>
    <dgm:cxn modelId="{9E6CD5AF-CB4E-483F-BF4F-810494264EC7}" type="presParOf" srcId="{36C19D87-145C-4125-8E78-99ED4F348EB8}" destId="{CE31CA58-6882-4FDC-A4D3-1E2C163ACECA}" srcOrd="0" destOrd="0" presId="urn:microsoft.com/office/officeart/2005/8/layout/list1"/>
    <dgm:cxn modelId="{F21ADDCD-040B-4A81-AF58-F3BD929BD1DC}" type="presParOf" srcId="{36C19D87-145C-4125-8E78-99ED4F348EB8}" destId="{BD54D1B9-FC30-44EF-A9F9-B846A77B4505}" srcOrd="1" destOrd="0" presId="urn:microsoft.com/office/officeart/2005/8/layout/list1"/>
    <dgm:cxn modelId="{AEED13ED-E0B4-4B97-AF02-10CBDA1603DD}" type="presParOf" srcId="{643538CD-9FAE-4631-A238-B233391E912D}" destId="{B18EADC5-E280-41EC-A26A-B66AB227F603}" srcOrd="5" destOrd="0" presId="urn:microsoft.com/office/officeart/2005/8/layout/list1"/>
    <dgm:cxn modelId="{0E906072-7618-4569-AEDB-F18C9E0D3760}" type="presParOf" srcId="{643538CD-9FAE-4631-A238-B233391E912D}" destId="{F3C5F3EB-3AF8-48B2-99E6-750FF078C291}" srcOrd="6" destOrd="0" presId="urn:microsoft.com/office/officeart/2005/8/layout/list1"/>
    <dgm:cxn modelId="{73646D95-5D0E-4605-AE8C-3B8736861FFD}" type="presParOf" srcId="{643538CD-9FAE-4631-A238-B233391E912D}" destId="{8DE36342-FC84-456A-8423-E08677414FCC}" srcOrd="7" destOrd="0" presId="urn:microsoft.com/office/officeart/2005/8/layout/list1"/>
    <dgm:cxn modelId="{E9F1CBFD-E9FF-45B2-BEE2-4F922D53CA59}" type="presParOf" srcId="{643538CD-9FAE-4631-A238-B233391E912D}" destId="{E7BB9665-BB9C-415E-BDCB-D05857EA892C}" srcOrd="8" destOrd="0" presId="urn:microsoft.com/office/officeart/2005/8/layout/list1"/>
    <dgm:cxn modelId="{D4F97EBE-B006-4A8D-94BD-BD14F40B0D72}" type="presParOf" srcId="{E7BB9665-BB9C-415E-BDCB-D05857EA892C}" destId="{363AE0E5-22E0-44BE-B822-9F2BC469708F}" srcOrd="0" destOrd="0" presId="urn:microsoft.com/office/officeart/2005/8/layout/list1"/>
    <dgm:cxn modelId="{19CA0EC9-15F7-4C11-A4EA-565F6DE8F0A8}" type="presParOf" srcId="{E7BB9665-BB9C-415E-BDCB-D05857EA892C}" destId="{A0A4E601-66C7-4816-8CEB-DEBC3260B24D}" srcOrd="1" destOrd="0" presId="urn:microsoft.com/office/officeart/2005/8/layout/list1"/>
    <dgm:cxn modelId="{24C9E431-AAFC-452A-A880-6DBDA7F2D2DF}" type="presParOf" srcId="{643538CD-9FAE-4631-A238-B233391E912D}" destId="{AC704C96-B9C5-44B0-89BA-5ACC3B401239}" srcOrd="9" destOrd="0" presId="urn:microsoft.com/office/officeart/2005/8/layout/list1"/>
    <dgm:cxn modelId="{D77820C3-3096-4542-8E04-55B75FC720F6}" type="presParOf" srcId="{643538CD-9FAE-4631-A238-B233391E912D}" destId="{33C84350-78C4-4AB4-83C9-618CD86176CD}" srcOrd="10" destOrd="0" presId="urn:microsoft.com/office/officeart/2005/8/layout/list1"/>
  </dgm:cxnLst>
  <dgm:bg/>
  <dgm:whole/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8218F3B5-F4B9-4599-BEBA-ECDD6A3607FF}" type="doc">
      <dgm:prSet loTypeId="urn:microsoft.com/office/officeart/2005/8/layout/list1" loCatId="list" qsTypeId="urn:microsoft.com/office/officeart/2005/8/quickstyle/simple1#120" qsCatId="simple" csTypeId="urn:microsoft.com/office/officeart/2005/8/colors/accent1_2#120" csCatId="accent1" phldr="1"/>
      <dgm:spPr/>
      <dgm:t>
        <a:bodyPr/>
        <a:lstStyle/>
        <a:p>
          <a:endParaRPr lang="ru-RU"/>
        </a:p>
      </dgm:t>
    </dgm:pt>
    <dgm:pt modelId="{0569EAC0-6B0A-424F-A6D4-04644B07A593}">
      <dgm:prSet phldrT="[Текст]" custT="1"/>
      <dgm:spPr/>
      <dgm:t>
        <a:bodyPr/>
        <a:lstStyle/>
        <a:p>
          <a:r>
            <a:rPr lang="ru-RU" sz="1600" i="1" dirty="0" smtClean="0"/>
            <a:t>-экономическое освоение Сибири происходило за счет беглых крестьян, </a:t>
          </a:r>
          <a:r>
            <a:rPr lang="ru-RU" sz="1600" i="1" dirty="0" err="1" smtClean="0"/>
            <a:t>экспедициий</a:t>
          </a:r>
          <a:r>
            <a:rPr lang="ru-RU" sz="1600" i="1" dirty="0" smtClean="0"/>
            <a:t>, направлявшихся в Сибирь за пушниной и купцов</a:t>
          </a:r>
          <a:endParaRPr lang="ru-RU" sz="1600" i="1" dirty="0"/>
        </a:p>
      </dgm:t>
    </dgm:pt>
    <dgm:pt modelId="{96958B37-B8AD-4A7D-BB52-7AADFADD2FA9}" type="parTrans" cxnId="{8952D84E-39B6-4A1D-8764-FCA052D757E5}">
      <dgm:prSet/>
      <dgm:spPr/>
      <dgm:t>
        <a:bodyPr/>
        <a:lstStyle/>
        <a:p>
          <a:endParaRPr lang="ru-RU"/>
        </a:p>
      </dgm:t>
    </dgm:pt>
    <dgm:pt modelId="{BF08ECE3-C563-4A29-A9AD-C34DBDA04689}" type="sibTrans" cxnId="{8952D84E-39B6-4A1D-8764-FCA052D757E5}">
      <dgm:prSet/>
      <dgm:spPr/>
      <dgm:t>
        <a:bodyPr/>
        <a:lstStyle/>
        <a:p>
          <a:endParaRPr lang="ru-RU"/>
        </a:p>
      </dgm:t>
    </dgm:pt>
    <dgm:pt modelId="{AC07A4B5-527A-46F4-81AA-DCE15649CE19}">
      <dgm:prSet phldrT="[Текст]" custT="1"/>
      <dgm:spPr/>
      <dgm:t>
        <a:bodyPr/>
        <a:lstStyle/>
        <a:p>
          <a:r>
            <a:rPr lang="ru-RU" sz="1600" i="1" dirty="0" smtClean="0"/>
            <a:t>-облегчало мирное освоение Сибири и Дальнего Востока отсутствие на этих территориях государственных образований; в </a:t>
          </a:r>
          <a:r>
            <a:rPr lang="en-US" sz="1600" i="1" dirty="0" smtClean="0"/>
            <a:t>XVII</a:t>
          </a:r>
          <a:r>
            <a:rPr lang="ru-RU" sz="1600" i="1" dirty="0" smtClean="0"/>
            <a:t> в. в В. Сибири появляются первые города: Якутский острог (1632); Иркутское зимовье (1652</a:t>
          </a:r>
          <a:endParaRPr lang="ru-RU" sz="1600" i="1" dirty="0"/>
        </a:p>
      </dgm:t>
    </dgm:pt>
    <dgm:pt modelId="{6C8E08DB-4D15-4331-9DE4-7F7C9E319989}" type="parTrans" cxnId="{5840280F-5D4E-4846-8632-9EAA53D370B8}">
      <dgm:prSet/>
      <dgm:spPr/>
      <dgm:t>
        <a:bodyPr/>
        <a:lstStyle/>
        <a:p>
          <a:endParaRPr lang="ru-RU"/>
        </a:p>
      </dgm:t>
    </dgm:pt>
    <dgm:pt modelId="{7C5296E7-2330-4E00-B98F-1017C97739EA}" type="sibTrans" cxnId="{5840280F-5D4E-4846-8632-9EAA53D370B8}">
      <dgm:prSet/>
      <dgm:spPr/>
      <dgm:t>
        <a:bodyPr/>
        <a:lstStyle/>
        <a:p>
          <a:endParaRPr lang="ru-RU"/>
        </a:p>
      </dgm:t>
    </dgm:pt>
    <dgm:pt modelId="{AE1EEE57-C3C7-4533-A19F-62F32E2423A0}">
      <dgm:prSet phldrT="[Текст]" custT="1"/>
      <dgm:spPr/>
      <dgm:t>
        <a:bodyPr/>
        <a:lstStyle/>
        <a:p>
          <a:r>
            <a:rPr lang="ru-RU" sz="1400" i="1" dirty="0" smtClean="0"/>
            <a:t>-в состав Российского государства вошло Приамурье; к концу </a:t>
          </a:r>
          <a:r>
            <a:rPr lang="en-US" sz="1400" i="1" dirty="0" smtClean="0"/>
            <a:t>XVII</a:t>
          </a:r>
          <a:r>
            <a:rPr lang="ru-RU" sz="1400" i="1" dirty="0" smtClean="0"/>
            <a:t> в. Владения Российского государства в Азии были до Тихого и С. Ледовитого океана; 1689 г. Нерчинский договор с Китаем о границах на Дальнем Востоке; на юге Сибири владения до Красноярска; органы управления: воеводы, </a:t>
          </a:r>
          <a:r>
            <a:rPr lang="ru-RU" sz="1400" i="1" smtClean="0"/>
            <a:t>Сибирский приказ</a:t>
          </a:r>
          <a:endParaRPr lang="ru-RU" sz="1400" i="1" dirty="0"/>
        </a:p>
      </dgm:t>
    </dgm:pt>
    <dgm:pt modelId="{B1BFDD64-BBED-4AD5-AED5-D40484A0DD14}" type="parTrans" cxnId="{AD8F8C8A-3AE8-4DBA-8B7E-3F8C2332A854}">
      <dgm:prSet/>
      <dgm:spPr/>
      <dgm:t>
        <a:bodyPr/>
        <a:lstStyle/>
        <a:p>
          <a:endParaRPr lang="ru-RU"/>
        </a:p>
      </dgm:t>
    </dgm:pt>
    <dgm:pt modelId="{7564E1B4-45E1-4D65-A7C2-A761DA75A8B0}" type="sibTrans" cxnId="{AD8F8C8A-3AE8-4DBA-8B7E-3F8C2332A854}">
      <dgm:prSet/>
      <dgm:spPr/>
      <dgm:t>
        <a:bodyPr/>
        <a:lstStyle/>
        <a:p>
          <a:endParaRPr lang="ru-RU"/>
        </a:p>
      </dgm:t>
    </dgm:pt>
    <dgm:pt modelId="{1C04F549-1907-41A7-BE9B-9CD498E35EE5}" type="pres">
      <dgm:prSet presAssocID="{8218F3B5-F4B9-4599-BEBA-ECDD6A3607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FF4D2E-0287-4948-A70D-03BD69DE00BF}" type="pres">
      <dgm:prSet presAssocID="{0569EAC0-6B0A-424F-A6D4-04644B07A593}" presName="parentLin" presStyleCnt="0"/>
      <dgm:spPr/>
    </dgm:pt>
    <dgm:pt modelId="{1DAC3E59-359B-41F7-A789-85F22374528C}" type="pres">
      <dgm:prSet presAssocID="{0569EAC0-6B0A-424F-A6D4-04644B07A59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0629F3E-C556-4878-AA50-49C20F55A9B2}" type="pres">
      <dgm:prSet presAssocID="{0569EAC0-6B0A-424F-A6D4-04644B07A5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E8675-3B8C-467B-9AD1-F4D0F6F1B8DC}" type="pres">
      <dgm:prSet presAssocID="{0569EAC0-6B0A-424F-A6D4-04644B07A593}" presName="negativeSpace" presStyleCnt="0"/>
      <dgm:spPr/>
    </dgm:pt>
    <dgm:pt modelId="{AE5D4F91-3485-4C03-9B23-B24BB8CD9E77}" type="pres">
      <dgm:prSet presAssocID="{0569EAC0-6B0A-424F-A6D4-04644B07A593}" presName="childText" presStyleLbl="conFgAcc1" presStyleIdx="0" presStyleCnt="3">
        <dgm:presLayoutVars>
          <dgm:bulletEnabled val="1"/>
        </dgm:presLayoutVars>
      </dgm:prSet>
      <dgm:spPr/>
    </dgm:pt>
    <dgm:pt modelId="{51FAC5E5-16EE-498D-B191-4C8601F7BFC1}" type="pres">
      <dgm:prSet presAssocID="{BF08ECE3-C563-4A29-A9AD-C34DBDA04689}" presName="spaceBetweenRectangles" presStyleCnt="0"/>
      <dgm:spPr/>
    </dgm:pt>
    <dgm:pt modelId="{6EA197BB-6686-4254-8214-97B3E739B517}" type="pres">
      <dgm:prSet presAssocID="{AC07A4B5-527A-46F4-81AA-DCE15649CE19}" presName="parentLin" presStyleCnt="0"/>
      <dgm:spPr/>
    </dgm:pt>
    <dgm:pt modelId="{1E288780-7643-47E7-8F6C-AC01EDFC60A7}" type="pres">
      <dgm:prSet presAssocID="{AC07A4B5-527A-46F4-81AA-DCE15649CE1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B8CC9B3-BB77-419F-B256-49A7E3C3078F}" type="pres">
      <dgm:prSet presAssocID="{AC07A4B5-527A-46F4-81AA-DCE15649CE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F447C-6147-4C4F-B9EC-A0C6E2954554}" type="pres">
      <dgm:prSet presAssocID="{AC07A4B5-527A-46F4-81AA-DCE15649CE19}" presName="negativeSpace" presStyleCnt="0"/>
      <dgm:spPr/>
    </dgm:pt>
    <dgm:pt modelId="{B171D22B-00C3-4865-9BBC-B7415F0DFF97}" type="pres">
      <dgm:prSet presAssocID="{AC07A4B5-527A-46F4-81AA-DCE15649CE19}" presName="childText" presStyleLbl="conFgAcc1" presStyleIdx="1" presStyleCnt="3">
        <dgm:presLayoutVars>
          <dgm:bulletEnabled val="1"/>
        </dgm:presLayoutVars>
      </dgm:prSet>
      <dgm:spPr/>
    </dgm:pt>
    <dgm:pt modelId="{7FB6135B-5988-4806-A1BC-B6131CACA66B}" type="pres">
      <dgm:prSet presAssocID="{7C5296E7-2330-4E00-B98F-1017C97739EA}" presName="spaceBetweenRectangles" presStyleCnt="0"/>
      <dgm:spPr/>
    </dgm:pt>
    <dgm:pt modelId="{5F97E3FD-DDE3-4AFA-8E83-951414D6A131}" type="pres">
      <dgm:prSet presAssocID="{AE1EEE57-C3C7-4533-A19F-62F32E2423A0}" presName="parentLin" presStyleCnt="0"/>
      <dgm:spPr/>
    </dgm:pt>
    <dgm:pt modelId="{E408A7BB-AF4C-4DD8-8F65-22E3D05FC49E}" type="pres">
      <dgm:prSet presAssocID="{AE1EEE57-C3C7-4533-A19F-62F32E2423A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00404FA-601B-435F-92DF-8C50B9E120D0}" type="pres">
      <dgm:prSet presAssocID="{AE1EEE57-C3C7-4533-A19F-62F32E2423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2CFA-1C1F-4CE8-9C10-6747225ABA92}" type="pres">
      <dgm:prSet presAssocID="{AE1EEE57-C3C7-4533-A19F-62F32E2423A0}" presName="negativeSpace" presStyleCnt="0"/>
      <dgm:spPr/>
    </dgm:pt>
    <dgm:pt modelId="{A7BC9306-944D-4377-B802-39CBB8C16AB6}" type="pres">
      <dgm:prSet presAssocID="{AE1EEE57-C3C7-4533-A19F-62F32E2423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5C1695-F27D-4666-8A87-3BF63B098EED}" type="presOf" srcId="{8218F3B5-F4B9-4599-BEBA-ECDD6A3607FF}" destId="{1C04F549-1907-41A7-BE9B-9CD498E35EE5}" srcOrd="0" destOrd="0" presId="urn:microsoft.com/office/officeart/2005/8/layout/list1"/>
    <dgm:cxn modelId="{5840280F-5D4E-4846-8632-9EAA53D370B8}" srcId="{8218F3B5-F4B9-4599-BEBA-ECDD6A3607FF}" destId="{AC07A4B5-527A-46F4-81AA-DCE15649CE19}" srcOrd="1" destOrd="0" parTransId="{6C8E08DB-4D15-4331-9DE4-7F7C9E319989}" sibTransId="{7C5296E7-2330-4E00-B98F-1017C97739EA}"/>
    <dgm:cxn modelId="{D636A188-00F1-44E3-8DA6-0A0E4EAF205F}" type="presOf" srcId="{AE1EEE57-C3C7-4533-A19F-62F32E2423A0}" destId="{C00404FA-601B-435F-92DF-8C50B9E120D0}" srcOrd="1" destOrd="0" presId="urn:microsoft.com/office/officeart/2005/8/layout/list1"/>
    <dgm:cxn modelId="{AD8F8C8A-3AE8-4DBA-8B7E-3F8C2332A854}" srcId="{8218F3B5-F4B9-4599-BEBA-ECDD6A3607FF}" destId="{AE1EEE57-C3C7-4533-A19F-62F32E2423A0}" srcOrd="2" destOrd="0" parTransId="{B1BFDD64-BBED-4AD5-AED5-D40484A0DD14}" sibTransId="{7564E1B4-45E1-4D65-A7C2-A761DA75A8B0}"/>
    <dgm:cxn modelId="{8952D84E-39B6-4A1D-8764-FCA052D757E5}" srcId="{8218F3B5-F4B9-4599-BEBA-ECDD6A3607FF}" destId="{0569EAC0-6B0A-424F-A6D4-04644B07A593}" srcOrd="0" destOrd="0" parTransId="{96958B37-B8AD-4A7D-BB52-7AADFADD2FA9}" sibTransId="{BF08ECE3-C563-4A29-A9AD-C34DBDA04689}"/>
    <dgm:cxn modelId="{3BFF4AE4-7BF8-49D7-A1D3-616F8522B04B}" type="presOf" srcId="{0569EAC0-6B0A-424F-A6D4-04644B07A593}" destId="{20629F3E-C556-4878-AA50-49C20F55A9B2}" srcOrd="1" destOrd="0" presId="urn:microsoft.com/office/officeart/2005/8/layout/list1"/>
    <dgm:cxn modelId="{FCDDAA5F-7E15-4EFA-8267-B84FCAEF302F}" type="presOf" srcId="{AC07A4B5-527A-46F4-81AA-DCE15649CE19}" destId="{0B8CC9B3-BB77-419F-B256-49A7E3C3078F}" srcOrd="1" destOrd="0" presId="urn:microsoft.com/office/officeart/2005/8/layout/list1"/>
    <dgm:cxn modelId="{351ABEDB-A1D0-4B46-BABF-2E00317F063F}" type="presOf" srcId="{0569EAC0-6B0A-424F-A6D4-04644B07A593}" destId="{1DAC3E59-359B-41F7-A789-85F22374528C}" srcOrd="0" destOrd="0" presId="urn:microsoft.com/office/officeart/2005/8/layout/list1"/>
    <dgm:cxn modelId="{D4A83911-B8DE-4F7F-9589-902EF9F179E0}" type="presOf" srcId="{AE1EEE57-C3C7-4533-A19F-62F32E2423A0}" destId="{E408A7BB-AF4C-4DD8-8F65-22E3D05FC49E}" srcOrd="0" destOrd="0" presId="urn:microsoft.com/office/officeart/2005/8/layout/list1"/>
    <dgm:cxn modelId="{56FC1AA0-CEE3-47C3-B846-D52ADEF814B2}" type="presOf" srcId="{AC07A4B5-527A-46F4-81AA-DCE15649CE19}" destId="{1E288780-7643-47E7-8F6C-AC01EDFC60A7}" srcOrd="0" destOrd="0" presId="urn:microsoft.com/office/officeart/2005/8/layout/list1"/>
    <dgm:cxn modelId="{669CEF6F-44F1-4F71-8E72-B57A44C01AE6}" type="presParOf" srcId="{1C04F549-1907-41A7-BE9B-9CD498E35EE5}" destId="{D0FF4D2E-0287-4948-A70D-03BD69DE00BF}" srcOrd="0" destOrd="0" presId="urn:microsoft.com/office/officeart/2005/8/layout/list1"/>
    <dgm:cxn modelId="{10827A7C-8C89-4A3F-BF67-00243D6BC0DD}" type="presParOf" srcId="{D0FF4D2E-0287-4948-A70D-03BD69DE00BF}" destId="{1DAC3E59-359B-41F7-A789-85F22374528C}" srcOrd="0" destOrd="0" presId="urn:microsoft.com/office/officeart/2005/8/layout/list1"/>
    <dgm:cxn modelId="{512B329D-666E-4F9B-A4D8-A60A38196AF2}" type="presParOf" srcId="{D0FF4D2E-0287-4948-A70D-03BD69DE00BF}" destId="{20629F3E-C556-4878-AA50-49C20F55A9B2}" srcOrd="1" destOrd="0" presId="urn:microsoft.com/office/officeart/2005/8/layout/list1"/>
    <dgm:cxn modelId="{E890C77B-44B6-4D94-887B-01CE1C5EEA49}" type="presParOf" srcId="{1C04F549-1907-41A7-BE9B-9CD498E35EE5}" destId="{F33E8675-3B8C-467B-9AD1-F4D0F6F1B8DC}" srcOrd="1" destOrd="0" presId="urn:microsoft.com/office/officeart/2005/8/layout/list1"/>
    <dgm:cxn modelId="{D1729777-C20D-4CBD-B0AA-9729EEE9C045}" type="presParOf" srcId="{1C04F549-1907-41A7-BE9B-9CD498E35EE5}" destId="{AE5D4F91-3485-4C03-9B23-B24BB8CD9E77}" srcOrd="2" destOrd="0" presId="urn:microsoft.com/office/officeart/2005/8/layout/list1"/>
    <dgm:cxn modelId="{9DE12EA2-6940-4803-A751-E0D1DF8D81E1}" type="presParOf" srcId="{1C04F549-1907-41A7-BE9B-9CD498E35EE5}" destId="{51FAC5E5-16EE-498D-B191-4C8601F7BFC1}" srcOrd="3" destOrd="0" presId="urn:microsoft.com/office/officeart/2005/8/layout/list1"/>
    <dgm:cxn modelId="{5069995D-8863-4055-BE4D-72E4FB4A1A1C}" type="presParOf" srcId="{1C04F549-1907-41A7-BE9B-9CD498E35EE5}" destId="{6EA197BB-6686-4254-8214-97B3E739B517}" srcOrd="4" destOrd="0" presId="urn:microsoft.com/office/officeart/2005/8/layout/list1"/>
    <dgm:cxn modelId="{111684A2-DEAE-4827-B4A3-8B60874C351D}" type="presParOf" srcId="{6EA197BB-6686-4254-8214-97B3E739B517}" destId="{1E288780-7643-47E7-8F6C-AC01EDFC60A7}" srcOrd="0" destOrd="0" presId="urn:microsoft.com/office/officeart/2005/8/layout/list1"/>
    <dgm:cxn modelId="{C89727CC-DDFD-431C-9709-2E096A7356F3}" type="presParOf" srcId="{6EA197BB-6686-4254-8214-97B3E739B517}" destId="{0B8CC9B3-BB77-419F-B256-49A7E3C3078F}" srcOrd="1" destOrd="0" presId="urn:microsoft.com/office/officeart/2005/8/layout/list1"/>
    <dgm:cxn modelId="{D1990412-4EAE-4F21-B1B2-CB44FE996FF4}" type="presParOf" srcId="{1C04F549-1907-41A7-BE9B-9CD498E35EE5}" destId="{006F447C-6147-4C4F-B9EC-A0C6E2954554}" srcOrd="5" destOrd="0" presId="urn:microsoft.com/office/officeart/2005/8/layout/list1"/>
    <dgm:cxn modelId="{45FE2833-1064-4531-9594-6C89B141058B}" type="presParOf" srcId="{1C04F549-1907-41A7-BE9B-9CD498E35EE5}" destId="{B171D22B-00C3-4865-9BBC-B7415F0DFF97}" srcOrd="6" destOrd="0" presId="urn:microsoft.com/office/officeart/2005/8/layout/list1"/>
    <dgm:cxn modelId="{FB4A9191-EA0F-4F03-ADD8-1448F10A043A}" type="presParOf" srcId="{1C04F549-1907-41A7-BE9B-9CD498E35EE5}" destId="{7FB6135B-5988-4806-A1BC-B6131CACA66B}" srcOrd="7" destOrd="0" presId="urn:microsoft.com/office/officeart/2005/8/layout/list1"/>
    <dgm:cxn modelId="{E6E4B000-549B-4ACF-97B9-702DF5A98A6D}" type="presParOf" srcId="{1C04F549-1907-41A7-BE9B-9CD498E35EE5}" destId="{5F97E3FD-DDE3-4AFA-8E83-951414D6A131}" srcOrd="8" destOrd="0" presId="urn:microsoft.com/office/officeart/2005/8/layout/list1"/>
    <dgm:cxn modelId="{0B832B27-E789-4798-85CC-F8D8FFDE3771}" type="presParOf" srcId="{5F97E3FD-DDE3-4AFA-8E83-951414D6A131}" destId="{E408A7BB-AF4C-4DD8-8F65-22E3D05FC49E}" srcOrd="0" destOrd="0" presId="urn:microsoft.com/office/officeart/2005/8/layout/list1"/>
    <dgm:cxn modelId="{3CCBD83E-A1D6-4291-926A-1DCA51A012E4}" type="presParOf" srcId="{5F97E3FD-DDE3-4AFA-8E83-951414D6A131}" destId="{C00404FA-601B-435F-92DF-8C50B9E120D0}" srcOrd="1" destOrd="0" presId="urn:microsoft.com/office/officeart/2005/8/layout/list1"/>
    <dgm:cxn modelId="{4EABBB33-94D3-4C17-8097-8814FA24ECC5}" type="presParOf" srcId="{1C04F549-1907-41A7-BE9B-9CD498E35EE5}" destId="{12AE2CFA-1C1F-4CE8-9C10-6747225ABA92}" srcOrd="9" destOrd="0" presId="urn:microsoft.com/office/officeart/2005/8/layout/list1"/>
    <dgm:cxn modelId="{D683C234-FC6A-4393-A860-976927DD51AD}" type="presParOf" srcId="{1C04F549-1907-41A7-BE9B-9CD498E35EE5}" destId="{A7BC9306-944D-4377-B802-39CBB8C16AB6}" srcOrd="10" destOrd="0" presId="urn:microsoft.com/office/officeart/2005/8/layout/list1"/>
  </dgm:cxnLst>
  <dgm:bg/>
  <dgm:whole/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2C7D07DB-3177-4168-96F9-A975C96F3011}" type="doc">
      <dgm:prSet loTypeId="urn:microsoft.com/office/officeart/2005/8/layout/list1" loCatId="list" qsTypeId="urn:microsoft.com/office/officeart/2005/8/quickstyle/simple1#121" qsCatId="simple" csTypeId="urn:microsoft.com/office/officeart/2005/8/colors/accent1_2#121" csCatId="accent1" phldr="1"/>
      <dgm:spPr/>
      <dgm:t>
        <a:bodyPr/>
        <a:lstStyle/>
        <a:p>
          <a:endParaRPr lang="ru-RU"/>
        </a:p>
      </dgm:t>
    </dgm:pt>
    <dgm:pt modelId="{5AC42EC6-D052-40F0-A876-CD778E1E3575}">
      <dgm:prSet phldrT="[Текст]" custT="1"/>
      <dgm:spPr/>
      <dgm:t>
        <a:bodyPr/>
        <a:lstStyle/>
        <a:p>
          <a:r>
            <a:rPr lang="ru-RU" sz="1400" i="1" dirty="0" smtClean="0"/>
            <a:t>Причины: </a:t>
          </a:r>
          <a:r>
            <a:rPr lang="ru-RU" sz="1400" b="1" i="1" u="sng" dirty="0" smtClean="0"/>
            <a:t>1)</a:t>
          </a:r>
          <a:r>
            <a:rPr lang="ru-RU" sz="1400" i="1" dirty="0" smtClean="0"/>
            <a:t> регулярные войны с Речью </a:t>
          </a:r>
          <a:r>
            <a:rPr lang="ru-RU" sz="1400" i="1" dirty="0" err="1" smtClean="0"/>
            <a:t>Посполитой</a:t>
          </a:r>
          <a:r>
            <a:rPr lang="ru-RU" sz="1400" i="1" dirty="0" smtClean="0"/>
            <a:t>, Швецией, Крымским Ханством и Турцией  оказали влияние на изменение быта и традиций населения Российского государства; на внешнюю и внутреннюю политику</a:t>
          </a:r>
          <a:endParaRPr lang="ru-RU" sz="1400" i="1" dirty="0"/>
        </a:p>
      </dgm:t>
    </dgm:pt>
    <dgm:pt modelId="{C333F14F-196A-48C7-9357-8CF8CE7B7A77}" type="parTrans" cxnId="{5555A5D1-774D-47A2-BA5C-14D7B4164CF0}">
      <dgm:prSet/>
      <dgm:spPr/>
      <dgm:t>
        <a:bodyPr/>
        <a:lstStyle/>
        <a:p>
          <a:endParaRPr lang="ru-RU"/>
        </a:p>
      </dgm:t>
    </dgm:pt>
    <dgm:pt modelId="{B61C254B-D976-4AAE-AD2D-6868087BA397}" type="sibTrans" cxnId="{5555A5D1-774D-47A2-BA5C-14D7B4164CF0}">
      <dgm:prSet/>
      <dgm:spPr/>
      <dgm:t>
        <a:bodyPr/>
        <a:lstStyle/>
        <a:p>
          <a:endParaRPr lang="ru-RU"/>
        </a:p>
      </dgm:t>
    </dgm:pt>
    <dgm:pt modelId="{77F537A8-030A-4A7A-97A3-BB98672B3384}">
      <dgm:prSet phldrT="[Текст]" custT="1"/>
      <dgm:spPr/>
      <dgm:t>
        <a:bodyPr/>
        <a:lstStyle/>
        <a:p>
          <a:r>
            <a:rPr lang="ru-RU" sz="1400" b="1" i="1" u="sng" dirty="0" smtClean="0"/>
            <a:t>2)</a:t>
          </a:r>
          <a:r>
            <a:rPr lang="ru-RU" sz="1400" i="1" dirty="0" smtClean="0"/>
            <a:t> Пребывание поляков в России в1605-1612 гг. (шляхтой были привнесены новые слова и обычаи) </a:t>
          </a:r>
          <a:r>
            <a:rPr lang="ru-RU" sz="1400" b="1" i="1" u="sng" dirty="0" smtClean="0"/>
            <a:t>3)</a:t>
          </a:r>
          <a:r>
            <a:rPr lang="ru-RU" sz="1400" i="1" dirty="0" smtClean="0"/>
            <a:t> Военные и политические успехи поляков в борьбе с Россией в начале</a:t>
          </a:r>
          <a:r>
            <a:rPr lang="en-US" sz="1400" i="1" dirty="0" smtClean="0"/>
            <a:t> XVII </a:t>
          </a:r>
          <a:r>
            <a:rPr lang="ru-RU" sz="1400" i="1" dirty="0" smtClean="0"/>
            <a:t>в. подорвали веру в эффективность государственного устройства России</a:t>
          </a:r>
          <a:endParaRPr lang="ru-RU" sz="1400" i="1" dirty="0"/>
        </a:p>
      </dgm:t>
    </dgm:pt>
    <dgm:pt modelId="{A8817EC6-3814-4C8B-A61A-8495E98895AB}" type="parTrans" cxnId="{5CEA7F11-13B2-4B85-A4B2-FABD87F2AAD3}">
      <dgm:prSet/>
      <dgm:spPr/>
      <dgm:t>
        <a:bodyPr/>
        <a:lstStyle/>
        <a:p>
          <a:endParaRPr lang="ru-RU"/>
        </a:p>
      </dgm:t>
    </dgm:pt>
    <dgm:pt modelId="{0E776457-DBEB-482B-9A6C-E8B4F2F6F138}" type="sibTrans" cxnId="{5CEA7F11-13B2-4B85-A4B2-FABD87F2AAD3}">
      <dgm:prSet/>
      <dgm:spPr/>
      <dgm:t>
        <a:bodyPr/>
        <a:lstStyle/>
        <a:p>
          <a:endParaRPr lang="ru-RU"/>
        </a:p>
      </dgm:t>
    </dgm:pt>
    <dgm:pt modelId="{897C7D31-94A6-4189-A3B3-E183AB25E6CA}">
      <dgm:prSet phldrT="[Текст]" custT="1"/>
      <dgm:spPr/>
      <dgm:t>
        <a:bodyPr/>
        <a:lstStyle/>
        <a:p>
          <a:r>
            <a:rPr lang="ru-RU" sz="1400" b="1" i="1" u="sng" dirty="0" smtClean="0"/>
            <a:t>4) </a:t>
          </a:r>
          <a:r>
            <a:rPr lang="ru-RU" sz="1400" i="1" dirty="0" smtClean="0"/>
            <a:t>Приглашение на службу в Россию иностранных специалистов (появление Немецкой слободы Кукуй; был принят военный устав; построен в 1699 г. военный корабль «Орел», обыденными стали европейская одежда, танцы (мазурка) </a:t>
          </a:r>
          <a:r>
            <a:rPr lang="ru-RU" sz="1400" b="1" i="1" u="sng" dirty="0" smtClean="0"/>
            <a:t>5)</a:t>
          </a:r>
          <a:r>
            <a:rPr lang="ru-RU" sz="1400" i="1" dirty="0" smtClean="0"/>
            <a:t> Присоединение Левобережной Украины и Киева</a:t>
          </a:r>
          <a:endParaRPr lang="ru-RU" sz="1400" i="1" dirty="0"/>
        </a:p>
      </dgm:t>
    </dgm:pt>
    <dgm:pt modelId="{69CC3592-D488-4134-AF33-E715E8753EFB}" type="parTrans" cxnId="{FD833A89-B2A4-43C4-9AF1-A6B745E9D22A}">
      <dgm:prSet/>
      <dgm:spPr/>
      <dgm:t>
        <a:bodyPr/>
        <a:lstStyle/>
        <a:p>
          <a:endParaRPr lang="ru-RU"/>
        </a:p>
      </dgm:t>
    </dgm:pt>
    <dgm:pt modelId="{C401C652-3A2F-4E35-A9E9-E9C4E6AEE7F3}" type="sibTrans" cxnId="{FD833A89-B2A4-43C4-9AF1-A6B745E9D22A}">
      <dgm:prSet/>
      <dgm:spPr/>
      <dgm:t>
        <a:bodyPr/>
        <a:lstStyle/>
        <a:p>
          <a:endParaRPr lang="ru-RU"/>
        </a:p>
      </dgm:t>
    </dgm:pt>
    <dgm:pt modelId="{0918AC0D-E32C-415A-A1C7-5ACE88DA6BB5}" type="pres">
      <dgm:prSet presAssocID="{2C7D07DB-3177-4168-96F9-A975C96F30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B34AE9-A991-43A9-9D75-F3CCFE1E2447}" type="pres">
      <dgm:prSet presAssocID="{5AC42EC6-D052-40F0-A876-CD778E1E3575}" presName="parentLin" presStyleCnt="0"/>
      <dgm:spPr/>
    </dgm:pt>
    <dgm:pt modelId="{8AB548FD-4C7D-45EA-9AF6-FB2A7E094EAC}" type="pres">
      <dgm:prSet presAssocID="{5AC42EC6-D052-40F0-A876-CD778E1E357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0435D4A-DC8F-44A6-9D6C-E95A64034213}" type="pres">
      <dgm:prSet presAssocID="{5AC42EC6-D052-40F0-A876-CD778E1E357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60E20-034B-4D69-9C17-B909819529E8}" type="pres">
      <dgm:prSet presAssocID="{5AC42EC6-D052-40F0-A876-CD778E1E3575}" presName="negativeSpace" presStyleCnt="0"/>
      <dgm:spPr/>
    </dgm:pt>
    <dgm:pt modelId="{123BD11D-5E4E-4F9A-8418-33DE9800E555}" type="pres">
      <dgm:prSet presAssocID="{5AC42EC6-D052-40F0-A876-CD778E1E3575}" presName="childText" presStyleLbl="conFgAcc1" presStyleIdx="0" presStyleCnt="3">
        <dgm:presLayoutVars>
          <dgm:bulletEnabled val="1"/>
        </dgm:presLayoutVars>
      </dgm:prSet>
      <dgm:spPr/>
    </dgm:pt>
    <dgm:pt modelId="{43D8B2C5-1765-446A-9182-D8E91D29C585}" type="pres">
      <dgm:prSet presAssocID="{B61C254B-D976-4AAE-AD2D-6868087BA397}" presName="spaceBetweenRectangles" presStyleCnt="0"/>
      <dgm:spPr/>
    </dgm:pt>
    <dgm:pt modelId="{14F0780E-C657-43BC-9B54-912588D9A18D}" type="pres">
      <dgm:prSet presAssocID="{77F537A8-030A-4A7A-97A3-BB98672B3384}" presName="parentLin" presStyleCnt="0"/>
      <dgm:spPr/>
    </dgm:pt>
    <dgm:pt modelId="{AA091838-1931-4B4A-8CE0-2574E4B25F0E}" type="pres">
      <dgm:prSet presAssocID="{77F537A8-030A-4A7A-97A3-BB98672B338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C5A129A-23DD-42FB-8943-5AEA17363403}" type="pres">
      <dgm:prSet presAssocID="{77F537A8-030A-4A7A-97A3-BB98672B33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F647B-6857-4C3C-9D35-0430EFEA0D45}" type="pres">
      <dgm:prSet presAssocID="{77F537A8-030A-4A7A-97A3-BB98672B3384}" presName="negativeSpace" presStyleCnt="0"/>
      <dgm:spPr/>
    </dgm:pt>
    <dgm:pt modelId="{5F817494-99D6-45F6-B687-A3300626E7D2}" type="pres">
      <dgm:prSet presAssocID="{77F537A8-030A-4A7A-97A3-BB98672B3384}" presName="childText" presStyleLbl="conFgAcc1" presStyleIdx="1" presStyleCnt="3">
        <dgm:presLayoutVars>
          <dgm:bulletEnabled val="1"/>
        </dgm:presLayoutVars>
      </dgm:prSet>
      <dgm:spPr/>
    </dgm:pt>
    <dgm:pt modelId="{9DC7CC68-AF4A-4FD5-A847-72A3F99C2118}" type="pres">
      <dgm:prSet presAssocID="{0E776457-DBEB-482B-9A6C-E8B4F2F6F138}" presName="spaceBetweenRectangles" presStyleCnt="0"/>
      <dgm:spPr/>
    </dgm:pt>
    <dgm:pt modelId="{6AAFF3D3-98F0-4263-8D51-EFAE3836932D}" type="pres">
      <dgm:prSet presAssocID="{897C7D31-94A6-4189-A3B3-E183AB25E6CA}" presName="parentLin" presStyleCnt="0"/>
      <dgm:spPr/>
    </dgm:pt>
    <dgm:pt modelId="{B2A826E2-AA15-47DC-A5F6-DDA2F8440D67}" type="pres">
      <dgm:prSet presAssocID="{897C7D31-94A6-4189-A3B3-E183AB25E6C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4AE301-D496-4F22-A93D-130217CB4876}" type="pres">
      <dgm:prSet presAssocID="{897C7D31-94A6-4189-A3B3-E183AB25E6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F5E41-4202-4AAF-A966-F3F5DEE2A236}" type="pres">
      <dgm:prSet presAssocID="{897C7D31-94A6-4189-A3B3-E183AB25E6CA}" presName="negativeSpace" presStyleCnt="0"/>
      <dgm:spPr/>
    </dgm:pt>
    <dgm:pt modelId="{6CDD70D2-0C32-4457-B17A-ED55E96D883C}" type="pres">
      <dgm:prSet presAssocID="{897C7D31-94A6-4189-A3B3-E183AB25E6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EA7F11-13B2-4B85-A4B2-FABD87F2AAD3}" srcId="{2C7D07DB-3177-4168-96F9-A975C96F3011}" destId="{77F537A8-030A-4A7A-97A3-BB98672B3384}" srcOrd="1" destOrd="0" parTransId="{A8817EC6-3814-4C8B-A61A-8495E98895AB}" sibTransId="{0E776457-DBEB-482B-9A6C-E8B4F2F6F138}"/>
    <dgm:cxn modelId="{40AB0A92-A425-40C0-A950-DD369BF72E29}" type="presOf" srcId="{77F537A8-030A-4A7A-97A3-BB98672B3384}" destId="{AA091838-1931-4B4A-8CE0-2574E4B25F0E}" srcOrd="0" destOrd="0" presId="urn:microsoft.com/office/officeart/2005/8/layout/list1"/>
    <dgm:cxn modelId="{CDEF129F-A1F4-4A27-B57A-A45325062B36}" type="presOf" srcId="{5AC42EC6-D052-40F0-A876-CD778E1E3575}" destId="{8AB548FD-4C7D-45EA-9AF6-FB2A7E094EAC}" srcOrd="0" destOrd="0" presId="urn:microsoft.com/office/officeart/2005/8/layout/list1"/>
    <dgm:cxn modelId="{C6DBFB17-98D4-4E54-AA5A-29CBE4DD7188}" type="presOf" srcId="{5AC42EC6-D052-40F0-A876-CD778E1E3575}" destId="{40435D4A-DC8F-44A6-9D6C-E95A64034213}" srcOrd="1" destOrd="0" presId="urn:microsoft.com/office/officeart/2005/8/layout/list1"/>
    <dgm:cxn modelId="{AE18EACA-7A33-4E51-899A-67ED17686087}" type="presOf" srcId="{2C7D07DB-3177-4168-96F9-A975C96F3011}" destId="{0918AC0D-E32C-415A-A1C7-5ACE88DA6BB5}" srcOrd="0" destOrd="0" presId="urn:microsoft.com/office/officeart/2005/8/layout/list1"/>
    <dgm:cxn modelId="{863D0E53-525D-4034-8F89-7157189276F6}" type="presOf" srcId="{77F537A8-030A-4A7A-97A3-BB98672B3384}" destId="{DC5A129A-23DD-42FB-8943-5AEA17363403}" srcOrd="1" destOrd="0" presId="urn:microsoft.com/office/officeart/2005/8/layout/list1"/>
    <dgm:cxn modelId="{46B6DA5A-58CF-4F97-BF64-E305A80AEF4A}" type="presOf" srcId="{897C7D31-94A6-4189-A3B3-E183AB25E6CA}" destId="{B2A826E2-AA15-47DC-A5F6-DDA2F8440D67}" srcOrd="0" destOrd="0" presId="urn:microsoft.com/office/officeart/2005/8/layout/list1"/>
    <dgm:cxn modelId="{FD833A89-B2A4-43C4-9AF1-A6B745E9D22A}" srcId="{2C7D07DB-3177-4168-96F9-A975C96F3011}" destId="{897C7D31-94A6-4189-A3B3-E183AB25E6CA}" srcOrd="2" destOrd="0" parTransId="{69CC3592-D488-4134-AF33-E715E8753EFB}" sibTransId="{C401C652-3A2F-4E35-A9E9-E9C4E6AEE7F3}"/>
    <dgm:cxn modelId="{5555A5D1-774D-47A2-BA5C-14D7B4164CF0}" srcId="{2C7D07DB-3177-4168-96F9-A975C96F3011}" destId="{5AC42EC6-D052-40F0-A876-CD778E1E3575}" srcOrd="0" destOrd="0" parTransId="{C333F14F-196A-48C7-9357-8CF8CE7B7A77}" sibTransId="{B61C254B-D976-4AAE-AD2D-6868087BA397}"/>
    <dgm:cxn modelId="{2245611F-DA19-48E0-9E95-6D9DDD3F7C2A}" type="presOf" srcId="{897C7D31-94A6-4189-A3B3-E183AB25E6CA}" destId="{0A4AE301-D496-4F22-A93D-130217CB4876}" srcOrd="1" destOrd="0" presId="urn:microsoft.com/office/officeart/2005/8/layout/list1"/>
    <dgm:cxn modelId="{E090464E-A6B9-4697-8087-06B56A2AACEC}" type="presParOf" srcId="{0918AC0D-E32C-415A-A1C7-5ACE88DA6BB5}" destId="{D9B34AE9-A991-43A9-9D75-F3CCFE1E2447}" srcOrd="0" destOrd="0" presId="urn:microsoft.com/office/officeart/2005/8/layout/list1"/>
    <dgm:cxn modelId="{68A751DA-9902-4E5D-B394-B338808798B9}" type="presParOf" srcId="{D9B34AE9-A991-43A9-9D75-F3CCFE1E2447}" destId="{8AB548FD-4C7D-45EA-9AF6-FB2A7E094EAC}" srcOrd="0" destOrd="0" presId="urn:microsoft.com/office/officeart/2005/8/layout/list1"/>
    <dgm:cxn modelId="{4C39DF17-6CA1-4510-A37B-9972940A1E80}" type="presParOf" srcId="{D9B34AE9-A991-43A9-9D75-F3CCFE1E2447}" destId="{40435D4A-DC8F-44A6-9D6C-E95A64034213}" srcOrd="1" destOrd="0" presId="urn:microsoft.com/office/officeart/2005/8/layout/list1"/>
    <dgm:cxn modelId="{F281293C-AEBC-4A18-B465-1ECBB87731D6}" type="presParOf" srcId="{0918AC0D-E32C-415A-A1C7-5ACE88DA6BB5}" destId="{25160E20-034B-4D69-9C17-B909819529E8}" srcOrd="1" destOrd="0" presId="urn:microsoft.com/office/officeart/2005/8/layout/list1"/>
    <dgm:cxn modelId="{67BF6544-96CD-458C-9A99-A46ACDB1A038}" type="presParOf" srcId="{0918AC0D-E32C-415A-A1C7-5ACE88DA6BB5}" destId="{123BD11D-5E4E-4F9A-8418-33DE9800E555}" srcOrd="2" destOrd="0" presId="urn:microsoft.com/office/officeart/2005/8/layout/list1"/>
    <dgm:cxn modelId="{F12FE1E2-F243-4337-8E40-681E9319CF30}" type="presParOf" srcId="{0918AC0D-E32C-415A-A1C7-5ACE88DA6BB5}" destId="{43D8B2C5-1765-446A-9182-D8E91D29C585}" srcOrd="3" destOrd="0" presId="urn:microsoft.com/office/officeart/2005/8/layout/list1"/>
    <dgm:cxn modelId="{A9784D4C-C890-44BD-98B7-58C54C263DBA}" type="presParOf" srcId="{0918AC0D-E32C-415A-A1C7-5ACE88DA6BB5}" destId="{14F0780E-C657-43BC-9B54-912588D9A18D}" srcOrd="4" destOrd="0" presId="urn:microsoft.com/office/officeart/2005/8/layout/list1"/>
    <dgm:cxn modelId="{4F31E113-0EF9-468D-917E-573EDF229150}" type="presParOf" srcId="{14F0780E-C657-43BC-9B54-912588D9A18D}" destId="{AA091838-1931-4B4A-8CE0-2574E4B25F0E}" srcOrd="0" destOrd="0" presId="urn:microsoft.com/office/officeart/2005/8/layout/list1"/>
    <dgm:cxn modelId="{42F77C6E-7B4C-48DA-B302-ABB96132F8B4}" type="presParOf" srcId="{14F0780E-C657-43BC-9B54-912588D9A18D}" destId="{DC5A129A-23DD-42FB-8943-5AEA17363403}" srcOrd="1" destOrd="0" presId="urn:microsoft.com/office/officeart/2005/8/layout/list1"/>
    <dgm:cxn modelId="{DB69CA4A-1D4F-4B21-8285-FD79FC4AE55F}" type="presParOf" srcId="{0918AC0D-E32C-415A-A1C7-5ACE88DA6BB5}" destId="{4BAF647B-6857-4C3C-9D35-0430EFEA0D45}" srcOrd="5" destOrd="0" presId="urn:microsoft.com/office/officeart/2005/8/layout/list1"/>
    <dgm:cxn modelId="{8446558E-B4E5-4BDF-B0E0-EEE9DF85689A}" type="presParOf" srcId="{0918AC0D-E32C-415A-A1C7-5ACE88DA6BB5}" destId="{5F817494-99D6-45F6-B687-A3300626E7D2}" srcOrd="6" destOrd="0" presId="urn:microsoft.com/office/officeart/2005/8/layout/list1"/>
    <dgm:cxn modelId="{4BD512C1-B15A-4120-A18B-77E6C934C651}" type="presParOf" srcId="{0918AC0D-E32C-415A-A1C7-5ACE88DA6BB5}" destId="{9DC7CC68-AF4A-4FD5-A847-72A3F99C2118}" srcOrd="7" destOrd="0" presId="urn:microsoft.com/office/officeart/2005/8/layout/list1"/>
    <dgm:cxn modelId="{EB7CA9F1-CD06-43DC-B640-3420526827EE}" type="presParOf" srcId="{0918AC0D-E32C-415A-A1C7-5ACE88DA6BB5}" destId="{6AAFF3D3-98F0-4263-8D51-EFAE3836932D}" srcOrd="8" destOrd="0" presId="urn:microsoft.com/office/officeart/2005/8/layout/list1"/>
    <dgm:cxn modelId="{1E31D156-CE4B-42BE-9DEB-D9BB24F3E644}" type="presParOf" srcId="{6AAFF3D3-98F0-4263-8D51-EFAE3836932D}" destId="{B2A826E2-AA15-47DC-A5F6-DDA2F8440D67}" srcOrd="0" destOrd="0" presId="urn:microsoft.com/office/officeart/2005/8/layout/list1"/>
    <dgm:cxn modelId="{2F8B3E54-B323-45E3-8455-E449B1EB72AE}" type="presParOf" srcId="{6AAFF3D3-98F0-4263-8D51-EFAE3836932D}" destId="{0A4AE301-D496-4F22-A93D-130217CB4876}" srcOrd="1" destOrd="0" presId="urn:microsoft.com/office/officeart/2005/8/layout/list1"/>
    <dgm:cxn modelId="{BE7FF238-D47A-4EE0-AAAB-BCB6D8B385B2}" type="presParOf" srcId="{0918AC0D-E32C-415A-A1C7-5ACE88DA6BB5}" destId="{E82F5E41-4202-4AAF-A966-F3F5DEE2A236}" srcOrd="9" destOrd="0" presId="urn:microsoft.com/office/officeart/2005/8/layout/list1"/>
    <dgm:cxn modelId="{E7EF28A8-E554-46DB-9AA1-BD189070095E}" type="presParOf" srcId="{0918AC0D-E32C-415A-A1C7-5ACE88DA6BB5}" destId="{6CDD70D2-0C32-4457-B17A-ED55E96D883C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3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1#1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1#1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1#1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#1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#1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1#12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3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3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3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3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3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3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4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4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4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4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4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4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4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#4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#4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#4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#5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#5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#5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#5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#5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#5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#5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#5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#5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#5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#6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#6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#6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#6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#6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#6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#6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#6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#6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#6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#7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#7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#7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#7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#7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#7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#7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#7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#7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#7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#8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#8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#8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#8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#8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#8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#8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#8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#8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#8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#9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#9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#9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#9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#9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#9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#9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#9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#9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#9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#10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#10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#10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#10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#10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#10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#10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#10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#10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#10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#1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#1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#1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#1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#1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#1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#1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#1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#1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#1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#1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#1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84FE5E-BE4F-4B8D-AA97-EEC170E2FE1D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CAA87B-245F-4BCF-AA92-C2506E428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1B92-DC22-4E2C-9CB6-0586F409054F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BCC0-B069-4884-B19D-7D56A1C79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52CAE-43BB-4186-B3EE-3339B30432C5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E1F2-1B85-4DED-BB1A-6299D8AA0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A0F7-37E5-404A-BD7B-0785CFAF6BFE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BBF4-5DDC-4B7C-9276-6B2E5AD2E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F7E3-FCB7-4880-BF84-E6F696C9D312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DE0F-E731-4567-8E8F-DEF69785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2BB9-BD3A-4046-B6DC-7CF7B7378332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F22A-9E9F-46BC-BF7E-E7C864E01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3238-121F-4BEC-BED3-7B437E0299E4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AEA7-2923-421B-804D-621A6B908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35B6-7851-414B-89DF-C9915850B7A7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6CFC-B30B-4258-98E2-40A1B02FE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4128-CDED-46A8-8B26-BC6330A2BD27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FB2F-C409-4298-8DFB-8A672B82C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4171-E37F-4BF2-9455-26D4F5806A77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51D2-851E-4535-BBF3-3D037A393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5745-1E0F-4E03-B0FA-5DB810655407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BC49-3827-4374-8186-F70633759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9DD6-0F98-46E8-B2F6-B61DFB3FF2F1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DB532-F38B-4945-BE96-07E57571C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E94689-4032-4289-9A5B-84E8DDBAFEFB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4B0925-E1C8-4524-BFFC-C88A4F8A1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3.xml"/><Relationship Id="rId2" Type="http://schemas.openxmlformats.org/officeDocument/2006/relationships/diagramData" Target="../diagrams/data9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3.xml"/><Relationship Id="rId4" Type="http://schemas.openxmlformats.org/officeDocument/2006/relationships/diagramQuickStyle" Target="../diagrams/quickStyle9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4.xml"/><Relationship Id="rId2" Type="http://schemas.openxmlformats.org/officeDocument/2006/relationships/diagramData" Target="../diagrams/data9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4.xml"/><Relationship Id="rId4" Type="http://schemas.openxmlformats.org/officeDocument/2006/relationships/diagramQuickStyle" Target="../diagrams/quickStyle9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5.xml"/><Relationship Id="rId2" Type="http://schemas.openxmlformats.org/officeDocument/2006/relationships/diagramData" Target="../diagrams/data9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5.xml"/><Relationship Id="rId4" Type="http://schemas.openxmlformats.org/officeDocument/2006/relationships/diagramQuickStyle" Target="../diagrams/quickStyle9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6.xml"/><Relationship Id="rId2" Type="http://schemas.openxmlformats.org/officeDocument/2006/relationships/diagramData" Target="../diagrams/data9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6.xml"/><Relationship Id="rId4" Type="http://schemas.openxmlformats.org/officeDocument/2006/relationships/diagramQuickStyle" Target="../diagrams/quickStyle9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7.xml"/><Relationship Id="rId2" Type="http://schemas.openxmlformats.org/officeDocument/2006/relationships/diagramData" Target="../diagrams/data9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7.xml"/><Relationship Id="rId4" Type="http://schemas.openxmlformats.org/officeDocument/2006/relationships/diagramQuickStyle" Target="../diagrams/quickStyle9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8.xml"/><Relationship Id="rId2" Type="http://schemas.openxmlformats.org/officeDocument/2006/relationships/diagramData" Target="../diagrams/data9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8.xml"/><Relationship Id="rId4" Type="http://schemas.openxmlformats.org/officeDocument/2006/relationships/diagramQuickStyle" Target="../diagrams/quickStyle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9.xml"/><Relationship Id="rId2" Type="http://schemas.openxmlformats.org/officeDocument/2006/relationships/diagramData" Target="../diagrams/data9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9.xml"/><Relationship Id="rId4" Type="http://schemas.openxmlformats.org/officeDocument/2006/relationships/diagramQuickStyle" Target="../diagrams/quickStyle9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0.xml"/><Relationship Id="rId2" Type="http://schemas.openxmlformats.org/officeDocument/2006/relationships/diagramData" Target="../diagrams/data10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0.xml"/><Relationship Id="rId4" Type="http://schemas.openxmlformats.org/officeDocument/2006/relationships/diagramQuickStyle" Target="../diagrams/quickStyle100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1.xml"/><Relationship Id="rId2" Type="http://schemas.openxmlformats.org/officeDocument/2006/relationships/diagramData" Target="../diagrams/data10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1.xml"/><Relationship Id="rId4" Type="http://schemas.openxmlformats.org/officeDocument/2006/relationships/diagramQuickStyle" Target="../diagrams/quickStyle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2.xml"/><Relationship Id="rId2" Type="http://schemas.openxmlformats.org/officeDocument/2006/relationships/diagramData" Target="../diagrams/data10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2.xml"/><Relationship Id="rId4" Type="http://schemas.openxmlformats.org/officeDocument/2006/relationships/diagramQuickStyle" Target="../diagrams/quickStyle10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3.xml"/><Relationship Id="rId2" Type="http://schemas.openxmlformats.org/officeDocument/2006/relationships/diagramData" Target="../diagrams/data10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3.xml"/><Relationship Id="rId4" Type="http://schemas.openxmlformats.org/officeDocument/2006/relationships/diagramQuickStyle" Target="../diagrams/quickStyle10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4.xml"/><Relationship Id="rId2" Type="http://schemas.openxmlformats.org/officeDocument/2006/relationships/diagramData" Target="../diagrams/data10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4.xml"/><Relationship Id="rId4" Type="http://schemas.openxmlformats.org/officeDocument/2006/relationships/diagramQuickStyle" Target="../diagrams/quickStyle10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5.xml"/><Relationship Id="rId2" Type="http://schemas.openxmlformats.org/officeDocument/2006/relationships/diagramData" Target="../diagrams/data10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5.xml"/><Relationship Id="rId4" Type="http://schemas.openxmlformats.org/officeDocument/2006/relationships/diagramQuickStyle" Target="../diagrams/quickStyle10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Предпосылки и начало промышленной революции.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Общество и экономика «старого порядка»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Промышленная революция.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Феодосия Морозова.</a:t>
            </a:r>
          </a:p>
        </p:txBody>
      </p:sp>
      <p:pic>
        <p:nvPicPr>
          <p:cNvPr id="149506" name="Содержимое 3" descr="Vasily_Surikov_-_Боярыня_Морозова_-_Google_Art_Projec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44663"/>
            <a:ext cx="8229600" cy="4237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smtClean="0"/>
              <a:t>Народные движения.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Причины и особенности народных выступлений.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Причины и особенности народных выступлений.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Причины и особенности народных выступлений.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Соляной бунт.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Медный бунт (1662)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Восстание Степана Разина (1670-1671)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Степан Разин (1630-1671)</a:t>
            </a:r>
          </a:p>
        </p:txBody>
      </p:sp>
      <p:pic>
        <p:nvPicPr>
          <p:cNvPr id="156674" name="Содержимое 4" descr="3420b.jpg.500x500_q85_crop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57388"/>
            <a:ext cx="3429000" cy="3810000"/>
          </a:xfrm>
        </p:spPr>
      </p:pic>
      <p:pic>
        <p:nvPicPr>
          <p:cNvPr id="156675" name="Содержимое 5" descr="21975896_1207266303_abc_razi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Восстание Степана Разина (1670-1671)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Восстание Степана Разина (1670-1671)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Промышленная революция.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Выступление старообрядцев.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smtClean="0"/>
              <a:t>Внешняя политика.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Россия и Речь </a:t>
            </a:r>
            <a:r>
              <a:rPr lang="ru-RU" dirty="0" err="1" smtClean="0"/>
              <a:t>Посполитая</a:t>
            </a:r>
            <a:r>
              <a:rPr lang="ru-RU" dirty="0" smtClean="0"/>
              <a:t>. Смоленская война.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Россия и Речь Посполитая. </a:t>
            </a:r>
            <a:br>
              <a:rPr lang="ru-RU" sz="3200" smtClean="0"/>
            </a:br>
            <a:r>
              <a:rPr lang="ru-RU" sz="3200" smtClean="0"/>
              <a:t>Смоленская война (1632-1634)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Воссоединение Украины и России.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Воссоединение Украины и России.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Воссоединение Украины и России.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Русско-польская война (1654-1667)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Русско-турецкая война (1677-1681)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Крымские походы.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Освоение Сибири и Дальнего Востока.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Промышленная революция.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smtClean="0"/>
              <a:t>Предпосылки петровских преобразований.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Усиление западного влияния на Россию.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Усиление западного влияния на Россию.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Симеон Полоцкий</a:t>
            </a:r>
          </a:p>
        </p:txBody>
      </p:sp>
      <p:pic>
        <p:nvPicPr>
          <p:cNvPr id="172034" name="Содержимое 4" descr="Симеон_Полоцкий_18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7788" y="273050"/>
            <a:ext cx="448627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Белорус. Окончил </a:t>
            </a:r>
            <a:r>
              <a:rPr lang="ru-RU" dirty="0" err="1" smtClean="0"/>
              <a:t>Киево-Могилянскую</a:t>
            </a:r>
            <a:r>
              <a:rPr lang="ru-RU" dirty="0" smtClean="0"/>
              <a:t> академию; в возрасте 27 лет (1656 г.) постригся в монахи; службу проходил в Богоявленском монастыре в Полоцке. Получил широкое признание у населения благодаря профессиональным и нравственным качествам; писал стихи на белорусском и польском языках.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выступал за объединение  русского, белорусского и украинского народов в рамках единого Российского государства.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был приглашен на службу в Москву (с 1664 г. преподавал в школе при </a:t>
            </a:r>
            <a:r>
              <a:rPr lang="ru-RU" dirty="0" err="1" smtClean="0"/>
              <a:t>Заиконоспасском</a:t>
            </a:r>
            <a:r>
              <a:rPr lang="ru-RU" dirty="0" smtClean="0"/>
              <a:t> монастыре)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являлся первым придворным поэтом  (прославлял самодержавие)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занимался воспитанием и образованием детей Алексея Михайловича (Софья и Федор)</a:t>
            </a:r>
            <a:endParaRPr lang="ru-RU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А.Л. Ордин-Нащокин</a:t>
            </a:r>
          </a:p>
        </p:txBody>
      </p:sp>
      <p:pic>
        <p:nvPicPr>
          <p:cNvPr id="173058" name="Содержимое 4" descr="Ордин-Нащокин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03650" y="273050"/>
            <a:ext cx="4654550" cy="5853113"/>
          </a:xfrm>
        </p:spPr>
      </p:pic>
      <p:sp>
        <p:nvSpPr>
          <p:cNvPr id="17305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Псковский дворянин; на службу поступил в возрасте 17 лет (был полководцем и дипломатом)</a:t>
            </a:r>
          </a:p>
          <a:p>
            <a:r>
              <a:rPr lang="ru-RU" b="1" i="1" u="sng" smtClean="0"/>
              <a:t>Внешняя политика:</a:t>
            </a:r>
          </a:p>
          <a:p>
            <a:pPr>
              <a:buFontTx/>
              <a:buChar char="-"/>
            </a:pPr>
            <a:r>
              <a:rPr lang="ru-RU" i="1" smtClean="0"/>
              <a:t>1656 г. подписал союзный договор с Курляндией</a:t>
            </a:r>
          </a:p>
          <a:p>
            <a:pPr>
              <a:buFontTx/>
              <a:buChar char="-"/>
            </a:pPr>
            <a:r>
              <a:rPr lang="ru-RU" i="1" smtClean="0"/>
              <a:t>1658 г. подписал перемирие со Швецией (получил чин думного дворянина)</a:t>
            </a:r>
          </a:p>
          <a:p>
            <a:pPr>
              <a:buFontTx/>
              <a:buChar char="-"/>
            </a:pPr>
            <a:r>
              <a:rPr lang="ru-RU" i="1" smtClean="0"/>
              <a:t>1667 г. заключил Андрусовское перемирие с Речью Посполитой (получил чин боярина; возглавил Посольский приказ)</a:t>
            </a:r>
          </a:p>
          <a:p>
            <a:pPr>
              <a:buFontTx/>
              <a:buChar char="-"/>
            </a:pPr>
            <a:r>
              <a:rPr lang="ru-RU" i="1" smtClean="0"/>
              <a:t>Выступал за расширение экономических и культурных связей со странами Западной Европы и Востока; выступал за союз с Речью Посполитой против турок</a:t>
            </a:r>
          </a:p>
          <a:p>
            <a:endParaRPr lang="ru-RU" i="1" smtClean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А.Л. Ордин-Нащокин</a:t>
            </a:r>
          </a:p>
        </p:txBody>
      </p:sp>
      <p:pic>
        <p:nvPicPr>
          <p:cNvPr id="174082" name="Содержимое 4" descr="Ордин-Нащокин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03650" y="273050"/>
            <a:ext cx="4654550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 smtClean="0"/>
              <a:t>Внутренняя политика: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</a:t>
            </a:r>
            <a:r>
              <a:rPr lang="ru-RU" i="1" dirty="0" smtClean="0"/>
              <a:t>предлагал сократить дворянское ополчение, увеличить число стрелецких полков, ввести рекрутскую повинность (переход к постоянной армии)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-попытался ввести элементы самоуправления (некоторые судебные и административные функции передавались выборным представителям посадского населения)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-отменил привилегии иностранных компаний и предоставил льготы русским купцам (Новоторговый устав 1667 г.); был основан ряд новых мануфактур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-установлена почтовая связь между Москвой, Вильно и  Ригой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В 1671 г. попал в опалу, после чего постригся в монахи</a:t>
            </a:r>
            <a:endParaRPr lang="ru-RU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В.В. Голицын</a:t>
            </a:r>
          </a:p>
        </p:txBody>
      </p:sp>
      <p:pic>
        <p:nvPicPr>
          <p:cNvPr id="175106" name="Содержимое 4" descr="Golytsin_GI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3013" y="273050"/>
            <a:ext cx="469582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князь; был фактическим правителем Российского государства в период регентства царевны Софьи (1682-1689 гг.)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 smtClean="0"/>
              <a:t>Внутренняя политика: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-1687 г. в Москве было открыто Славяно-греко-латинское училище (позже академия) братьями </a:t>
            </a:r>
            <a:r>
              <a:rPr lang="ru-RU" i="1" dirty="0" err="1" smtClean="0"/>
              <a:t>Лихудами</a:t>
            </a:r>
            <a:endParaRPr lang="ru-RU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-отмена смертной казни за хулу против власти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-принимались указы, вводившие европейские формы быта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-выступал за исправление нравов и развитие инициативы подданных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-предлагал освободить крестьян от власти помещиков; ввести «поголовную» подать с крестьянских хозяйств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-отказ от дворянского ополчения (введение наемной армии по западному образцу)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Юрий Крижанич</a:t>
            </a:r>
          </a:p>
        </p:txBody>
      </p:sp>
      <p:pic>
        <p:nvPicPr>
          <p:cNvPr id="176130" name="Содержимое 4" descr="Krizanic_Varazd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809750"/>
            <a:ext cx="5111750" cy="2779713"/>
          </a:xfrm>
        </p:spPr>
      </p:pic>
      <p:sp>
        <p:nvSpPr>
          <p:cNvPr id="17613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smtClean="0"/>
              <a:t>Хорватский дворянин, прибыл на службу в Россию в 1659 г. (состоял на службе переводчиком в Посольском приказе, позже в Приказе Большого дворца)</a:t>
            </a:r>
          </a:p>
          <a:p>
            <a:r>
              <a:rPr lang="ru-RU" b="1" i="1" u="sng" smtClean="0"/>
              <a:t>Внутренняя политика:</a:t>
            </a:r>
          </a:p>
          <a:p>
            <a:r>
              <a:rPr lang="ru-RU" i="1" smtClean="0"/>
              <a:t>-выступал за введение в России европейской системы образования (просвещение населения)</a:t>
            </a:r>
          </a:p>
          <a:p>
            <a:r>
              <a:rPr lang="ru-RU" i="1" smtClean="0"/>
              <a:t>-объединение всех славян для борьбы с «немецкой опасностью»</a:t>
            </a:r>
          </a:p>
          <a:p>
            <a:r>
              <a:rPr lang="ru-RU" i="1" smtClean="0"/>
              <a:t>(объединить православную и католическую церковь под властью папы римского и создать единое славянское государство под властью московского царя; реформация самодержавной власти (искоренить жестокие методы правления)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smtClean="0"/>
              <a:t>Петр </a:t>
            </a:r>
            <a:r>
              <a:rPr lang="en-US" sz="3200" smtClean="0"/>
              <a:t>I</a:t>
            </a:r>
            <a:r>
              <a:rPr lang="ru-RU" sz="3200" smtClean="0"/>
              <a:t>. Россия на рубеже веков.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Детство Петра.</a:t>
            </a:r>
            <a:endParaRPr lang="ru-RU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Детство Петра.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Двоецарствие. Царевна Софья.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Война за независимость США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Двоецарствие. Царевна Софья.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Царевна Софья.</a:t>
            </a:r>
          </a:p>
        </p:txBody>
      </p:sp>
      <p:pic>
        <p:nvPicPr>
          <p:cNvPr id="181250" name="Содержимое 4" descr="640px-Sophia_Alekseyevna_of_Russi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806575"/>
            <a:ext cx="3532188" cy="4122738"/>
          </a:xfrm>
        </p:spPr>
      </p:pic>
      <p:pic>
        <p:nvPicPr>
          <p:cNvPr id="181251" name="Содержимое 5" descr="640px-Sofiarepi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38725" y="1600200"/>
            <a:ext cx="3257550" cy="4525963"/>
          </a:xfr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Начало царствования Петра.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Начало царствования Петра</a:t>
            </a:r>
          </a:p>
        </p:txBody>
      </p:sp>
      <p:pic>
        <p:nvPicPr>
          <p:cNvPr id="183298" name="Содержимое 4" descr="1404891553_pet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00" y="1995488"/>
            <a:ext cx="3048000" cy="3733800"/>
          </a:xfrm>
        </p:spPr>
      </p:pic>
      <p:pic>
        <p:nvPicPr>
          <p:cNvPr id="183299" name="Содержимое 5" descr="Peter_der-Grosse_18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81575" y="1600200"/>
            <a:ext cx="3371850" cy="4525963"/>
          </a:xfr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Азовские походы.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Азовские походы </a:t>
            </a:r>
          </a:p>
        </p:txBody>
      </p:sp>
      <p:pic>
        <p:nvPicPr>
          <p:cNvPr id="185346" name="Содержимое 3" descr="800px-План_осады_и_покорения_Азова_русской_армией_в_1695_и_1696_гг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7888" y="1600200"/>
            <a:ext cx="4848225" cy="4525963"/>
          </a:xfr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Великое посольство 1697-1698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Стрелецкий бунт 1698 г.</a:t>
            </a:r>
          </a:p>
        </p:txBody>
      </p:sp>
      <p:pic>
        <p:nvPicPr>
          <p:cNvPr id="187394" name="Содержимое 3" descr="Surikov_strelts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3575" y="1600200"/>
            <a:ext cx="781685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Война за независимость США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Война за независимость США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Война за независимость США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Война за независимость США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Война за независимость США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Война за независимость США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Общество и экономика «старого порядка»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Революция во Франции.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Революция во Франции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Революция во Франции.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Революция во Франции.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Революция во Франции.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Революция во Франции.</a:t>
            </a:r>
            <a:endParaRPr lang="ru-RU" sz="3200" i="1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Революция во Франции.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Революция во Франции.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Революция во Франции.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Революция во Франции.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Сельское хозяйство.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Революция во Франции.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Революция во Франции.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Революция во Франции.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Иван </a:t>
            </a:r>
            <a:r>
              <a:rPr lang="en-US" smtClean="0"/>
              <a:t>IV</a:t>
            </a:r>
            <a:r>
              <a:rPr lang="ru-RU" smtClean="0"/>
              <a:t> Грозный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Реформы избранной рады.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Боярское правление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Реформы Елены Глинской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Самостоятельное правление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Избранная рада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Избранная рада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Избранная рада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Сельское хозяйство.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Избранная рада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Внешняя политика Ивана </a:t>
            </a:r>
            <a:r>
              <a:rPr lang="en-US" sz="3200" smtClean="0"/>
              <a:t>IV</a:t>
            </a:r>
            <a:r>
              <a:rPr lang="ru-RU" sz="3200" smtClean="0"/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Покорение Западной Сибири.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Покорение Западной Сибири.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Ливонская война (1558-1583)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Ливонская война (1558-1583)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Ливонская война (1558-1583)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Внутренняя и внешняя политика Бориса Годунова.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Внутренняя политика Бориса Годунова. Учреждение патриаршества.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Внутренняя политика Бориса Годунова. Учреждение патриаршества.</a:t>
            </a:r>
            <a:endParaRPr lang="ru-RU" dirty="0"/>
          </a:p>
        </p:txBody>
      </p:sp>
      <p:sp>
        <p:nvSpPr>
          <p:cNvPr id="9625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Федор Иванович</a:t>
            </a:r>
          </a:p>
        </p:txBody>
      </p:sp>
      <p:pic>
        <p:nvPicPr>
          <p:cNvPr id="96259" name="Содержимое 6" descr="Feodor_I_of_Russia_(parsuna,_1630s,_Moscow_History_museum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81075" y="2174875"/>
            <a:ext cx="3090863" cy="4081463"/>
          </a:xfrm>
        </p:spPr>
      </p:pic>
      <p:sp>
        <p:nvSpPr>
          <p:cNvPr id="96260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Борис Федорович Годунов</a:t>
            </a:r>
          </a:p>
        </p:txBody>
      </p:sp>
      <p:pic>
        <p:nvPicPr>
          <p:cNvPr id="96261" name="Содержимое 7" descr="imag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38" y="2257425"/>
            <a:ext cx="2979737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Внутренняя политика Бориса Годунова. Учреждение патриаршества.</a:t>
            </a:r>
          </a:p>
        </p:txBody>
      </p:sp>
      <p:sp>
        <p:nvSpPr>
          <p:cNvPr id="9728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/>
              <a:t>Белый город</a:t>
            </a:r>
          </a:p>
        </p:txBody>
      </p:sp>
      <p:pic>
        <p:nvPicPr>
          <p:cNvPr id="97283" name="Содержимое 6" descr="Bely_gorod_на_карте_Москвы_Меттеуса_Мериан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62225"/>
            <a:ext cx="4040188" cy="3176588"/>
          </a:xfrm>
        </p:spPr>
      </p:pic>
      <p:sp>
        <p:nvSpPr>
          <p:cNvPr id="9728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Земляной город (Скородом)</a:t>
            </a:r>
          </a:p>
        </p:txBody>
      </p:sp>
      <p:pic>
        <p:nvPicPr>
          <p:cNvPr id="97285" name="Содержимое 7" descr="250px-Zemlianoy_gorod_pla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0113" y="2571750"/>
            <a:ext cx="3929062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Сельское хозяйство.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Внутренняя политика Бориса Годунова. Учреждение патриаршества.</a:t>
            </a:r>
          </a:p>
        </p:txBody>
      </p:sp>
      <p:sp>
        <p:nvSpPr>
          <p:cNvPr id="9830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/>
              <a:t>Патриарх Иов</a:t>
            </a:r>
          </a:p>
        </p:txBody>
      </p:sp>
      <p:pic>
        <p:nvPicPr>
          <p:cNvPr id="98307" name="Содержимое 6" descr="Patriarch_Job_of_Moscow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466975"/>
            <a:ext cx="2913063" cy="36766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Избрание на царство Бориса   Годунова</a:t>
            </a:r>
            <a:endParaRPr lang="ru-RU" dirty="0"/>
          </a:p>
        </p:txBody>
      </p:sp>
      <p:pic>
        <p:nvPicPr>
          <p:cNvPr id="98309" name="Содержимое 7" descr="Godunov_tsa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2486025"/>
            <a:ext cx="334645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Самозванец. Лжедмитрий</a:t>
            </a:r>
            <a:r>
              <a:rPr lang="en-US" sz="3600" smtClean="0"/>
              <a:t> I</a:t>
            </a:r>
            <a:r>
              <a:rPr lang="ru-RU" sz="3600" smtClean="0"/>
              <a:t>.</a:t>
            </a:r>
          </a:p>
        </p:txBody>
      </p:sp>
      <p:pic>
        <p:nvPicPr>
          <p:cNvPr id="99330" name="Содержимое 3" descr="Dymitr_Samozwaniec_Otrepie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51075" y="1600200"/>
            <a:ext cx="4641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smtClean="0"/>
              <a:t>Смутное время.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Причины Смутного времени.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Причины Смутного времени.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Причины Смутного времени.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Правление Лжедмитрия (1605-1606 гг.)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Боярский заговор.</a:t>
            </a:r>
            <a:br>
              <a:rPr lang="ru-RU" sz="3200" smtClean="0"/>
            </a:br>
            <a:r>
              <a:rPr lang="ru-RU" sz="3200" smtClean="0"/>
              <a:t> Приход к власти Василия Шуйского.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Выступление Ивана Болотникова.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Выступление Ивана Болотникова.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Лжедмитрий </a:t>
            </a:r>
            <a:r>
              <a:rPr lang="en-US" sz="3200" smtClean="0"/>
              <a:t>II</a:t>
            </a:r>
            <a:r>
              <a:rPr lang="ru-RU" sz="3200" smtClean="0"/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Производство.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Лжедмитрий </a:t>
            </a:r>
            <a:r>
              <a:rPr lang="en-US" sz="3200" smtClean="0"/>
              <a:t>II</a:t>
            </a:r>
            <a:r>
              <a:rPr lang="ru-RU" sz="3200" smtClean="0"/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Вторжение войск Польши и Швеции.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smtClean="0"/>
              <a:t>Окончание Смутного времени.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Распад тушинского лагеря.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Распад тушинского лагеря.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Семибоярщина.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Семибоярщина.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Первое ополчение.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Второе ополчение.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Освобождение Москвы.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Земский собор 1613 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Производство.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smtClean="0"/>
              <a:t>Новые явления в экономике.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Последствия смуты.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Последствия смуты.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Сельское хозяйство.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Ремесло.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Мануфактуры.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Торговля.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Рост городов.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smtClean="0"/>
              <a:t>Формирование сословного строя.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Первое сословие.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Первое сословие.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Первое сословие.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Промышленная революция.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Духовенство.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Городское население.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Крестьяне.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Казачество.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Политическое развитие страны.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Первые Романовы: усиление самодержавной власти.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Михаил Федорович Романов (1613- 1645)</a:t>
            </a:r>
          </a:p>
        </p:txBody>
      </p:sp>
      <p:pic>
        <p:nvPicPr>
          <p:cNvPr id="134146" name="Содержимое 5" descr="mikh_romanov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5100" y="1600200"/>
            <a:ext cx="3733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Первые Романовы: усиление самодержавной власти.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Алексей Михайлович «Тишайший»</a:t>
            </a:r>
            <a:br>
              <a:rPr lang="ru-RU" sz="3200" smtClean="0"/>
            </a:br>
            <a:r>
              <a:rPr lang="ru-RU" sz="3200" smtClean="0"/>
              <a:t>(1645-1676)</a:t>
            </a:r>
          </a:p>
        </p:txBody>
      </p:sp>
      <p:pic>
        <p:nvPicPr>
          <p:cNvPr id="136194" name="Содержимое 4" descr="1-foto-car-aleksej_mikhajlovich_romanov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600200"/>
            <a:ext cx="3051175" cy="4525963"/>
          </a:xfrm>
        </p:spPr>
      </p:pic>
      <p:pic>
        <p:nvPicPr>
          <p:cNvPr id="136195" name="Содержимое 5" descr="Alexis_I_of_Russia_(1670-1680s,_GIM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40313" y="1643063"/>
            <a:ext cx="3236912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Алексей Михайлович «Тишайший»</a:t>
            </a:r>
            <a:br>
              <a:rPr lang="ru-RU" sz="3200" smtClean="0"/>
            </a:br>
            <a:r>
              <a:rPr lang="ru-RU" sz="3200" smtClean="0"/>
              <a:t>(1645-1676)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Земский собор.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Промышленная революция.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Боярская дума.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Приказы.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Местное управление.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smtClean="0"/>
              <a:t>Власть и церковь. Церковный раскол.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Церковь после Смуты.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Церковь после Смуты.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Патриарх Филарет (1619-1633)</a:t>
            </a:r>
          </a:p>
        </p:txBody>
      </p:sp>
      <p:pic>
        <p:nvPicPr>
          <p:cNvPr id="144386" name="Содержимое 3" descr="280px-Philare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94000" y="1633538"/>
            <a:ext cx="3556000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Реформа патриарха Никона.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Патриарх Никон (1652-1666)</a:t>
            </a:r>
          </a:p>
        </p:txBody>
      </p:sp>
      <p:pic>
        <p:nvPicPr>
          <p:cNvPr id="146434" name="Содержимое 3" descr="640px-Portrait_of_Patriarx_Nik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63850" y="1600200"/>
            <a:ext cx="34163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Разногласия между церковной и светской властью.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Протопоп Аввакум (Аввакум Петров)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</TotalTime>
  <Words>833</Words>
  <PresentationFormat>Экран (4:3)</PresentationFormat>
  <Paragraphs>186</Paragraphs>
  <Slides>137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137</vt:i4>
      </vt:variant>
    </vt:vector>
  </HeadingPairs>
  <TitlesOfParts>
    <vt:vector size="140" baseType="lpstr">
      <vt:lpstr>Calibri</vt:lpstr>
      <vt:lpstr>Arial</vt:lpstr>
      <vt:lpstr>Тема Office</vt:lpstr>
      <vt:lpstr>Предпосылки и начало промышленной революции.</vt:lpstr>
      <vt:lpstr>Общество и экономика «старого порядка»</vt:lpstr>
      <vt:lpstr>Сельское хозяйство.</vt:lpstr>
      <vt:lpstr>Сельское хозяйство.</vt:lpstr>
      <vt:lpstr>Сельское хозяйство.</vt:lpstr>
      <vt:lpstr>Производство.</vt:lpstr>
      <vt:lpstr>Производство.</vt:lpstr>
      <vt:lpstr>Промышленная революция.</vt:lpstr>
      <vt:lpstr>Промышленная революция.</vt:lpstr>
      <vt:lpstr>Промышленная революция.</vt:lpstr>
      <vt:lpstr>Промышленная революция.</vt:lpstr>
      <vt:lpstr>Промышленная революция.</vt:lpstr>
      <vt:lpstr>Война за независимость США</vt:lpstr>
      <vt:lpstr>Война за независимость США</vt:lpstr>
      <vt:lpstr>Война за независимость США</vt:lpstr>
      <vt:lpstr>Война за независимость США</vt:lpstr>
      <vt:lpstr>Война за независимость США</vt:lpstr>
      <vt:lpstr>Война за независимость США</vt:lpstr>
      <vt:lpstr>Война за независимость США</vt:lpstr>
      <vt:lpstr>Революция во Франции.</vt:lpstr>
      <vt:lpstr>Революция во Франции</vt:lpstr>
      <vt:lpstr>Революция во Франции.</vt:lpstr>
      <vt:lpstr>Революция во Франции.</vt:lpstr>
      <vt:lpstr>Революция во Франции.</vt:lpstr>
      <vt:lpstr>Революция во Франции.</vt:lpstr>
      <vt:lpstr>Революция во Франции.</vt:lpstr>
      <vt:lpstr>Революция во Франции.</vt:lpstr>
      <vt:lpstr>Революция во Франции.</vt:lpstr>
      <vt:lpstr>Революция во Франции.</vt:lpstr>
      <vt:lpstr>Революция во Франции.</vt:lpstr>
      <vt:lpstr>Революция во Франции.</vt:lpstr>
      <vt:lpstr>Революция во Франции.</vt:lpstr>
      <vt:lpstr>Иван IV Грозный</vt:lpstr>
      <vt:lpstr>Боярское правление</vt:lpstr>
      <vt:lpstr>Реформы Елены Глинской</vt:lpstr>
      <vt:lpstr>Самостоятельное правление</vt:lpstr>
      <vt:lpstr>Избранная рада</vt:lpstr>
      <vt:lpstr>Избранная рада</vt:lpstr>
      <vt:lpstr>Избранная рада</vt:lpstr>
      <vt:lpstr>Избранная рада</vt:lpstr>
      <vt:lpstr>Внешняя политика Ивана IV.</vt:lpstr>
      <vt:lpstr>Покорение Западной Сибири.</vt:lpstr>
      <vt:lpstr>Покорение Западной Сибири.</vt:lpstr>
      <vt:lpstr>Ливонская война (1558-1583)</vt:lpstr>
      <vt:lpstr>Ливонская война (1558-1583)</vt:lpstr>
      <vt:lpstr>Ливонская война (1558-1583)</vt:lpstr>
      <vt:lpstr>Внутренняя и внешняя политика Бориса Годунова.</vt:lpstr>
      <vt:lpstr>Внутренняя политика Бориса Годунова. Учреждение патриаршества.</vt:lpstr>
      <vt:lpstr>Внутренняя политика Бориса Годунова. Учреждение патриаршества.</vt:lpstr>
      <vt:lpstr>Внутренняя политика Бориса Годунова. Учреждение патриаршества.</vt:lpstr>
      <vt:lpstr>Самозванец. Лжедмитрий I.</vt:lpstr>
      <vt:lpstr>Смутное время.</vt:lpstr>
      <vt:lpstr>Причины Смутного времени.</vt:lpstr>
      <vt:lpstr>Причины Смутного времени.</vt:lpstr>
      <vt:lpstr>Правление Лжедмитрия (1605-1606 гг.) </vt:lpstr>
      <vt:lpstr>Боярский заговор.  Приход к власти Василия Шуйского.</vt:lpstr>
      <vt:lpstr>Выступление Ивана Болотникова.</vt:lpstr>
      <vt:lpstr>Выступление Ивана Болотникова.</vt:lpstr>
      <vt:lpstr>Лжедмитрий II.</vt:lpstr>
      <vt:lpstr>Лжедмитрий II.</vt:lpstr>
      <vt:lpstr>Вторжение войск Польши и Швеции.</vt:lpstr>
      <vt:lpstr>Окончание Смутного времени.</vt:lpstr>
      <vt:lpstr>Распад тушинского лагеря.</vt:lpstr>
      <vt:lpstr>Семибоярщина.</vt:lpstr>
      <vt:lpstr>Семибоярщина.</vt:lpstr>
      <vt:lpstr>Первое ополчение.</vt:lpstr>
      <vt:lpstr>Второе ополчение.</vt:lpstr>
      <vt:lpstr>Освобождение Москвы.</vt:lpstr>
      <vt:lpstr>Земский собор 1613 г.</vt:lpstr>
      <vt:lpstr>Новые явления в экономике.</vt:lpstr>
      <vt:lpstr>Последствия смуты.</vt:lpstr>
      <vt:lpstr>Сельское хозяйство.</vt:lpstr>
      <vt:lpstr>Ремесло.</vt:lpstr>
      <vt:lpstr>Мануфактуры.</vt:lpstr>
      <vt:lpstr>Торговля.</vt:lpstr>
      <vt:lpstr>Рост городов.</vt:lpstr>
      <vt:lpstr>Формирование сословного строя.</vt:lpstr>
      <vt:lpstr>Первое сословие.</vt:lpstr>
      <vt:lpstr>Первое сословие.</vt:lpstr>
      <vt:lpstr>Духовенство.</vt:lpstr>
      <vt:lpstr>Городское население.</vt:lpstr>
      <vt:lpstr>Крестьяне.</vt:lpstr>
      <vt:lpstr>Казачество.</vt:lpstr>
      <vt:lpstr>Политическое развитие страны.</vt:lpstr>
      <vt:lpstr>Михаил Федорович Романов (1613- 1645)</vt:lpstr>
      <vt:lpstr>Первые Романовы: усиление самодержавной власти.</vt:lpstr>
      <vt:lpstr>Алексей Михайлович «Тишайший» (1645-1676)</vt:lpstr>
      <vt:lpstr>Алексей Михайлович «Тишайший» (1645-1676)</vt:lpstr>
      <vt:lpstr>Земский собор.</vt:lpstr>
      <vt:lpstr>Боярская дума.</vt:lpstr>
      <vt:lpstr>Приказы.</vt:lpstr>
      <vt:lpstr>Местное управление.</vt:lpstr>
      <vt:lpstr>Власть и церковь. Церковный раскол.</vt:lpstr>
      <vt:lpstr>Церковь после Смуты.</vt:lpstr>
      <vt:lpstr>Патриарх Филарет (1619-1633)</vt:lpstr>
      <vt:lpstr>Реформа патриарха Никона.</vt:lpstr>
      <vt:lpstr>Патриарх Никон (1652-1666)</vt:lpstr>
      <vt:lpstr>Разногласия между церковной и светской властью.</vt:lpstr>
      <vt:lpstr>Протопоп Аввакум (Аввакум Петров)</vt:lpstr>
      <vt:lpstr>Феодосия Морозова.</vt:lpstr>
      <vt:lpstr>Народные движения.</vt:lpstr>
      <vt:lpstr>Причины и особенности народных выступлений.</vt:lpstr>
      <vt:lpstr>Причины и особенности народных выступлений.</vt:lpstr>
      <vt:lpstr>Соляной бунт.</vt:lpstr>
      <vt:lpstr>Медный бунт (1662)</vt:lpstr>
      <vt:lpstr>Восстание Степана Разина (1670-1671)</vt:lpstr>
      <vt:lpstr>Степан Разин (1630-1671)</vt:lpstr>
      <vt:lpstr>Восстание Степана Разина (1670-1671)</vt:lpstr>
      <vt:lpstr>Восстание Степана Разина (1670-1671)</vt:lpstr>
      <vt:lpstr>Выступление старообрядцев.</vt:lpstr>
      <vt:lpstr>Внешняя политика.</vt:lpstr>
      <vt:lpstr>Россия и Речь Посполитая.  Смоленская война (1632-1634)</vt:lpstr>
      <vt:lpstr>Воссоединение Украины и России.</vt:lpstr>
      <vt:lpstr>Воссоединение Украины и России.</vt:lpstr>
      <vt:lpstr>Воссоединение Украины и России.</vt:lpstr>
      <vt:lpstr>Русско-польская война (1654-1667)</vt:lpstr>
      <vt:lpstr>Русско-турецкая война (1677-1681)</vt:lpstr>
      <vt:lpstr>Крымские походы.</vt:lpstr>
      <vt:lpstr>Освоение Сибири и Дальнего Востока.</vt:lpstr>
      <vt:lpstr>Предпосылки петровских преобразований.</vt:lpstr>
      <vt:lpstr>Усиление западного влияния на Россию.</vt:lpstr>
      <vt:lpstr>Симеон Полоцкий</vt:lpstr>
      <vt:lpstr>А.Л. Ордин-Нащокин</vt:lpstr>
      <vt:lpstr>А.Л. Ордин-Нащокин</vt:lpstr>
      <vt:lpstr>В.В. Голицын</vt:lpstr>
      <vt:lpstr>Юрий Крижанич</vt:lpstr>
      <vt:lpstr>Петр I. Россия на рубеже веков.</vt:lpstr>
      <vt:lpstr>Детство Петра.</vt:lpstr>
      <vt:lpstr>Двоецарствие. Царевна Софья.</vt:lpstr>
      <vt:lpstr>Двоецарствие. Царевна Софья.</vt:lpstr>
      <vt:lpstr>Царевна Софья.</vt:lpstr>
      <vt:lpstr>Начало царствования Петра.</vt:lpstr>
      <vt:lpstr>Начало царствования Петра</vt:lpstr>
      <vt:lpstr>Азовские походы.</vt:lpstr>
      <vt:lpstr>Азовские походы </vt:lpstr>
      <vt:lpstr>Великое посольство 1697-1698 гг.</vt:lpstr>
      <vt:lpstr>Стрелецкий бунт 1698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Реформация.</dc:title>
  <dc:creator>Михаил Сергеевич</dc:creator>
  <cp:lastModifiedBy>Admin</cp:lastModifiedBy>
  <cp:revision>356</cp:revision>
  <dcterms:created xsi:type="dcterms:W3CDTF">2014-10-11T17:40:08Z</dcterms:created>
  <dcterms:modified xsi:type="dcterms:W3CDTF">2015-12-13T07:04:00Z</dcterms:modified>
</cp:coreProperties>
</file>