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  <c:pt idx="14">
                  <c:v>16384</c:v>
                </c:pt>
                <c:pt idx="15">
                  <c:v>32768</c:v>
                </c:pt>
                <c:pt idx="16">
                  <c:v>65536</c:v>
                </c:pt>
                <c:pt idx="17">
                  <c:v>131072</c:v>
                </c:pt>
                <c:pt idx="18">
                  <c:v>262144</c:v>
                </c:pt>
                <c:pt idx="19">
                  <c:v>524288</c:v>
                </c:pt>
                <c:pt idx="20">
                  <c:v>1048576</c:v>
                </c:pt>
                <c:pt idx="21">
                  <c:v>2097152</c:v>
                </c:pt>
                <c:pt idx="22">
                  <c:v>4194304</c:v>
                </c:pt>
              </c:numCache>
            </c:num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66.260000000000005</c:v>
                </c:pt>
                <c:pt idx="1">
                  <c:v>146.32</c:v>
                </c:pt>
                <c:pt idx="2">
                  <c:v>292.70999999999998</c:v>
                </c:pt>
                <c:pt idx="3">
                  <c:v>585.94000000000005</c:v>
                </c:pt>
                <c:pt idx="4">
                  <c:v>1171.81</c:v>
                </c:pt>
                <c:pt idx="5">
                  <c:v>2786.12</c:v>
                </c:pt>
                <c:pt idx="6">
                  <c:v>5219.17</c:v>
                </c:pt>
                <c:pt idx="7">
                  <c:v>7444.99</c:v>
                </c:pt>
                <c:pt idx="8">
                  <c:v>9135.4599999999991</c:v>
                </c:pt>
                <c:pt idx="9">
                  <c:v>10291.719999999999</c:v>
                </c:pt>
                <c:pt idx="10">
                  <c:v>10942.97</c:v>
                </c:pt>
                <c:pt idx="11">
                  <c:v>11248.74</c:v>
                </c:pt>
                <c:pt idx="12">
                  <c:v>11449.27</c:v>
                </c:pt>
                <c:pt idx="13">
                  <c:v>11549.42</c:v>
                </c:pt>
                <c:pt idx="14">
                  <c:v>11582.53</c:v>
                </c:pt>
                <c:pt idx="15">
                  <c:v>11602.18</c:v>
                </c:pt>
                <c:pt idx="16">
                  <c:v>11610.96</c:v>
                </c:pt>
                <c:pt idx="17">
                  <c:v>11615.23</c:v>
                </c:pt>
                <c:pt idx="18">
                  <c:v>11706.11</c:v>
                </c:pt>
                <c:pt idx="19">
                  <c:v>11713.56</c:v>
                </c:pt>
                <c:pt idx="20">
                  <c:v>11717.3</c:v>
                </c:pt>
                <c:pt idx="21">
                  <c:v>11719.16</c:v>
                </c:pt>
                <c:pt idx="22">
                  <c:v>11720.12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F9-47DA-AA09-CEF09B9869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  <c:pt idx="14">
                  <c:v>16384</c:v>
                </c:pt>
                <c:pt idx="15">
                  <c:v>32768</c:v>
                </c:pt>
                <c:pt idx="16">
                  <c:v>65536</c:v>
                </c:pt>
                <c:pt idx="17">
                  <c:v>131072</c:v>
                </c:pt>
                <c:pt idx="18">
                  <c:v>262144</c:v>
                </c:pt>
                <c:pt idx="19">
                  <c:v>524288</c:v>
                </c:pt>
                <c:pt idx="20">
                  <c:v>1048576</c:v>
                </c:pt>
                <c:pt idx="21">
                  <c:v>2097152</c:v>
                </c:pt>
                <c:pt idx="22">
                  <c:v>4194304</c:v>
                </c:pt>
              </c:numCache>
            </c:num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74</c:v>
                </c:pt>
                <c:pt idx="1">
                  <c:v>158.03</c:v>
                </c:pt>
                <c:pt idx="2">
                  <c:v>315.61</c:v>
                </c:pt>
                <c:pt idx="3">
                  <c:v>631.45000000000005</c:v>
                </c:pt>
                <c:pt idx="4">
                  <c:v>1263.3</c:v>
                </c:pt>
                <c:pt idx="5">
                  <c:v>3127.86</c:v>
                </c:pt>
                <c:pt idx="6">
                  <c:v>5387.86</c:v>
                </c:pt>
                <c:pt idx="7">
                  <c:v>7449.01</c:v>
                </c:pt>
                <c:pt idx="8">
                  <c:v>9135.4500000000007</c:v>
                </c:pt>
                <c:pt idx="9">
                  <c:v>10291.67</c:v>
                </c:pt>
                <c:pt idx="10">
                  <c:v>10942.98</c:v>
                </c:pt>
                <c:pt idx="11">
                  <c:v>11248.72</c:v>
                </c:pt>
                <c:pt idx="12">
                  <c:v>11449.92</c:v>
                </c:pt>
                <c:pt idx="13">
                  <c:v>11549.35</c:v>
                </c:pt>
                <c:pt idx="14">
                  <c:v>11582.52</c:v>
                </c:pt>
                <c:pt idx="15">
                  <c:v>11602.17</c:v>
                </c:pt>
                <c:pt idx="16">
                  <c:v>11610.95</c:v>
                </c:pt>
                <c:pt idx="17">
                  <c:v>11615.23</c:v>
                </c:pt>
                <c:pt idx="18">
                  <c:v>11706.14</c:v>
                </c:pt>
                <c:pt idx="19">
                  <c:v>11713.58</c:v>
                </c:pt>
                <c:pt idx="20">
                  <c:v>11717.31</c:v>
                </c:pt>
                <c:pt idx="21">
                  <c:v>11719.18</c:v>
                </c:pt>
                <c:pt idx="22">
                  <c:v>11720.13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F9-47DA-AA09-CEF09B9869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  <c:pt idx="14">
                  <c:v>16384</c:v>
                </c:pt>
                <c:pt idx="15">
                  <c:v>32768</c:v>
                </c:pt>
                <c:pt idx="16">
                  <c:v>65536</c:v>
                </c:pt>
                <c:pt idx="17">
                  <c:v>131072</c:v>
                </c:pt>
                <c:pt idx="18">
                  <c:v>262144</c:v>
                </c:pt>
                <c:pt idx="19">
                  <c:v>524288</c:v>
                </c:pt>
                <c:pt idx="20">
                  <c:v>1048576</c:v>
                </c:pt>
                <c:pt idx="21">
                  <c:v>2097152</c:v>
                </c:pt>
                <c:pt idx="22">
                  <c:v>4194304</c:v>
                </c:pt>
              </c:numCache>
            </c:numRef>
          </c:cat>
          <c:val>
            <c:numRef>
              <c:f>Sheet1!$D$2:$D$24</c:f>
              <c:numCache>
                <c:formatCode>General</c:formatCode>
                <c:ptCount val="23"/>
                <c:pt idx="3">
                  <c:v>250</c:v>
                </c:pt>
                <c:pt idx="4">
                  <c:v>500</c:v>
                </c:pt>
                <c:pt idx="5">
                  <c:v>1100</c:v>
                </c:pt>
                <c:pt idx="6">
                  <c:v>2200</c:v>
                </c:pt>
                <c:pt idx="7">
                  <c:v>4200</c:v>
                </c:pt>
                <c:pt idx="8">
                  <c:v>6000</c:v>
                </c:pt>
                <c:pt idx="9">
                  <c:v>6500</c:v>
                </c:pt>
                <c:pt idx="10">
                  <c:v>7000</c:v>
                </c:pt>
                <c:pt idx="11">
                  <c:v>7050</c:v>
                </c:pt>
                <c:pt idx="12">
                  <c:v>8100</c:v>
                </c:pt>
                <c:pt idx="13">
                  <c:v>8400</c:v>
                </c:pt>
                <c:pt idx="14">
                  <c:v>9000</c:v>
                </c:pt>
                <c:pt idx="15">
                  <c:v>9200</c:v>
                </c:pt>
                <c:pt idx="16">
                  <c:v>9500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F9-47DA-AA09-CEF09B98699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  <c:pt idx="14">
                  <c:v>16384</c:v>
                </c:pt>
                <c:pt idx="15">
                  <c:v>32768</c:v>
                </c:pt>
                <c:pt idx="16">
                  <c:v>65536</c:v>
                </c:pt>
                <c:pt idx="17">
                  <c:v>131072</c:v>
                </c:pt>
                <c:pt idx="18">
                  <c:v>262144</c:v>
                </c:pt>
                <c:pt idx="19">
                  <c:v>524288</c:v>
                </c:pt>
                <c:pt idx="20">
                  <c:v>1048576</c:v>
                </c:pt>
                <c:pt idx="21">
                  <c:v>2097152</c:v>
                </c:pt>
                <c:pt idx="22">
                  <c:v>4194304</c:v>
                </c:pt>
              </c:numCache>
            </c:numRef>
          </c:cat>
          <c:val>
            <c:numRef>
              <c:f>Sheet1!$E$2:$E$24</c:f>
              <c:numCache>
                <c:formatCode>General</c:formatCode>
                <c:ptCount val="23"/>
                <c:pt idx="0">
                  <c:v>4.63</c:v>
                </c:pt>
                <c:pt idx="1">
                  <c:v>135.30000000000001</c:v>
                </c:pt>
                <c:pt idx="2">
                  <c:v>271.01</c:v>
                </c:pt>
                <c:pt idx="3">
                  <c:v>541.15</c:v>
                </c:pt>
                <c:pt idx="4">
                  <c:v>952.37</c:v>
                </c:pt>
                <c:pt idx="5">
                  <c:v>1908.25</c:v>
                </c:pt>
                <c:pt idx="6">
                  <c:v>3816.16</c:v>
                </c:pt>
                <c:pt idx="7">
                  <c:v>5947.71</c:v>
                </c:pt>
                <c:pt idx="8">
                  <c:v>7157.48</c:v>
                </c:pt>
                <c:pt idx="9">
                  <c:v>7967.92</c:v>
                </c:pt>
                <c:pt idx="10">
                  <c:v>8448.9699999999993</c:v>
                </c:pt>
                <c:pt idx="11">
                  <c:v>8713.4</c:v>
                </c:pt>
                <c:pt idx="12">
                  <c:v>8851.58</c:v>
                </c:pt>
                <c:pt idx="13">
                  <c:v>8916.77</c:v>
                </c:pt>
                <c:pt idx="14">
                  <c:v>9138.0300000000007</c:v>
                </c:pt>
                <c:pt idx="15">
                  <c:v>12399.96</c:v>
                </c:pt>
                <c:pt idx="16">
                  <c:v>12383.21</c:v>
                </c:pt>
                <c:pt idx="17">
                  <c:v>12392.29</c:v>
                </c:pt>
                <c:pt idx="18">
                  <c:v>12388.37</c:v>
                </c:pt>
                <c:pt idx="19">
                  <c:v>12390.68</c:v>
                </c:pt>
                <c:pt idx="20">
                  <c:v>12394.23</c:v>
                </c:pt>
                <c:pt idx="21">
                  <c:v>12393.71</c:v>
                </c:pt>
                <c:pt idx="22">
                  <c:v>12396.34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F9-47DA-AA09-CEF09B98699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  <c:pt idx="14">
                  <c:v>16384</c:v>
                </c:pt>
                <c:pt idx="15">
                  <c:v>32768</c:v>
                </c:pt>
                <c:pt idx="16">
                  <c:v>65536</c:v>
                </c:pt>
                <c:pt idx="17">
                  <c:v>131072</c:v>
                </c:pt>
                <c:pt idx="18">
                  <c:v>262144</c:v>
                </c:pt>
                <c:pt idx="19">
                  <c:v>524288</c:v>
                </c:pt>
                <c:pt idx="20">
                  <c:v>1048576</c:v>
                </c:pt>
                <c:pt idx="21">
                  <c:v>2097152</c:v>
                </c:pt>
                <c:pt idx="22">
                  <c:v>4194304</c:v>
                </c:pt>
              </c:numCache>
            </c:numRef>
          </c:cat>
          <c:val>
            <c:numRef>
              <c:f>Sheet1!$F$2:$F$24</c:f>
              <c:numCache>
                <c:formatCode>General</c:formatCode>
                <c:ptCount val="23"/>
                <c:pt idx="0">
                  <c:v>4.84</c:v>
                </c:pt>
                <c:pt idx="1">
                  <c:v>154.22999999999999</c:v>
                </c:pt>
                <c:pt idx="2">
                  <c:v>308.52999999999997</c:v>
                </c:pt>
                <c:pt idx="3">
                  <c:v>616.76</c:v>
                </c:pt>
                <c:pt idx="4">
                  <c:v>1071.8499999999999</c:v>
                </c:pt>
                <c:pt idx="5">
                  <c:v>2144.92</c:v>
                </c:pt>
                <c:pt idx="6">
                  <c:v>4288.58</c:v>
                </c:pt>
                <c:pt idx="7">
                  <c:v>5948.37</c:v>
                </c:pt>
                <c:pt idx="8">
                  <c:v>4242.05</c:v>
                </c:pt>
                <c:pt idx="9">
                  <c:v>7958.37</c:v>
                </c:pt>
                <c:pt idx="10">
                  <c:v>8446.6200000000008</c:v>
                </c:pt>
                <c:pt idx="11">
                  <c:v>8713.2999999999993</c:v>
                </c:pt>
                <c:pt idx="12">
                  <c:v>8850.99</c:v>
                </c:pt>
                <c:pt idx="13">
                  <c:v>8914.65</c:v>
                </c:pt>
                <c:pt idx="14">
                  <c:v>8534.33</c:v>
                </c:pt>
                <c:pt idx="15">
                  <c:v>12399.92</c:v>
                </c:pt>
                <c:pt idx="16">
                  <c:v>12383.51</c:v>
                </c:pt>
                <c:pt idx="17">
                  <c:v>12391.1</c:v>
                </c:pt>
                <c:pt idx="18">
                  <c:v>12388.65</c:v>
                </c:pt>
                <c:pt idx="19">
                  <c:v>12388.85</c:v>
                </c:pt>
                <c:pt idx="20">
                  <c:v>12395.96</c:v>
                </c:pt>
                <c:pt idx="21">
                  <c:v>12395.9</c:v>
                </c:pt>
                <c:pt idx="22">
                  <c:v>12394.25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0F9-47DA-AA09-CEF09B986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0680751"/>
        <c:axId val="1480679919"/>
      </c:lineChart>
      <c:catAx>
        <c:axId val="148068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0679919"/>
        <c:crosses val="autoZero"/>
        <c:auto val="1"/>
        <c:lblAlgn val="ctr"/>
        <c:lblOffset val="100"/>
        <c:noMultiLvlLbl val="0"/>
      </c:catAx>
      <c:valAx>
        <c:axId val="1480679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0680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6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43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18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4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47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61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86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87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4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53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41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C827E-3D81-435A-A029-B7DE9535855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B033-78D6-4A23-B164-2FAD7FF4E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46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2074524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2485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de Rooy</dc:creator>
  <cp:lastModifiedBy>Robert de Rooy</cp:lastModifiedBy>
  <cp:revision>1</cp:revision>
  <dcterms:created xsi:type="dcterms:W3CDTF">2016-02-24T10:32:39Z</dcterms:created>
  <dcterms:modified xsi:type="dcterms:W3CDTF">2016-02-24T10:33:14Z</dcterms:modified>
</cp:coreProperties>
</file>