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9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8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6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5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2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6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C6B3-4635-45A7-B2F0-BD5F96DEEF4E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39006-3BC0-4A84-B508-9A08F2A93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1600" y="762000"/>
            <a:ext cx="51816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83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4</cp:revision>
  <dcterms:created xsi:type="dcterms:W3CDTF">2016-02-20T21:26:17Z</dcterms:created>
  <dcterms:modified xsi:type="dcterms:W3CDTF">2016-02-20T22:25:53Z</dcterms:modified>
</cp:coreProperties>
</file>