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91" d="100"/>
          <a:sy n="91" d="100"/>
        </p:scale>
        <p:origin x="96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2945F-C4B1-4ECF-9890-916609144413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ECB75-460D-4031-B236-DF3F264E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91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Friday, May 27,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1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1130222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Friday, May 27,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AB106-A32D-4436-87F8-9B0DB179A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5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4.xml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tags" Target="../tags/tag7.xml"/><Relationship Id="rId11" Type="http://schemas.openxmlformats.org/officeDocument/2006/relationships/image" Target="../media/image2.emf"/><Relationship Id="rId5" Type="http://schemas.openxmlformats.org/officeDocument/2006/relationships/tags" Target="../tags/tag6.xml"/><Relationship Id="rId10" Type="http://schemas.openxmlformats.org/officeDocument/2006/relationships/oleObject" Target="../embeddings/oleObject3.bin"/><Relationship Id="rId4" Type="http://schemas.openxmlformats.org/officeDocument/2006/relationships/tags" Target="../tags/tag5.xml"/><Relationship Id="rId9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8090793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000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graphicFrame>
        <p:nvGraphicFramePr>
          <p:cNvPr id="9" name="Object 8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831328673"/>
              </p:ext>
            </p:extLst>
          </p:nvPr>
        </p:nvGraphicFramePr>
        <p:xfrm>
          <a:off x="4800600" y="1028700"/>
          <a:ext cx="1381220" cy="2276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Chart" r:id="rId10" imgW="1381220" imgH="2276543" progId="MSGraph.Chart.8">
                  <p:embed followColorScheme="full"/>
                </p:oleObj>
              </mc:Choice>
              <mc:Fallback>
                <p:oleObj name="Chart" r:id="rId10" imgW="1381220" imgH="2276543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800600" y="1028700"/>
                        <a:ext cx="1381220" cy="22765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Placeholder 2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428625" y="2614613"/>
            <a:ext cx="461327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C7210672-8A34-4B8D-9FAC-208B77A1035B}" type="thinkcell&lt;?xml version=&quot;1.0&quot; encoding=&quot;UTF-16&quot; standalone=&quot;yes&quot;?&gt;&lt;root reqver=&quot;23045&quot;&gt;&lt;version val=&quot;24178&quot;/&gt;&lt;PersistentType&gt;&lt;m_guid val=&quot;3bad6a25-6993-4e86-938e-596c650e2156&quot;/&gt;&lt;m_prec&gt;&lt;m_yearfmt&gt;&lt;begin val=&quot;0&quot;/&gt;&lt;end val=&quot;4&quot;/&gt;&lt;/m_yearfmt&gt;&lt;/m_prec&gt;&lt;/PersistentType&gt;&lt;/root&gt;">
              <a:rPr lang="en-US" altLang="en-US" sz="1000"/>
              <a:pPr/>
              <a:t>Long: More than 58 characters xxxxxxxxxxxxxxxxxxxxxxxxxxxxxxxxxxxxxxxxxxxxxxxxxxxxxx</a:t>
            </a:fld>
            <a:endParaRPr lang="en-US" sz="1000" dirty="0">
              <a:sym typeface="+mn-lt"/>
            </a:endParaRPr>
          </a:p>
        </p:txBody>
      </p:sp>
      <p:sp>
        <p:nvSpPr>
          <p:cNvPr id="15" name="Text Placeholder 2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3757613" y="1590675"/>
            <a:ext cx="1284288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EE1E08C8-6881-443F-AF61-A7AAC98BE165}" type="datetime'Sho''''''rt'''''': Less'''' t''''h''a''n 58'' c''''ha''rs'''''">
              <a:rPr lang="en-US" altLang="en-US" sz="1000"/>
              <a:pPr/>
              <a:t>Short: Less than 58 chars</a:t>
            </a:fld>
            <a:endParaRPr lang="en-US" sz="1000" dirty="0">
              <a:sym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7070" y="3977969"/>
            <a:ext cx="22220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smtClean="0">
                <a:solidFill>
                  <a:schemeClr val="accent2"/>
                </a:solidFill>
              </a:rPr>
              <a:t>Screenshot of chart in PowerPoint:</a:t>
            </a:r>
            <a:endParaRPr lang="en-US" sz="1100" b="1">
              <a:solidFill>
                <a:schemeClr val="accent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7070" y="396569"/>
            <a:ext cx="17716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smtClean="0">
                <a:solidFill>
                  <a:schemeClr val="accent2"/>
                </a:solidFill>
              </a:rPr>
              <a:t>Chart created by think-cell:</a:t>
            </a:r>
            <a:endParaRPr lang="en-US" sz="1100" b="1">
              <a:solidFill>
                <a:schemeClr val="accent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96846" y="181126"/>
            <a:ext cx="44130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smtClean="0">
                <a:solidFill>
                  <a:schemeClr val="accent2"/>
                </a:solidFill>
              </a:rPr>
              <a:t>Resulting XML in pptx file</a:t>
            </a:r>
            <a:br>
              <a:rPr lang="de-DE" sz="1100" b="1" smtClean="0">
                <a:solidFill>
                  <a:schemeClr val="accent2"/>
                </a:solidFill>
              </a:rPr>
            </a:br>
            <a:r>
              <a:rPr lang="de-DE" sz="1100" b="1" smtClean="0">
                <a:solidFill>
                  <a:schemeClr val="accent2"/>
                </a:solidFill>
              </a:rPr>
              <a:t>(</a:t>
            </a:r>
            <a:r>
              <a:rPr lang="en-US" sz="1100" b="1">
                <a:solidFill>
                  <a:schemeClr val="accent2"/>
                </a:solidFill>
              </a:rPr>
              <a:t>LibreOffice #97083 - think-cell example (2</a:t>
            </a:r>
            <a:r>
              <a:rPr lang="en-US" sz="1100" b="1" smtClean="0">
                <a:solidFill>
                  <a:schemeClr val="accent2"/>
                </a:solidFill>
              </a:rPr>
              <a:t>).pptx\ppt\slides\slide1.xml)</a:t>
            </a:r>
            <a:r>
              <a:rPr lang="de-DE" sz="1100" b="1" smtClean="0">
                <a:solidFill>
                  <a:schemeClr val="accent2"/>
                </a:solidFill>
              </a:rPr>
              <a:t>:</a:t>
            </a:r>
            <a:endParaRPr lang="en-US" sz="1100" b="1">
              <a:solidFill>
                <a:schemeClr val="accent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96846" y="775654"/>
            <a:ext cx="577323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7188" algn="l"/>
              </a:tabLst>
            </a:pPr>
            <a:r>
              <a:rPr lang="en-US" sz="1050" smtClean="0"/>
              <a:t>&lt;</a:t>
            </a:r>
            <a:r>
              <a:rPr lang="en-US" sz="1050"/>
              <a:t>a:fld id="{EE1E08C8-6881-443F-AF61-A7AAC98BE165}" </a:t>
            </a:r>
            <a:r>
              <a:rPr lang="en-US" sz="1050" b="1"/>
              <a:t>type="datetime</a:t>
            </a:r>
            <a:r>
              <a:rPr lang="en-US" sz="1050"/>
              <a:t>'Sho''''''rt'''''': Less'''' t''''h''a''n 58'' c''''ha''rs</a:t>
            </a:r>
            <a:r>
              <a:rPr lang="en-US" sz="1050" smtClean="0"/>
              <a:t>'''''"&gt;</a:t>
            </a:r>
            <a:br>
              <a:rPr lang="en-US" sz="1050" smtClean="0"/>
            </a:br>
            <a:r>
              <a:rPr lang="en-US" sz="1050" smtClean="0"/>
              <a:t>	&lt;</a:t>
            </a:r>
            <a:r>
              <a:rPr lang="en-US" sz="1050"/>
              <a:t>a:rPr lang="en-US" altLang="en-US" sz="1400</a:t>
            </a:r>
            <a:r>
              <a:rPr lang="en-US" sz="1050" smtClean="0"/>
              <a:t>"/&gt;</a:t>
            </a:r>
            <a:br>
              <a:rPr lang="en-US" sz="1050" smtClean="0"/>
            </a:br>
            <a:r>
              <a:rPr lang="en-US" sz="1050" smtClean="0"/>
              <a:t>	&lt;a:pPr/&gt;</a:t>
            </a:r>
            <a:br>
              <a:rPr lang="en-US" sz="1050" smtClean="0"/>
            </a:br>
            <a:r>
              <a:rPr lang="en-US" sz="1050" smtClean="0"/>
              <a:t>	</a:t>
            </a:r>
            <a:r>
              <a:rPr lang="en-US" sz="1050" b="1" smtClean="0"/>
              <a:t>&lt;</a:t>
            </a:r>
            <a:r>
              <a:rPr lang="en-US" sz="1050" b="1"/>
              <a:t>a:t&gt;Short: Less than 58 chars&lt;/a:t&gt;</a:t>
            </a:r>
          </a:p>
          <a:p>
            <a:r>
              <a:rPr lang="en-US" sz="1050" smtClean="0"/>
              <a:t>&lt;/</a:t>
            </a:r>
            <a:r>
              <a:rPr lang="en-US" sz="1050"/>
              <a:t>a:fld&gt;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96846" y="2260651"/>
            <a:ext cx="57732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7188" algn="l"/>
              </a:tabLst>
            </a:pPr>
            <a:r>
              <a:rPr lang="en-US" sz="1050"/>
              <a:t>&lt;a:fld id="{C7210672-8A34-4B8D-9FAC-208B77A1035B}" </a:t>
            </a:r>
            <a:r>
              <a:rPr lang="en-US" sz="1050" b="1"/>
              <a:t>type="thinkcell</a:t>
            </a:r>
            <a:r>
              <a:rPr lang="en-US" sz="1050"/>
              <a:t>&amp;lt;?xml version=&amp;quot;1.0&amp;quot; encoding=&amp;quot;UTF-16&amp;quot; standalone=&amp;quot;yes&amp;quot;?&amp;gt;&amp;lt;root reqver=&amp;quot;23045&amp;quot;&amp;gt;&amp;lt;version val=&amp;quot;24178&amp;quot;/&amp;gt;&amp;lt;PersistentType&amp;gt;&amp;lt;m_guid val=&amp;quot;3bad6a25-6993-4e86-938e-596c650e2156&amp;quot;/&amp;gt;&amp;lt;m_prec&amp;gt;&amp;lt;m_yearfmt&amp;gt;&amp;lt;begin val=&amp;quot;0&amp;quot;/&amp;gt;&amp;lt;end val=&amp;quot;4&amp;quot;/&amp;gt;&amp;lt;/m_yearfmt&amp;gt;&amp;lt;/m_prec&amp;gt;&amp;lt;/PersistentType&amp;gt;&amp;lt;/</a:t>
            </a:r>
            <a:r>
              <a:rPr lang="en-US" sz="1050"/>
              <a:t>root&amp;gt</a:t>
            </a:r>
            <a:r>
              <a:rPr lang="en-US" sz="1050" smtClean="0"/>
              <a:t>;"&gt;</a:t>
            </a:r>
            <a:br>
              <a:rPr lang="en-US" sz="1050" smtClean="0"/>
            </a:br>
            <a:r>
              <a:rPr lang="en-US" sz="1050" smtClean="0"/>
              <a:t>	&lt;</a:t>
            </a:r>
            <a:r>
              <a:rPr lang="en-US" sz="1050"/>
              <a:t>a:rPr lang="en-US" altLang="en-US" sz="</a:t>
            </a:r>
            <a:r>
              <a:rPr lang="en-US" sz="1050"/>
              <a:t>1000</a:t>
            </a:r>
            <a:r>
              <a:rPr lang="en-US" sz="1050" smtClean="0"/>
              <a:t>"/&gt;</a:t>
            </a:r>
            <a:br>
              <a:rPr lang="en-US" sz="1050" smtClean="0"/>
            </a:br>
            <a:r>
              <a:rPr lang="en-US" sz="1050" smtClean="0"/>
              <a:t>	&lt;</a:t>
            </a:r>
            <a:r>
              <a:rPr lang="en-US" sz="1050"/>
              <a:t>a:pPr/&gt;</a:t>
            </a:r>
          </a:p>
          <a:p>
            <a:pPr>
              <a:tabLst>
                <a:tab pos="357188" algn="l"/>
              </a:tabLst>
            </a:pPr>
            <a:r>
              <a:rPr lang="en-US" sz="1050"/>
              <a:t>	</a:t>
            </a:r>
            <a:r>
              <a:rPr lang="en-US" sz="1050" b="1"/>
              <a:t>&lt;a:t&gt;Long: More than </a:t>
            </a:r>
            <a:r>
              <a:rPr lang="en-US" sz="1050" b="1"/>
              <a:t>58 </a:t>
            </a:r>
            <a:r>
              <a:rPr lang="en-US" sz="1050" b="1" smtClean="0"/>
              <a:t>characters 	xxxxxxxxxxxxxxxxxxxxxxxxxxxxxxxxxxxxxxxxxxxxxxxxxxxxxx</a:t>
            </a:r>
            <a:r>
              <a:rPr lang="en-US" sz="1050" b="1"/>
              <a:t>&lt;/a:t&gt;</a:t>
            </a:r>
          </a:p>
          <a:p>
            <a:pPr>
              <a:tabLst>
                <a:tab pos="357188" algn="l"/>
              </a:tabLst>
            </a:pPr>
            <a:r>
              <a:rPr lang="en-US" sz="1050" smtClean="0"/>
              <a:t>&lt;/</a:t>
            </a:r>
            <a:r>
              <a:rPr lang="en-US" sz="1050"/>
              <a:t>a:fld&gt;</a:t>
            </a:r>
            <a:endParaRPr lang="en-US" sz="1050"/>
          </a:p>
        </p:txBody>
      </p:sp>
      <p:cxnSp>
        <p:nvCxnSpPr>
          <p:cNvPr id="4" name="Straight Connector 3"/>
          <p:cNvCxnSpPr/>
          <p:nvPr/>
        </p:nvCxnSpPr>
        <p:spPr>
          <a:xfrm>
            <a:off x="6041696" y="2166971"/>
            <a:ext cx="4815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8625" y="4453559"/>
            <a:ext cx="5228571" cy="2209524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883498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4178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HvoTXOFSUS9HjPdcveuh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NQXDhT3RRqBymgqqJH3f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vMAOJ5jQHWbLEn4ezy85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V5SIr3bSOKV9bVDvc5yO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think-cell Slide</vt:lpstr>
      <vt:lpstr>Chart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mvukelic</dc:creator>
  <cp:lastModifiedBy>mvukelic</cp:lastModifiedBy>
  <cp:revision>8</cp:revision>
  <dcterms:created xsi:type="dcterms:W3CDTF">2016-05-27T10:24:19Z</dcterms:created>
  <dcterms:modified xsi:type="dcterms:W3CDTF">2016-05-27T12:03:22Z</dcterms:modified>
</cp:coreProperties>
</file>