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custDataLst>
    <p:tags r:id="rId4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0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D7ACA0-A075-45CB-8849-A457250BF65B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2A9FC3-1CF3-4BF3-98CC-CCA4FF1CB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763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A9FC3-1CF3-4BF3-98CC-CCA4FF1CB8E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787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D382C-F5DD-4D88-BE9C-9F94EAAEE7E9}" type="datetime2">
              <a:rPr lang="en-US" smtClean="0"/>
              <a:t>Friday, January 15,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dfsdgdfgdgd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82A54-0AB3-42F9-B5BF-957548BC4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017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04E7D-941D-4FA2-A87C-CD5CA7FC78D8}" type="datetime2">
              <a:rPr lang="en-US" smtClean="0"/>
              <a:t>Friday, January 15,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dfsdgdfgdgd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82A54-0AB3-42F9-B5BF-957548BC4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382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7863C-6D65-45C2-984A-319681206A87}" type="datetime2">
              <a:rPr lang="en-US" smtClean="0"/>
              <a:t>Friday, January 15,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dfsdgdfgdgd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82A54-0AB3-42F9-B5BF-957548BC4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984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D9681-BA37-4CC6-93AF-B4EB5BC5FF4F}" type="datetime2">
              <a:rPr lang="en-US" smtClean="0"/>
              <a:t>Friday, January 15,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dfsdgdfgdgd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82A54-0AB3-42F9-B5BF-957548BC4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865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174A-2E5B-4891-8A9F-689641DB91FE}" type="datetime2">
              <a:rPr lang="en-US" smtClean="0"/>
              <a:t>Friday, January 15,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dfsdgdfgdgd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82A54-0AB3-42F9-B5BF-957548BC4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148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302E7-B02E-4DA7-886B-128101530639}" type="datetime2">
              <a:rPr lang="en-US" smtClean="0"/>
              <a:t>Friday, January 15,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dfsdgdfgdgd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82A54-0AB3-42F9-B5BF-957548BC4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891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F6CD-090D-4C8E-A32C-AAD72CC547D1}" type="datetime2">
              <a:rPr lang="en-US" smtClean="0"/>
              <a:t>Friday, January 15,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dfsdgdfgdgd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82A54-0AB3-42F9-B5BF-957548BC4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883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86DA4-1141-45E3-B8E6-563257316731}" type="datetime2">
              <a:rPr lang="en-US" smtClean="0"/>
              <a:t>Friday, January 15,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dfsdgdfgdgd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82A54-0AB3-42F9-B5BF-957548BC4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780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DD4C-CC18-46EA-9C8A-4513ACC4B2C7}" type="datetime2">
              <a:rPr lang="en-US" smtClean="0"/>
              <a:t>Friday, January 15,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dfsdgdfgdgd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82A54-0AB3-42F9-B5BF-957548BC4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866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77FB-C27B-4BC1-AFAF-0676C1F4F97D}" type="datetime2">
              <a:rPr lang="en-US" smtClean="0"/>
              <a:t>Friday, January 15,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dfsdgdfgdgd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82A54-0AB3-42F9-B5BF-957548BC4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479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411F9-00CE-4166-9F2D-B01D829CD209}" type="datetime2">
              <a:rPr lang="en-US" smtClean="0"/>
              <a:t>Friday, January 15,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dfsdgdfgdgd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82A54-0AB3-42F9-B5BF-957548BC4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558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91613594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think-cell Slide" r:id="rId15" imgW="270" imgH="270" progId="TCLayout.ActiveDocument.1">
                  <p:embed/>
                </p:oleObj>
              </mc:Choice>
              <mc:Fallback>
                <p:oleObj name="think-cell Slide" r:id="rId1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7CB2D-FF6C-4B0B-9E77-6A0FE5FBFCCD}" type="datetime2">
              <a:rPr lang="en-US" smtClean="0"/>
              <a:t>Friday, January 15,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dfsdgdfgdgd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82A54-0AB3-42F9-B5BF-957548BC4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629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18" Type="http://schemas.openxmlformats.org/officeDocument/2006/relationships/oleObject" Target="../embeddings/oleObject3.bin"/><Relationship Id="rId3" Type="http://schemas.openxmlformats.org/officeDocument/2006/relationships/tags" Target="../tags/tag4.xml"/><Relationship Id="rId21" Type="http://schemas.openxmlformats.org/officeDocument/2006/relationships/image" Target="../media/image4.png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17" Type="http://schemas.openxmlformats.org/officeDocument/2006/relationships/image" Target="../media/image1.emf"/><Relationship Id="rId2" Type="http://schemas.openxmlformats.org/officeDocument/2006/relationships/tags" Target="../tags/tag3.xml"/><Relationship Id="rId16" Type="http://schemas.openxmlformats.org/officeDocument/2006/relationships/oleObject" Target="../embeddings/oleObject2.bin"/><Relationship Id="rId20" Type="http://schemas.openxmlformats.org/officeDocument/2006/relationships/image" Target="../media/image3.png"/><Relationship Id="rId1" Type="http://schemas.openxmlformats.org/officeDocument/2006/relationships/vmlDrawing" Target="../drawings/vmlDrawing2.v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5" Type="http://schemas.openxmlformats.org/officeDocument/2006/relationships/tags" Target="../tags/tag6.xml"/><Relationship Id="rId15" Type="http://schemas.openxmlformats.org/officeDocument/2006/relationships/notesSlide" Target="../notesSlides/notesSlide1.xml"/><Relationship Id="rId10" Type="http://schemas.openxmlformats.org/officeDocument/2006/relationships/tags" Target="../tags/tag11.xml"/><Relationship Id="rId19" Type="http://schemas.openxmlformats.org/officeDocument/2006/relationships/image" Target="../media/image2.emf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slideLayout" Target="../slideLayouts/slideLayout2.xml"/><Relationship Id="rId2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Object 1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15297357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think-cell Slide" r:id="rId16" imgW="270" imgH="270" progId="TCLayout.ActiveDocument.1">
                  <p:embed/>
                </p:oleObj>
              </mc:Choice>
              <mc:Fallback>
                <p:oleObj name="think-cell Slide" r:id="rId1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graphicFrame>
        <p:nvGraphicFramePr>
          <p:cNvPr id="4" name="Object 3"/>
          <p:cNvGraphicFramePr>
            <a:graphicFrameLocks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092729687"/>
              </p:ext>
            </p:extLst>
          </p:nvPr>
        </p:nvGraphicFramePr>
        <p:xfrm>
          <a:off x="3429000" y="952500"/>
          <a:ext cx="2905017" cy="27526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Chart" r:id="rId18" imgW="2905017" imgH="2752657" progId="MSGraph.Chart.8">
                  <p:embed followColorScheme="full"/>
                </p:oleObj>
              </mc:Choice>
              <mc:Fallback>
                <p:oleObj name="Chart" r:id="rId18" imgW="2905017" imgH="2752657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3429000" y="952500"/>
                        <a:ext cx="2905017" cy="27526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Placeholder 2"/>
          <p:cNvSpPr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4699000" y="3703638"/>
            <a:ext cx="37465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lIns="0" tIns="0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1EDB3D51-7E6A-4358-B923-74874787C1E9}" type="datetime'''''''''''2''01''''''''''2'''''''''''''''''''''''''''''">
              <a:rPr lang="en-US" altLang="en-US" sz="1400">
                <a:sym typeface="+mn-lt"/>
              </a:rPr>
              <a:pPr marL="0" indent="0" algn="ctr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</a:pPr>
              <a:t>2012</a:t>
            </a:fld>
            <a:endParaRPr lang="en-US" sz="1400" dirty="0">
              <a:sym typeface="+mn-lt"/>
            </a:endParaRPr>
          </a:p>
        </p:txBody>
      </p:sp>
      <p:sp>
        <p:nvSpPr>
          <p:cNvPr id="8" name="Text Placeholder 2"/>
          <p:cNvSpPr>
            <a:spLocks noGrp="1"/>
          </p:cNvSpPr>
          <p:nvPr>
            <p:custDataLst>
              <p:tags r:id="rId6"/>
            </p:custDataLst>
          </p:nvPr>
        </p:nvSpPr>
        <p:spPr bwMode="auto">
          <a:xfrm>
            <a:off x="5589588" y="3703638"/>
            <a:ext cx="37465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lIns="0" tIns="0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6D374EE8-6753-4CEB-9D8F-965BB96BAC1A}" type="datetime'''''''2''''''''''''''0''''''''''''''''''''''''''1''3'''''''''">
              <a:rPr lang="en-US" altLang="en-US" sz="1400">
                <a:sym typeface="+mn-lt"/>
              </a:rPr>
              <a:pPr marL="0" indent="0" algn="ctr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</a:pPr>
              <a:t>2013</a:t>
            </a:fld>
            <a:endParaRPr lang="en-US" sz="1400" dirty="0">
              <a:sym typeface="+mn-lt"/>
            </a:endParaRPr>
          </a:p>
        </p:txBody>
      </p:sp>
      <p:sp>
        <p:nvSpPr>
          <p:cNvPr id="12" name="Text Placeholder 2"/>
          <p:cNvSpPr>
            <a:spLocks noGrp="1"/>
          </p:cNvSpPr>
          <p:nvPr>
            <p:custDataLst>
              <p:tags r:id="rId7"/>
            </p:custDataLst>
          </p:nvPr>
        </p:nvSpPr>
        <p:spPr bwMode="gray">
          <a:xfrm>
            <a:off x="3879850" y="2190750"/>
            <a:ext cx="231775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5400" tIns="0" rIns="25400" bIns="0" numCol="1" spcCol="0" rtlCol="0" anchor="b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65513609-A37E-46B4-A1EF-8E7666ED8929}" type="datetime'''''''''''''''''''''''22'''''''''''''''''''''''''''''">
              <a:rPr lang="en-US" altLang="en-US" sz="1400">
                <a:sym typeface="+mn-lt"/>
              </a:rPr>
              <a:pPr marL="0" indent="0" algn="ctr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</a:pPr>
              <a:t>22</a:t>
            </a:fld>
            <a:endParaRPr lang="en-US" sz="1400" dirty="0">
              <a:sym typeface="+mn-lt"/>
            </a:endParaRPr>
          </a:p>
        </p:txBody>
      </p:sp>
      <p:sp>
        <p:nvSpPr>
          <p:cNvPr id="11" name="Text Placeholder 2"/>
          <p:cNvSpPr>
            <a:spLocks noGrp="1"/>
          </p:cNvSpPr>
          <p:nvPr>
            <p:custDataLst>
              <p:tags r:id="rId8"/>
            </p:custDataLst>
          </p:nvPr>
        </p:nvSpPr>
        <p:spPr bwMode="auto">
          <a:xfrm>
            <a:off x="3168650" y="3141663"/>
            <a:ext cx="43180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B54A738C-014A-4279-ACDB-07031476EE80}" type="datetime'''''''''''''S''''e''r''''''''''''ie''s'''''''''''''''''''''">
              <a:rPr lang="en-US" altLang="en-US" sz="1400">
                <a:sym typeface="+mn-lt"/>
              </a:rPr>
              <a:pPr marL="0" indent="0" algn="r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</a:pPr>
              <a:t>Series</a:t>
            </a:fld>
            <a:endParaRPr lang="en-US" sz="1400" dirty="0">
              <a:sym typeface="+mn-lt"/>
            </a:endParaRPr>
          </a:p>
        </p:txBody>
      </p:sp>
      <p:sp>
        <p:nvSpPr>
          <p:cNvPr id="10" name="Text Placeholder 2"/>
          <p:cNvSpPr>
            <a:spLocks noGrp="1"/>
          </p:cNvSpPr>
          <p:nvPr>
            <p:custDataLst>
              <p:tags r:id="rId9"/>
            </p:custDataLst>
          </p:nvPr>
        </p:nvSpPr>
        <p:spPr bwMode="auto">
          <a:xfrm>
            <a:off x="3168650" y="2667000"/>
            <a:ext cx="43180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478C57BC-29F7-4B9B-806E-B2514DB6DF20}" type="datetime'''''''''''S''e''r''''ie''''''''''s'''''''''''''">
              <a:rPr lang="en-US" altLang="en-US" sz="1400">
                <a:sym typeface="+mn-lt"/>
              </a:rPr>
              <a:pPr marL="0" indent="0" algn="r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</a:pPr>
              <a:t>Series</a:t>
            </a:fld>
            <a:endParaRPr lang="en-US" sz="1400" dirty="0">
              <a:sym typeface="+mn-lt"/>
            </a:endParaRPr>
          </a:p>
        </p:txBody>
      </p:sp>
      <p:sp>
        <p:nvSpPr>
          <p:cNvPr id="9" name="Text Placeholder 2"/>
          <p:cNvSpPr>
            <a:spLocks noGrp="1"/>
          </p:cNvSpPr>
          <p:nvPr>
            <p:custDataLst>
              <p:tags r:id="rId10"/>
            </p:custDataLst>
          </p:nvPr>
        </p:nvSpPr>
        <p:spPr bwMode="auto">
          <a:xfrm>
            <a:off x="3168650" y="2403475"/>
            <a:ext cx="43180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5D5AF985-C269-4AC5-A8D0-0E0CAAD1CE48}" type="datetime'''S''''''''''''''''e''''''r''''''''''''''i''''e''s'''''">
              <a:rPr lang="en-US" altLang="en-US" sz="1400">
                <a:sym typeface="+mn-lt"/>
              </a:rPr>
              <a:pPr marL="0" indent="0" algn="r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</a:pPr>
              <a:t>Series</a:t>
            </a:fld>
            <a:endParaRPr lang="en-US" sz="1400" dirty="0">
              <a:sym typeface="+mn-lt"/>
            </a:endParaRPr>
          </a:p>
        </p:txBody>
      </p:sp>
      <p:sp>
        <p:nvSpPr>
          <p:cNvPr id="13" name="Text Placeholder 2"/>
          <p:cNvSpPr>
            <a:spLocks noGrp="1"/>
          </p:cNvSpPr>
          <p:nvPr>
            <p:custDataLst>
              <p:tags r:id="rId11"/>
            </p:custDataLst>
          </p:nvPr>
        </p:nvSpPr>
        <p:spPr bwMode="gray">
          <a:xfrm>
            <a:off x="4770438" y="1676400"/>
            <a:ext cx="231775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5400" tIns="0" rIns="25400" bIns="0" numCol="1" spcCol="0" rtlCol="0" anchor="b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0786E52D-03E5-4A2A-8D66-DC753E2196DC}" type="datetime'''''''''''''''''''''''''''''3''''''''''''''''''''''''1'">
              <a:rPr lang="en-US" altLang="en-US" sz="1400">
                <a:sym typeface="+mn-lt"/>
              </a:rPr>
              <a:pPr marL="0" indent="0" algn="ctr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</a:pPr>
              <a:t>31</a:t>
            </a:fld>
            <a:endParaRPr lang="en-US" sz="1400" dirty="0">
              <a:sym typeface="+mn-lt"/>
            </a:endParaRPr>
          </a:p>
        </p:txBody>
      </p:sp>
      <p:sp>
        <p:nvSpPr>
          <p:cNvPr id="14" name="Text Placeholder 2"/>
          <p:cNvSpPr>
            <a:spLocks noGrp="1"/>
          </p:cNvSpPr>
          <p:nvPr>
            <p:custDataLst>
              <p:tags r:id="rId12"/>
            </p:custDataLst>
          </p:nvPr>
        </p:nvSpPr>
        <p:spPr bwMode="gray">
          <a:xfrm>
            <a:off x="5661025" y="838200"/>
            <a:ext cx="231775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none" lIns="25400" tIns="0" rIns="25400" bIns="0" numCol="1" spcCol="0" rtlCol="0" anchor="b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03DD76AA-8A71-4241-947B-43007D3D328E}" type="datetime'''''''''''4''6'''''''''''''''''''''''''''">
              <a:rPr lang="en-US" altLang="en-US" sz="1400">
                <a:sym typeface="+mn-lt"/>
              </a:rPr>
              <a:pPr marL="0" indent="0" algn="ctr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</a:pPr>
              <a:t>46</a:t>
            </a:fld>
            <a:endParaRPr lang="en-US" sz="1400" dirty="0">
              <a:sym typeface="+mn-lt"/>
            </a:endParaRPr>
          </a:p>
        </p:txBody>
      </p:sp>
      <p:sp>
        <p:nvSpPr>
          <p:cNvPr id="5" name="Text Placeholder 2"/>
          <p:cNvSpPr>
            <a:spLocks noGrp="1"/>
          </p:cNvSpPr>
          <p:nvPr>
            <p:custDataLst>
              <p:tags r:id="rId13"/>
            </p:custDataLst>
          </p:nvPr>
        </p:nvSpPr>
        <p:spPr bwMode="auto">
          <a:xfrm>
            <a:off x="3808413" y="3703638"/>
            <a:ext cx="37465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lIns="0" tIns="0" rIns="0" bIns="0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9C7E8D53-9559-483F-9F45-58FF6F5242C2}" type="datetime'''''''2''''''0''''''''''''''''''1''''''''1'''''''''''''''''''">
              <a:rPr lang="en-US" altLang="en-US" sz="1400">
                <a:sym typeface="+mn-lt"/>
              </a:rPr>
              <a:pPr marL="0" indent="0" algn="ctr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</a:pPr>
              <a:t>2011</a:t>
            </a:fld>
            <a:endParaRPr lang="en-US" sz="1400" dirty="0">
              <a:sym typeface="+mn-lt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7462577" y="668338"/>
            <a:ext cx="3455929" cy="3364765"/>
          </a:xfrm>
          <a:prstGeom prst="rect">
            <a:avLst/>
          </a:prstGeom>
          <a:ln>
            <a:solidFill>
              <a:schemeClr val="accent2"/>
            </a:solidFill>
          </a:ln>
        </p:spPr>
      </p:pic>
      <p:sp>
        <p:nvSpPr>
          <p:cNvPr id="17" name="TextBox 16"/>
          <p:cNvSpPr txBox="1"/>
          <p:nvPr/>
        </p:nvSpPr>
        <p:spPr>
          <a:xfrm>
            <a:off x="3067396" y="298450"/>
            <a:ext cx="2163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accent2"/>
                </a:solidFill>
              </a:rPr>
              <a:t>Chart from think-cell</a:t>
            </a:r>
            <a:endParaRPr lang="en-US" b="1">
              <a:solidFill>
                <a:schemeClr val="accent2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431578" y="298450"/>
            <a:ext cx="3435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accent2"/>
                </a:solidFill>
              </a:rPr>
              <a:t>Screenshot of chart in PowerPoint</a:t>
            </a:r>
            <a:endParaRPr lang="en-US" b="1">
              <a:solidFill>
                <a:schemeClr val="accent2"/>
              </a:solidFill>
            </a:endParaRP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A9BCD-880A-42BA-A7D4-FBF5FF8AD756}" type="datetime2">
              <a:rPr lang="en-US" smtClean="0"/>
              <a:t>Friday, January 15, 2016</a:t>
            </a:fld>
            <a:endParaRPr lang="en-US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21"/>
          <a:srcRect r="46020" b="44683"/>
          <a:stretch/>
        </p:blipFill>
        <p:spPr>
          <a:xfrm>
            <a:off x="2999622" y="5159394"/>
            <a:ext cx="2366881" cy="1563866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91441" y="4559229"/>
            <a:ext cx="28415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chemeClr val="accent2"/>
                </a:solidFill>
              </a:rPr>
              <a:t>PowerPoint’s date footer created with PowerPoint &gt; Insert &gt; Text &gt; Header and Footer </a:t>
            </a:r>
            <a:endParaRPr lang="en-US" b="1">
              <a:solidFill>
                <a:schemeClr val="accent2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1587038" y="5759558"/>
            <a:ext cx="1" cy="596792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935347" y="4559229"/>
            <a:ext cx="28415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chemeClr val="accent2"/>
                </a:solidFill>
              </a:rPr>
              <a:t>Screenshot of PowerPoint’s Header and Footer settings</a:t>
            </a:r>
            <a:endParaRPr lang="en-US" b="1">
              <a:solidFill>
                <a:schemeClr val="accent2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892800" y="4559229"/>
            <a:ext cx="28415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chemeClr val="accent2"/>
                </a:solidFill>
              </a:rPr>
              <a:t>Screenshot of date footer in PowerPoint</a:t>
            </a:r>
            <a:endParaRPr lang="en-US" b="1">
              <a:solidFill>
                <a:schemeClr val="accent2"/>
              </a:solidFill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5892800" y="6159552"/>
            <a:ext cx="2171429" cy="409524"/>
          </a:xfrm>
          <a:prstGeom prst="rect">
            <a:avLst/>
          </a:prstGeom>
          <a:ln>
            <a:solidFill>
              <a:schemeClr val="accent2"/>
            </a:solidFill>
          </a:ln>
        </p:spPr>
      </p:pic>
      <p:cxnSp>
        <p:nvCxnSpPr>
          <p:cNvPr id="32" name="Straight Connector 31"/>
          <p:cNvCxnSpPr/>
          <p:nvPr/>
        </p:nvCxnSpPr>
        <p:spPr>
          <a:xfrm>
            <a:off x="274320" y="4281055"/>
            <a:ext cx="114632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986134" y="5344535"/>
            <a:ext cx="1" cy="596792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698030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3045&quot;&gt;&lt;version val=&quot;24146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#m/%#d/%Y&lt;/m_strFormatTime&gt;&lt;m_yearfmt&gt;&lt;begin val=&quot;0&quot;/&gt;&lt;end val=&quot;0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0&quot;/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69HAkC0T_C5dKUgP.Ohu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L5HIb0UT0GirO5UjEqK_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L0hepA2TlqK.2tht5uzf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_UWXFQ5QSS_Ao6bXG4sX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YFDKLbPTBSZp6RJ4paJM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.6M1yFFSmGLmHAaKxDHx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pC.knQWQrKijrs5lTY5e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mVS6Q.QT321oOrTeDRZ1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oVZe33CQHWW7YhkdLRx2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_MLbbbES0iR_aE3MNDhG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Tcdv3sQQTm6hgscxn8KsQ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</Words>
  <Application>Microsoft Office PowerPoint</Application>
  <PresentationFormat>Widescreen</PresentationFormat>
  <Paragraphs>16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think-cell Slide</vt:lpstr>
      <vt:lpstr>Chart</vt:lpstr>
      <vt:lpstr>PowerPoint Presentation</vt:lpstr>
    </vt:vector>
  </TitlesOfParts>
  <Company>think-cell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Mario Vukelic</dc:creator>
  <cp:lastModifiedBy>Mario Vukelic</cp:lastModifiedBy>
  <cp:revision>6</cp:revision>
  <dcterms:created xsi:type="dcterms:W3CDTF">2016-01-15T10:11:28Z</dcterms:created>
  <dcterms:modified xsi:type="dcterms:W3CDTF">2016-01-15T13:11:19Z</dcterms:modified>
</cp:coreProperties>
</file>