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8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77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01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8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63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88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95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3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02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55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3DD1-F5DA-419F-B593-D1CCCA371DB3}" type="datetimeFigureOut">
              <a:rPr lang="de-DE" smtClean="0"/>
              <a:t>10.12.2015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4EE2-6AD7-4D45-AE38-3817658114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47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27540" y="1155940"/>
            <a:ext cx="524521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de-DE" dirty="0" err="1" smtClean="0"/>
              <a:t>Sdfljhsdlöfhgösdlhglösdhgklösdhgksdhgksdhffkgjhsdsd</a:t>
            </a:r>
            <a:r>
              <a:rPr lang="de-DE" dirty="0" smtClean="0"/>
              <a:t> </a:t>
            </a:r>
            <a:r>
              <a:rPr lang="de-DE" dirty="0" err="1" smtClean="0"/>
              <a:t>flkjöldf</a:t>
            </a:r>
            <a:r>
              <a:rPr lang="de-DE" dirty="0" smtClean="0"/>
              <a:t> </a:t>
            </a:r>
            <a:r>
              <a:rPr lang="de-DE" dirty="0" err="1" smtClean="0"/>
              <a:t>bsdlöjg</a:t>
            </a:r>
            <a:r>
              <a:rPr lang="de-DE" dirty="0" smtClean="0"/>
              <a:t> </a:t>
            </a:r>
            <a:r>
              <a:rPr lang="de-DE" dirty="0" err="1" smtClean="0"/>
              <a:t>lsdjh</a:t>
            </a:r>
            <a:r>
              <a:rPr lang="de-DE" dirty="0" smtClean="0"/>
              <a:t> </a:t>
            </a:r>
            <a:r>
              <a:rPr lang="de-DE" dirty="0" err="1" smtClean="0"/>
              <a:t>lsfgh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Fg</a:t>
            </a:r>
            <a:r>
              <a:rPr lang="de-DE" dirty="0" smtClean="0"/>
              <a:t> </a:t>
            </a:r>
            <a:r>
              <a:rPr lang="de-DE" dirty="0" err="1" smtClean="0"/>
              <a:t>olndföbn</a:t>
            </a:r>
            <a:r>
              <a:rPr lang="de-DE" dirty="0" smtClean="0"/>
              <a:t> </a:t>
            </a:r>
            <a:r>
              <a:rPr lang="de-DE" dirty="0" err="1" smtClean="0"/>
              <a:t>fldnbldfnb</a:t>
            </a:r>
            <a:r>
              <a:rPr lang="de-DE" dirty="0" smtClean="0"/>
              <a:t> </a:t>
            </a:r>
            <a:r>
              <a:rPr lang="de-DE" dirty="0" err="1" smtClean="0"/>
              <a:t>ldf</a:t>
            </a:r>
            <a:r>
              <a:rPr lang="de-DE" dirty="0" smtClean="0"/>
              <a:t> </a:t>
            </a:r>
            <a:r>
              <a:rPr lang="de-DE" dirty="0" err="1" smtClean="0"/>
              <a:t>fg</a:t>
            </a:r>
            <a:endParaRPr lang="de-DE" dirty="0" smtClean="0"/>
          </a:p>
        </p:txBody>
      </p:sp>
      <p:cxnSp>
        <p:nvCxnSpPr>
          <p:cNvPr id="3" name="Gerader Verbinder 2"/>
          <p:cNvCxnSpPr/>
          <p:nvPr/>
        </p:nvCxnSpPr>
        <p:spPr>
          <a:xfrm>
            <a:off x="2613800" y="698740"/>
            <a:ext cx="0" cy="4132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>
            <a:off x="10038265" y="695869"/>
            <a:ext cx="0" cy="4132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 flipH="1">
            <a:off x="2054521" y="1252268"/>
            <a:ext cx="8236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 flipH="1">
            <a:off x="2181043" y="3647535"/>
            <a:ext cx="8236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11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Armin Le Grand</dc:creator>
  <cp:lastModifiedBy>Armin Le Grand</cp:lastModifiedBy>
  <cp:revision>2</cp:revision>
  <dcterms:created xsi:type="dcterms:W3CDTF">2015-12-10T16:28:39Z</dcterms:created>
  <dcterms:modified xsi:type="dcterms:W3CDTF">2015-12-10T16:32:04Z</dcterms:modified>
</cp:coreProperties>
</file>