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71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76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6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87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32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08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3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14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9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0AEBE-4637-4EB1-BABC-038136B6086F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44CF-D7D7-4632-83A0-32964987F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34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	b	c	d	e	f	g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3286664" y="603849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4206811" y="600976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5118326" y="606729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6029855" y="629737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6941376" y="782137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7861529" y="934537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8773053" y="1086937"/>
            <a:ext cx="0" cy="414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37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Armin Le Grand</dc:creator>
  <cp:lastModifiedBy>Armin Le Grand</cp:lastModifiedBy>
  <cp:revision>1</cp:revision>
  <dcterms:created xsi:type="dcterms:W3CDTF">2015-12-10T13:58:51Z</dcterms:created>
  <dcterms:modified xsi:type="dcterms:W3CDTF">2015-12-10T13:59:03Z</dcterms:modified>
</cp:coreProperties>
</file>