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subtitle style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11/25/15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3474761-430A-4C23-9B86-F965F8C9666C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286000" y="931320"/>
            <a:ext cx="2251800" cy="132048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LibreOfficeDev/5.1.0.0.alpha1$Windows_x86 LibreOffice_project/f08d0142afbcb45c12604988022bb3da18be1d84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2015-11-25T06:01:00Z</dcterms:created>
  <dc:creator>Luke Benes</dc:creator>
  <dc:description/>
  <dc:language>en-US</dc:language>
  <cp:lastModifiedBy>Luke Benes</cp:lastModifiedBy>
  <dcterms:modified xsi:type="dcterms:W3CDTF">2015-11-25T06:01:19Z</dcterms:modified>
  <cp:revision>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