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8b8b8b"/>
                </a:solidFill>
                <a:latin typeface="Calibri"/>
              </a:rPr>
              <a:t>11/25/15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62FBA78-BC92-4253-A9CA-140AC2C805F2}" type="slidenum">
              <a:rPr lang="en-US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286000" y="931320"/>
            <a:ext cx="2251800" cy="132048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